
<file path=[Content_Types].xml><?xml version="1.0" encoding="utf-8"?>
<Types xmlns="http://schemas.openxmlformats.org/package/2006/content-types">
  <Default Extension="gif" ContentType="image/gif"/>
  <Default Extension="jpeg" ContentType="image/jpeg"/>
  <Default Extension="m4a" ContentType="audio/mp4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85" r:id="rId2"/>
    <p:sldId id="257" r:id="rId3"/>
    <p:sldId id="258" r:id="rId4"/>
    <p:sldId id="259" r:id="rId5"/>
    <p:sldId id="261" r:id="rId6"/>
    <p:sldId id="295" r:id="rId7"/>
    <p:sldId id="265" r:id="rId8"/>
    <p:sldId id="310" r:id="rId9"/>
    <p:sldId id="305" r:id="rId10"/>
    <p:sldId id="311" r:id="rId11"/>
    <p:sldId id="298" r:id="rId12"/>
    <p:sldId id="314" r:id="rId13"/>
    <p:sldId id="302" r:id="rId14"/>
    <p:sldId id="312" r:id="rId15"/>
    <p:sldId id="313" r:id="rId16"/>
    <p:sldId id="306" r:id="rId17"/>
    <p:sldId id="315" r:id="rId18"/>
    <p:sldId id="286" r:id="rId19"/>
    <p:sldId id="294" r:id="rId20"/>
    <p:sldId id="288" r:id="rId21"/>
    <p:sldId id="290" r:id="rId22"/>
    <p:sldId id="291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540" autoAdjust="0"/>
  </p:normalViewPr>
  <p:slideViewPr>
    <p:cSldViewPr>
      <p:cViewPr varScale="1">
        <p:scale>
          <a:sx n="64" d="100"/>
          <a:sy n="64" d="100"/>
        </p:scale>
        <p:origin x="878" y="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961340-893B-469C-AB00-322082456265}" type="doc">
      <dgm:prSet loTypeId="urn:microsoft.com/office/officeart/2005/8/layout/StepDownProcess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6AB0059-343F-4F39-A0C1-512AF58C97C6}">
      <dgm:prSet/>
      <dgm:spPr/>
      <dgm:t>
        <a:bodyPr/>
        <a:lstStyle/>
        <a:p>
          <a:pPr rtl="0"/>
          <a:r>
            <a:rPr lang="en-GB"/>
            <a:t>It is difficult to communicate how we feel, as adults or as children</a:t>
          </a:r>
          <a:endParaRPr lang="en-US"/>
        </a:p>
      </dgm:t>
    </dgm:pt>
    <dgm:pt modelId="{3B74A234-432F-4EC9-8854-353B3B7305D9}" type="parTrans" cxnId="{2552CE0C-C793-47A5-8159-151486ADC40F}">
      <dgm:prSet/>
      <dgm:spPr/>
      <dgm:t>
        <a:bodyPr/>
        <a:lstStyle/>
        <a:p>
          <a:endParaRPr lang="en-US"/>
        </a:p>
      </dgm:t>
    </dgm:pt>
    <dgm:pt modelId="{B9FD8A4E-D403-4C7F-8B72-EBB330DCF232}" type="sibTrans" cxnId="{2552CE0C-C793-47A5-8159-151486ADC40F}">
      <dgm:prSet/>
      <dgm:spPr/>
      <dgm:t>
        <a:bodyPr/>
        <a:lstStyle/>
        <a:p>
          <a:endParaRPr lang="en-US"/>
        </a:p>
      </dgm:t>
    </dgm:pt>
    <dgm:pt modelId="{F8B735A8-C39E-4929-B8BF-4464DD238313}">
      <dgm:prSet/>
      <dgm:spPr/>
      <dgm:t>
        <a:bodyPr/>
        <a:lstStyle/>
        <a:p>
          <a:pPr rtl="0"/>
          <a:r>
            <a:rPr lang="en-GB" dirty="0"/>
            <a:t>The natural medium of communication is verbalisation for adults – for children, it is play and activity </a:t>
          </a:r>
          <a:endParaRPr lang="en-US" dirty="0"/>
        </a:p>
      </dgm:t>
    </dgm:pt>
    <dgm:pt modelId="{35C7A7BA-12FE-4BF7-8E85-C263A5A2A8CE}" type="parTrans" cxnId="{09E9A56D-4A89-4718-B137-CCC2E8357C88}">
      <dgm:prSet/>
      <dgm:spPr/>
      <dgm:t>
        <a:bodyPr/>
        <a:lstStyle/>
        <a:p>
          <a:endParaRPr lang="en-US"/>
        </a:p>
      </dgm:t>
    </dgm:pt>
    <dgm:pt modelId="{786B8F6D-FDBC-45D7-8D2D-4125AAEDA6F2}" type="sibTrans" cxnId="{09E9A56D-4A89-4718-B137-CCC2E8357C88}">
      <dgm:prSet/>
      <dgm:spPr/>
      <dgm:t>
        <a:bodyPr/>
        <a:lstStyle/>
        <a:p>
          <a:endParaRPr lang="en-US"/>
        </a:p>
      </dgm:t>
    </dgm:pt>
    <dgm:pt modelId="{60AEDCF6-4035-4227-97C0-D9BA7A9D9D29}" type="pres">
      <dgm:prSet presAssocID="{EC961340-893B-469C-AB00-322082456265}" presName="rootnode" presStyleCnt="0">
        <dgm:presLayoutVars>
          <dgm:chMax/>
          <dgm:chPref/>
          <dgm:dir/>
          <dgm:animLvl val="lvl"/>
        </dgm:presLayoutVars>
      </dgm:prSet>
      <dgm:spPr/>
    </dgm:pt>
    <dgm:pt modelId="{940764FE-057A-4548-93C5-5316A13EFFE5}" type="pres">
      <dgm:prSet presAssocID="{F6AB0059-343F-4F39-A0C1-512AF58C97C6}" presName="composite" presStyleCnt="0"/>
      <dgm:spPr/>
    </dgm:pt>
    <dgm:pt modelId="{AC7179BE-2995-4002-876A-1C5BCE701B89}" type="pres">
      <dgm:prSet presAssocID="{F6AB0059-343F-4F39-A0C1-512AF58C97C6}" presName="bentUpArrow1" presStyleLbl="alignImgPlace1" presStyleIdx="0" presStyleCnt="1"/>
      <dgm:spPr/>
    </dgm:pt>
    <dgm:pt modelId="{7D6E3B3C-F8E8-4125-8249-5A95A2912A56}" type="pres">
      <dgm:prSet presAssocID="{F6AB0059-343F-4F39-A0C1-512AF58C97C6}" presName="ParentText" presStyleLbl="node1" presStyleIdx="0" presStyleCnt="2">
        <dgm:presLayoutVars>
          <dgm:chMax val="1"/>
          <dgm:chPref val="1"/>
          <dgm:bulletEnabled val="1"/>
        </dgm:presLayoutVars>
      </dgm:prSet>
      <dgm:spPr/>
    </dgm:pt>
    <dgm:pt modelId="{98BEEFC2-CAAB-448C-AFBD-1F8598DE2A3E}" type="pres">
      <dgm:prSet presAssocID="{F6AB0059-343F-4F39-A0C1-512AF58C97C6}" presName="ChildText" presStyleLbl="revTx" presStyleIdx="0" presStyleCnt="1">
        <dgm:presLayoutVars>
          <dgm:chMax val="0"/>
          <dgm:chPref val="0"/>
          <dgm:bulletEnabled val="1"/>
        </dgm:presLayoutVars>
      </dgm:prSet>
      <dgm:spPr/>
    </dgm:pt>
    <dgm:pt modelId="{B51CA248-1B5E-4312-9137-9CFC380E94BF}" type="pres">
      <dgm:prSet presAssocID="{B9FD8A4E-D403-4C7F-8B72-EBB330DCF232}" presName="sibTrans" presStyleCnt="0"/>
      <dgm:spPr/>
    </dgm:pt>
    <dgm:pt modelId="{826F5438-DCFB-4179-A315-E1CC9813E8AD}" type="pres">
      <dgm:prSet presAssocID="{F8B735A8-C39E-4929-B8BF-4464DD238313}" presName="composite" presStyleCnt="0"/>
      <dgm:spPr/>
    </dgm:pt>
    <dgm:pt modelId="{5A6B315B-DEF5-426E-8CFA-C0C4DECA7E18}" type="pres">
      <dgm:prSet presAssocID="{F8B735A8-C39E-4929-B8BF-4464DD238313}" presName="ParentText" presStyleLbl="node1" presStyleIdx="1" presStyleCnt="2">
        <dgm:presLayoutVars>
          <dgm:chMax val="1"/>
          <dgm:chPref val="1"/>
          <dgm:bulletEnabled val="1"/>
        </dgm:presLayoutVars>
      </dgm:prSet>
      <dgm:spPr/>
    </dgm:pt>
  </dgm:ptLst>
  <dgm:cxnLst>
    <dgm:cxn modelId="{8CB88A0C-6D61-43CB-93B3-C8517D3F48CF}" type="presOf" srcId="{F6AB0059-343F-4F39-A0C1-512AF58C97C6}" destId="{7D6E3B3C-F8E8-4125-8249-5A95A2912A56}" srcOrd="0" destOrd="0" presId="urn:microsoft.com/office/officeart/2005/8/layout/StepDownProcess"/>
    <dgm:cxn modelId="{2552CE0C-C793-47A5-8159-151486ADC40F}" srcId="{EC961340-893B-469C-AB00-322082456265}" destId="{F6AB0059-343F-4F39-A0C1-512AF58C97C6}" srcOrd="0" destOrd="0" parTransId="{3B74A234-432F-4EC9-8854-353B3B7305D9}" sibTransId="{B9FD8A4E-D403-4C7F-8B72-EBB330DCF232}"/>
    <dgm:cxn modelId="{09E9A56D-4A89-4718-B137-CCC2E8357C88}" srcId="{EC961340-893B-469C-AB00-322082456265}" destId="{F8B735A8-C39E-4929-B8BF-4464DD238313}" srcOrd="1" destOrd="0" parTransId="{35C7A7BA-12FE-4BF7-8E85-C263A5A2A8CE}" sibTransId="{786B8F6D-FDBC-45D7-8D2D-4125AAEDA6F2}"/>
    <dgm:cxn modelId="{46342FD4-BC9F-4482-8F6F-904E3ED5CA83}" type="presOf" srcId="{F8B735A8-C39E-4929-B8BF-4464DD238313}" destId="{5A6B315B-DEF5-426E-8CFA-C0C4DECA7E18}" srcOrd="0" destOrd="0" presId="urn:microsoft.com/office/officeart/2005/8/layout/StepDownProcess"/>
    <dgm:cxn modelId="{ED2794FF-6610-4DDD-A182-C2ED9AADE1B1}" type="presOf" srcId="{EC961340-893B-469C-AB00-322082456265}" destId="{60AEDCF6-4035-4227-97C0-D9BA7A9D9D29}" srcOrd="0" destOrd="0" presId="urn:microsoft.com/office/officeart/2005/8/layout/StepDownProcess"/>
    <dgm:cxn modelId="{1A823FB3-25CF-4C07-A637-E1161DDD7AAD}" type="presParOf" srcId="{60AEDCF6-4035-4227-97C0-D9BA7A9D9D29}" destId="{940764FE-057A-4548-93C5-5316A13EFFE5}" srcOrd="0" destOrd="0" presId="urn:microsoft.com/office/officeart/2005/8/layout/StepDownProcess"/>
    <dgm:cxn modelId="{A65CCFEC-47C0-4610-9403-633CFB4C90B1}" type="presParOf" srcId="{940764FE-057A-4548-93C5-5316A13EFFE5}" destId="{AC7179BE-2995-4002-876A-1C5BCE701B89}" srcOrd="0" destOrd="0" presId="urn:microsoft.com/office/officeart/2005/8/layout/StepDownProcess"/>
    <dgm:cxn modelId="{DAA76459-C5D7-4D15-83C2-246A2937FEEC}" type="presParOf" srcId="{940764FE-057A-4548-93C5-5316A13EFFE5}" destId="{7D6E3B3C-F8E8-4125-8249-5A95A2912A56}" srcOrd="1" destOrd="0" presId="urn:microsoft.com/office/officeart/2005/8/layout/StepDownProcess"/>
    <dgm:cxn modelId="{B589D24B-31AD-4362-AB57-1A808209B725}" type="presParOf" srcId="{940764FE-057A-4548-93C5-5316A13EFFE5}" destId="{98BEEFC2-CAAB-448C-AFBD-1F8598DE2A3E}" srcOrd="2" destOrd="0" presId="urn:microsoft.com/office/officeart/2005/8/layout/StepDownProcess"/>
    <dgm:cxn modelId="{233E0CDE-23E6-40CC-87A0-9FE0033B3E64}" type="presParOf" srcId="{60AEDCF6-4035-4227-97C0-D9BA7A9D9D29}" destId="{B51CA248-1B5E-4312-9137-9CFC380E94BF}" srcOrd="1" destOrd="0" presId="urn:microsoft.com/office/officeart/2005/8/layout/StepDownProcess"/>
    <dgm:cxn modelId="{9146D510-D347-437A-88B5-7109E4B7D7D2}" type="presParOf" srcId="{60AEDCF6-4035-4227-97C0-D9BA7A9D9D29}" destId="{826F5438-DCFB-4179-A315-E1CC9813E8AD}" srcOrd="2" destOrd="0" presId="urn:microsoft.com/office/officeart/2005/8/layout/StepDownProcess"/>
    <dgm:cxn modelId="{DF688DAF-083F-4D35-9F20-50375EA3D661}" type="presParOf" srcId="{826F5438-DCFB-4179-A315-E1CC9813E8AD}" destId="{5A6B315B-DEF5-426E-8CFA-C0C4DECA7E18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B3A205-F666-4E83-BE9A-290DE0936B0E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85724A4-04C6-4774-B357-AECE99F928BE}">
      <dgm:prSet/>
      <dgm:spPr/>
      <dgm:t>
        <a:bodyPr/>
        <a:lstStyle/>
        <a:p>
          <a:pPr rtl="0"/>
          <a:r>
            <a:rPr lang="en-GB" dirty="0"/>
            <a:t>Children express themselves more clearly through self-initiated, spontaneous play</a:t>
          </a:r>
          <a:endParaRPr lang="en-US" dirty="0"/>
        </a:p>
      </dgm:t>
    </dgm:pt>
    <dgm:pt modelId="{B923E43F-3362-4E60-BA08-141DE1FE1774}" type="parTrans" cxnId="{58034C21-7268-4706-AB8C-9CD804CC56D3}">
      <dgm:prSet/>
      <dgm:spPr/>
      <dgm:t>
        <a:bodyPr/>
        <a:lstStyle/>
        <a:p>
          <a:endParaRPr lang="en-US"/>
        </a:p>
      </dgm:t>
    </dgm:pt>
    <dgm:pt modelId="{04C8892B-FF8C-48D4-A8E3-C78E5DBB4192}" type="sibTrans" cxnId="{58034C21-7268-4706-AB8C-9CD804CC56D3}">
      <dgm:prSet/>
      <dgm:spPr/>
      <dgm:t>
        <a:bodyPr/>
        <a:lstStyle/>
        <a:p>
          <a:endParaRPr lang="en-US"/>
        </a:p>
      </dgm:t>
    </dgm:pt>
    <dgm:pt modelId="{9AFBCA42-6301-4ECB-B1C9-FF43AEC9172B}">
      <dgm:prSet/>
      <dgm:spPr/>
      <dgm:t>
        <a:bodyPr/>
        <a:lstStyle/>
        <a:p>
          <a:pPr rtl="0"/>
          <a:r>
            <a:rPr lang="en-GB"/>
            <a:t>For children to “play out” their experiences and feelings is the most natural dynamic and self-healing process in which they engage.</a:t>
          </a:r>
          <a:endParaRPr lang="en-US"/>
        </a:p>
      </dgm:t>
    </dgm:pt>
    <dgm:pt modelId="{E217BF3D-2FBB-4002-9EF0-4405E663AB52}" type="parTrans" cxnId="{17E7642A-E8C2-45F1-BAFD-F447D51DB9B6}">
      <dgm:prSet/>
      <dgm:spPr/>
      <dgm:t>
        <a:bodyPr/>
        <a:lstStyle/>
        <a:p>
          <a:endParaRPr lang="en-US"/>
        </a:p>
      </dgm:t>
    </dgm:pt>
    <dgm:pt modelId="{2D8D3B2F-D9DB-4F24-998E-21FB1BD3CD1C}" type="sibTrans" cxnId="{17E7642A-E8C2-45F1-BAFD-F447D51DB9B6}">
      <dgm:prSet/>
      <dgm:spPr/>
      <dgm:t>
        <a:bodyPr/>
        <a:lstStyle/>
        <a:p>
          <a:endParaRPr lang="en-US"/>
        </a:p>
      </dgm:t>
    </dgm:pt>
    <dgm:pt modelId="{EAF5F33F-F36B-41D8-AA03-363981A0786F}" type="pres">
      <dgm:prSet presAssocID="{9DB3A205-F666-4E83-BE9A-290DE0936B0E}" presName="linearFlow" presStyleCnt="0">
        <dgm:presLayoutVars>
          <dgm:dir/>
          <dgm:resizeHandles val="exact"/>
        </dgm:presLayoutVars>
      </dgm:prSet>
      <dgm:spPr/>
    </dgm:pt>
    <dgm:pt modelId="{D46B64DC-C891-4A00-8844-7C96204D33FF}" type="pres">
      <dgm:prSet presAssocID="{085724A4-04C6-4774-B357-AECE99F928BE}" presName="composite" presStyleCnt="0"/>
      <dgm:spPr/>
    </dgm:pt>
    <dgm:pt modelId="{833C2774-4573-4C78-B42D-5343B43A791A}" type="pres">
      <dgm:prSet presAssocID="{085724A4-04C6-4774-B357-AECE99F928BE}" presName="imgShp" presStyleLbl="fgImgPlace1" presStyleIdx="0" presStyleCnt="2"/>
      <dgm:spPr/>
    </dgm:pt>
    <dgm:pt modelId="{3A976C55-532E-4DAC-A188-9D54D02C795F}" type="pres">
      <dgm:prSet presAssocID="{085724A4-04C6-4774-B357-AECE99F928BE}" presName="txShp" presStyleLbl="node1" presStyleIdx="0" presStyleCnt="2">
        <dgm:presLayoutVars>
          <dgm:bulletEnabled val="1"/>
        </dgm:presLayoutVars>
      </dgm:prSet>
      <dgm:spPr/>
    </dgm:pt>
    <dgm:pt modelId="{D1B5689A-10A4-4E57-9700-3102CC266147}" type="pres">
      <dgm:prSet presAssocID="{04C8892B-FF8C-48D4-A8E3-C78E5DBB4192}" presName="spacing" presStyleCnt="0"/>
      <dgm:spPr/>
    </dgm:pt>
    <dgm:pt modelId="{BD25F327-7545-4455-8DCE-5AE48F97502E}" type="pres">
      <dgm:prSet presAssocID="{9AFBCA42-6301-4ECB-B1C9-FF43AEC9172B}" presName="composite" presStyleCnt="0"/>
      <dgm:spPr/>
    </dgm:pt>
    <dgm:pt modelId="{060BAEB4-3CB2-43DD-A9A5-2017C06E93D5}" type="pres">
      <dgm:prSet presAssocID="{9AFBCA42-6301-4ECB-B1C9-FF43AEC9172B}" presName="imgShp" presStyleLbl="fgImgPlace1" presStyleIdx="1" presStyleCnt="2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EF9DD470-FE78-477E-B84A-04ABC7E6D338}" type="pres">
      <dgm:prSet presAssocID="{9AFBCA42-6301-4ECB-B1C9-FF43AEC9172B}" presName="txShp" presStyleLbl="node1" presStyleIdx="1" presStyleCnt="2">
        <dgm:presLayoutVars>
          <dgm:bulletEnabled val="1"/>
        </dgm:presLayoutVars>
      </dgm:prSet>
      <dgm:spPr/>
    </dgm:pt>
  </dgm:ptLst>
  <dgm:cxnLst>
    <dgm:cxn modelId="{58034C21-7268-4706-AB8C-9CD804CC56D3}" srcId="{9DB3A205-F666-4E83-BE9A-290DE0936B0E}" destId="{085724A4-04C6-4774-B357-AECE99F928BE}" srcOrd="0" destOrd="0" parTransId="{B923E43F-3362-4E60-BA08-141DE1FE1774}" sibTransId="{04C8892B-FF8C-48D4-A8E3-C78E5DBB4192}"/>
    <dgm:cxn modelId="{17E7642A-E8C2-45F1-BAFD-F447D51DB9B6}" srcId="{9DB3A205-F666-4E83-BE9A-290DE0936B0E}" destId="{9AFBCA42-6301-4ECB-B1C9-FF43AEC9172B}" srcOrd="1" destOrd="0" parTransId="{E217BF3D-2FBB-4002-9EF0-4405E663AB52}" sibTransId="{2D8D3B2F-D9DB-4F24-998E-21FB1BD3CD1C}"/>
    <dgm:cxn modelId="{692BC836-DD05-480A-A176-614558EEE36F}" type="presOf" srcId="{9AFBCA42-6301-4ECB-B1C9-FF43AEC9172B}" destId="{EF9DD470-FE78-477E-B84A-04ABC7E6D338}" srcOrd="0" destOrd="0" presId="urn:microsoft.com/office/officeart/2005/8/layout/vList3"/>
    <dgm:cxn modelId="{6F153445-4E92-4126-94DE-DB8F45309ABB}" type="presOf" srcId="{085724A4-04C6-4774-B357-AECE99F928BE}" destId="{3A976C55-532E-4DAC-A188-9D54D02C795F}" srcOrd="0" destOrd="0" presId="urn:microsoft.com/office/officeart/2005/8/layout/vList3"/>
    <dgm:cxn modelId="{19A203E2-8320-494C-B479-333300C5B721}" type="presOf" srcId="{9DB3A205-F666-4E83-BE9A-290DE0936B0E}" destId="{EAF5F33F-F36B-41D8-AA03-363981A0786F}" srcOrd="0" destOrd="0" presId="urn:microsoft.com/office/officeart/2005/8/layout/vList3"/>
    <dgm:cxn modelId="{3BAAA548-7871-4E98-8621-5166E2498755}" type="presParOf" srcId="{EAF5F33F-F36B-41D8-AA03-363981A0786F}" destId="{D46B64DC-C891-4A00-8844-7C96204D33FF}" srcOrd="0" destOrd="0" presId="urn:microsoft.com/office/officeart/2005/8/layout/vList3"/>
    <dgm:cxn modelId="{68225590-A1E7-46CF-84B5-3DDC8C6F9273}" type="presParOf" srcId="{D46B64DC-C891-4A00-8844-7C96204D33FF}" destId="{833C2774-4573-4C78-B42D-5343B43A791A}" srcOrd="0" destOrd="0" presId="urn:microsoft.com/office/officeart/2005/8/layout/vList3"/>
    <dgm:cxn modelId="{0391F119-B6C8-48F3-B98D-A50D15EEDEA4}" type="presParOf" srcId="{D46B64DC-C891-4A00-8844-7C96204D33FF}" destId="{3A976C55-532E-4DAC-A188-9D54D02C795F}" srcOrd="1" destOrd="0" presId="urn:microsoft.com/office/officeart/2005/8/layout/vList3"/>
    <dgm:cxn modelId="{7BBF9DE9-C23F-4D7B-A69E-00F15D6ABA31}" type="presParOf" srcId="{EAF5F33F-F36B-41D8-AA03-363981A0786F}" destId="{D1B5689A-10A4-4E57-9700-3102CC266147}" srcOrd="1" destOrd="0" presId="urn:microsoft.com/office/officeart/2005/8/layout/vList3"/>
    <dgm:cxn modelId="{590F5574-1A61-4607-91C9-CD67815A4622}" type="presParOf" srcId="{EAF5F33F-F36B-41D8-AA03-363981A0786F}" destId="{BD25F327-7545-4455-8DCE-5AE48F97502E}" srcOrd="2" destOrd="0" presId="urn:microsoft.com/office/officeart/2005/8/layout/vList3"/>
    <dgm:cxn modelId="{C2189C57-C49C-44AB-B177-AB4E3CC42BD6}" type="presParOf" srcId="{BD25F327-7545-4455-8DCE-5AE48F97502E}" destId="{060BAEB4-3CB2-43DD-A9A5-2017C06E93D5}" srcOrd="0" destOrd="0" presId="urn:microsoft.com/office/officeart/2005/8/layout/vList3"/>
    <dgm:cxn modelId="{987DDA71-4E96-4F30-8F23-64479B4550E2}" type="presParOf" srcId="{BD25F327-7545-4455-8DCE-5AE48F97502E}" destId="{EF9DD470-FE78-477E-B84A-04ABC7E6D338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EFF2E6-9407-406D-B5CE-1A7CAB6A08DC}" type="doc">
      <dgm:prSet loTypeId="urn:microsoft.com/office/officeart/2005/8/layout/lProcess3" loCatId="process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9B09180B-F47E-4D6E-9344-EAB365C261BE}">
      <dgm:prSet/>
      <dgm:spPr/>
      <dgm:t>
        <a:bodyPr/>
        <a:lstStyle/>
        <a:p>
          <a:pPr rtl="0"/>
          <a:r>
            <a:rPr lang="en-GB"/>
            <a:t>Play provides a means through which conflicts can be resolved and feelings communicated </a:t>
          </a:r>
          <a:endParaRPr lang="en-US" dirty="0"/>
        </a:p>
      </dgm:t>
    </dgm:pt>
    <dgm:pt modelId="{43D488D1-1F9E-4E54-9E91-E23C1B2B40BB}" type="parTrans" cxnId="{3E41DB65-6A9F-48E2-84CC-6AABCBB66878}">
      <dgm:prSet/>
      <dgm:spPr/>
      <dgm:t>
        <a:bodyPr/>
        <a:lstStyle/>
        <a:p>
          <a:endParaRPr lang="en-US"/>
        </a:p>
      </dgm:t>
    </dgm:pt>
    <dgm:pt modelId="{E292181A-0CA0-47F0-9DEE-753A6E51023F}" type="sibTrans" cxnId="{3E41DB65-6A9F-48E2-84CC-6AABCBB66878}">
      <dgm:prSet/>
      <dgm:spPr/>
      <dgm:t>
        <a:bodyPr/>
        <a:lstStyle/>
        <a:p>
          <a:endParaRPr lang="en-US"/>
        </a:p>
      </dgm:t>
    </dgm:pt>
    <dgm:pt modelId="{88CFBF6D-4ECA-48AD-894C-E3073D71297D}">
      <dgm:prSet/>
      <dgm:spPr/>
      <dgm:t>
        <a:bodyPr/>
        <a:lstStyle/>
        <a:p>
          <a:pPr rtl="0"/>
          <a:r>
            <a:rPr lang="en-GB"/>
            <a:t>The toys implement the process because they are the child’s medium of expression </a:t>
          </a:r>
          <a:endParaRPr lang="en-US"/>
        </a:p>
      </dgm:t>
    </dgm:pt>
    <dgm:pt modelId="{4430D62E-BFC9-4E60-B83F-A1A14CFE7099}" type="parTrans" cxnId="{909F50F2-B6D9-462E-8E29-EE176C69A242}">
      <dgm:prSet/>
      <dgm:spPr/>
      <dgm:t>
        <a:bodyPr/>
        <a:lstStyle/>
        <a:p>
          <a:endParaRPr lang="en-US"/>
        </a:p>
      </dgm:t>
    </dgm:pt>
    <dgm:pt modelId="{701E83A8-1DC0-44CA-8C71-AA81F04FDE59}" type="sibTrans" cxnId="{909F50F2-B6D9-462E-8E29-EE176C69A242}">
      <dgm:prSet/>
      <dgm:spPr/>
      <dgm:t>
        <a:bodyPr/>
        <a:lstStyle/>
        <a:p>
          <a:endParaRPr lang="en-US"/>
        </a:p>
      </dgm:t>
    </dgm:pt>
    <dgm:pt modelId="{4874269C-64B7-47ED-90C0-CDDC27EE7EC7}">
      <dgm:prSet/>
      <dgm:spPr/>
      <dgm:t>
        <a:bodyPr/>
        <a:lstStyle/>
        <a:p>
          <a:pPr rtl="0"/>
          <a:r>
            <a:rPr lang="en-GB"/>
            <a:t>They can express feelings and attitudes that may be too threatening for the child to express directly </a:t>
          </a:r>
          <a:endParaRPr lang="en-US"/>
        </a:p>
      </dgm:t>
    </dgm:pt>
    <dgm:pt modelId="{7AC872E3-B8C1-4E11-8366-B9186B826859}" type="parTrans" cxnId="{59C6055A-291C-4E0B-9B3F-B8FD52076DCC}">
      <dgm:prSet/>
      <dgm:spPr/>
      <dgm:t>
        <a:bodyPr/>
        <a:lstStyle/>
        <a:p>
          <a:endParaRPr lang="en-US"/>
        </a:p>
      </dgm:t>
    </dgm:pt>
    <dgm:pt modelId="{6AE64933-3595-4708-AD44-AEE20F0F3097}" type="sibTrans" cxnId="{59C6055A-291C-4E0B-9B3F-B8FD52076DCC}">
      <dgm:prSet/>
      <dgm:spPr/>
      <dgm:t>
        <a:bodyPr/>
        <a:lstStyle/>
        <a:p>
          <a:endParaRPr lang="en-US"/>
        </a:p>
      </dgm:t>
    </dgm:pt>
    <dgm:pt modelId="{5386DE0A-1FD2-4F40-8E33-2D24B32DCA81}" type="pres">
      <dgm:prSet presAssocID="{52EFF2E6-9407-406D-B5CE-1A7CAB6A08DC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47D830B2-313D-42A3-AD31-02AD19F82552}" type="pres">
      <dgm:prSet presAssocID="{9B09180B-F47E-4D6E-9344-EAB365C261BE}" presName="horFlow" presStyleCnt="0"/>
      <dgm:spPr/>
    </dgm:pt>
    <dgm:pt modelId="{3D066A7F-6522-4FBB-8280-0B39207AF33B}" type="pres">
      <dgm:prSet presAssocID="{9B09180B-F47E-4D6E-9344-EAB365C261BE}" presName="bigChev" presStyleLbl="node1" presStyleIdx="0" presStyleCnt="3"/>
      <dgm:spPr/>
    </dgm:pt>
    <dgm:pt modelId="{C9FC5308-57F8-44B3-843D-BB44776211E4}" type="pres">
      <dgm:prSet presAssocID="{9B09180B-F47E-4D6E-9344-EAB365C261BE}" presName="vSp" presStyleCnt="0"/>
      <dgm:spPr/>
    </dgm:pt>
    <dgm:pt modelId="{4EB8DBA3-1130-4DC3-ADC4-A1934C1C108A}" type="pres">
      <dgm:prSet presAssocID="{88CFBF6D-4ECA-48AD-894C-E3073D71297D}" presName="horFlow" presStyleCnt="0"/>
      <dgm:spPr/>
    </dgm:pt>
    <dgm:pt modelId="{E7119F7C-FF83-4B70-AEFC-83C16E03BADE}" type="pres">
      <dgm:prSet presAssocID="{88CFBF6D-4ECA-48AD-894C-E3073D71297D}" presName="bigChev" presStyleLbl="node1" presStyleIdx="1" presStyleCnt="3"/>
      <dgm:spPr/>
    </dgm:pt>
    <dgm:pt modelId="{690DB1B8-1D35-4E58-A99E-16656E28F99E}" type="pres">
      <dgm:prSet presAssocID="{88CFBF6D-4ECA-48AD-894C-E3073D71297D}" presName="vSp" presStyleCnt="0"/>
      <dgm:spPr/>
    </dgm:pt>
    <dgm:pt modelId="{19B4A49B-10FC-41FE-BB75-60D9C0A1B3AA}" type="pres">
      <dgm:prSet presAssocID="{4874269C-64B7-47ED-90C0-CDDC27EE7EC7}" presName="horFlow" presStyleCnt="0"/>
      <dgm:spPr/>
    </dgm:pt>
    <dgm:pt modelId="{93E1CCE5-7B54-498C-B530-E26508A2662A}" type="pres">
      <dgm:prSet presAssocID="{4874269C-64B7-47ED-90C0-CDDC27EE7EC7}" presName="bigChev" presStyleLbl="node1" presStyleIdx="2" presStyleCnt="3"/>
      <dgm:spPr/>
    </dgm:pt>
  </dgm:ptLst>
  <dgm:cxnLst>
    <dgm:cxn modelId="{86C6983F-9E66-4496-A7CF-49065AE90FD0}" type="presOf" srcId="{4874269C-64B7-47ED-90C0-CDDC27EE7EC7}" destId="{93E1CCE5-7B54-498C-B530-E26508A2662A}" srcOrd="0" destOrd="0" presId="urn:microsoft.com/office/officeart/2005/8/layout/lProcess3"/>
    <dgm:cxn modelId="{82A1B945-BE34-41F0-8D55-7EAE5543C4A2}" type="presOf" srcId="{9B09180B-F47E-4D6E-9344-EAB365C261BE}" destId="{3D066A7F-6522-4FBB-8280-0B39207AF33B}" srcOrd="0" destOrd="0" presId="urn:microsoft.com/office/officeart/2005/8/layout/lProcess3"/>
    <dgm:cxn modelId="{3E41DB65-6A9F-48E2-84CC-6AABCBB66878}" srcId="{52EFF2E6-9407-406D-B5CE-1A7CAB6A08DC}" destId="{9B09180B-F47E-4D6E-9344-EAB365C261BE}" srcOrd="0" destOrd="0" parTransId="{43D488D1-1F9E-4E54-9E91-E23C1B2B40BB}" sibTransId="{E292181A-0CA0-47F0-9DEE-753A6E51023F}"/>
    <dgm:cxn modelId="{59C6055A-291C-4E0B-9B3F-B8FD52076DCC}" srcId="{52EFF2E6-9407-406D-B5CE-1A7CAB6A08DC}" destId="{4874269C-64B7-47ED-90C0-CDDC27EE7EC7}" srcOrd="2" destOrd="0" parTransId="{7AC872E3-B8C1-4E11-8366-B9186B826859}" sibTransId="{6AE64933-3595-4708-AD44-AEE20F0F3097}"/>
    <dgm:cxn modelId="{F363317B-ED4C-4718-BE6E-BC1FF54B7106}" type="presOf" srcId="{52EFF2E6-9407-406D-B5CE-1A7CAB6A08DC}" destId="{5386DE0A-1FD2-4F40-8E33-2D24B32DCA81}" srcOrd="0" destOrd="0" presId="urn:microsoft.com/office/officeart/2005/8/layout/lProcess3"/>
    <dgm:cxn modelId="{F19AEBA0-1978-448B-B799-2544927490E7}" type="presOf" srcId="{88CFBF6D-4ECA-48AD-894C-E3073D71297D}" destId="{E7119F7C-FF83-4B70-AEFC-83C16E03BADE}" srcOrd="0" destOrd="0" presId="urn:microsoft.com/office/officeart/2005/8/layout/lProcess3"/>
    <dgm:cxn modelId="{909F50F2-B6D9-462E-8E29-EE176C69A242}" srcId="{52EFF2E6-9407-406D-B5CE-1A7CAB6A08DC}" destId="{88CFBF6D-4ECA-48AD-894C-E3073D71297D}" srcOrd="1" destOrd="0" parTransId="{4430D62E-BFC9-4E60-B83F-A1A14CFE7099}" sibTransId="{701E83A8-1DC0-44CA-8C71-AA81F04FDE59}"/>
    <dgm:cxn modelId="{3D74106C-9631-42A4-95DC-E7E1BC47172D}" type="presParOf" srcId="{5386DE0A-1FD2-4F40-8E33-2D24B32DCA81}" destId="{47D830B2-313D-42A3-AD31-02AD19F82552}" srcOrd="0" destOrd="0" presId="urn:microsoft.com/office/officeart/2005/8/layout/lProcess3"/>
    <dgm:cxn modelId="{408AF333-F20E-43F5-BA59-8AAA941CB17D}" type="presParOf" srcId="{47D830B2-313D-42A3-AD31-02AD19F82552}" destId="{3D066A7F-6522-4FBB-8280-0B39207AF33B}" srcOrd="0" destOrd="0" presId="urn:microsoft.com/office/officeart/2005/8/layout/lProcess3"/>
    <dgm:cxn modelId="{D2BA5D61-11E2-4B41-994D-C1F69C1CD6A6}" type="presParOf" srcId="{5386DE0A-1FD2-4F40-8E33-2D24B32DCA81}" destId="{C9FC5308-57F8-44B3-843D-BB44776211E4}" srcOrd="1" destOrd="0" presId="urn:microsoft.com/office/officeart/2005/8/layout/lProcess3"/>
    <dgm:cxn modelId="{7906D2EC-EB4E-4EDB-89DF-CBCFA019F214}" type="presParOf" srcId="{5386DE0A-1FD2-4F40-8E33-2D24B32DCA81}" destId="{4EB8DBA3-1130-4DC3-ADC4-A1934C1C108A}" srcOrd="2" destOrd="0" presId="urn:microsoft.com/office/officeart/2005/8/layout/lProcess3"/>
    <dgm:cxn modelId="{70E82BB9-34CD-4FC6-A0F5-E16DAEC50AED}" type="presParOf" srcId="{4EB8DBA3-1130-4DC3-ADC4-A1934C1C108A}" destId="{E7119F7C-FF83-4B70-AEFC-83C16E03BADE}" srcOrd="0" destOrd="0" presId="urn:microsoft.com/office/officeart/2005/8/layout/lProcess3"/>
    <dgm:cxn modelId="{43FDA4D8-1F7F-4B8F-A7D7-8C1B38849892}" type="presParOf" srcId="{5386DE0A-1FD2-4F40-8E33-2D24B32DCA81}" destId="{690DB1B8-1D35-4E58-A99E-16656E28F99E}" srcOrd="3" destOrd="0" presId="urn:microsoft.com/office/officeart/2005/8/layout/lProcess3"/>
    <dgm:cxn modelId="{7BCFEA8B-5C28-4075-B352-2E1EC5D2558F}" type="presParOf" srcId="{5386DE0A-1FD2-4F40-8E33-2D24B32DCA81}" destId="{19B4A49B-10FC-41FE-BB75-60D9C0A1B3AA}" srcOrd="4" destOrd="0" presId="urn:microsoft.com/office/officeart/2005/8/layout/lProcess3"/>
    <dgm:cxn modelId="{BADE330F-32D7-4D9B-9FFA-4A79405470F5}" type="presParOf" srcId="{19B4A49B-10FC-41FE-BB75-60D9C0A1B3AA}" destId="{93E1CCE5-7B54-498C-B530-E26508A2662A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0A88944-A65E-491A-99AB-EA97AE447F0E}" type="doc">
      <dgm:prSet loTypeId="urn:microsoft.com/office/officeart/2005/8/layout/lProcess1" loCatId="process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GB"/>
        </a:p>
      </dgm:t>
    </dgm:pt>
    <dgm:pt modelId="{5E01AA13-9438-4DF9-9AD7-8B7BE5CE59EE}">
      <dgm:prSet/>
      <dgm:spPr/>
      <dgm:t>
        <a:bodyPr/>
        <a:lstStyle/>
        <a:p>
          <a:pPr rtl="0"/>
          <a:r>
            <a:rPr lang="en-GB" dirty="0"/>
            <a:t>Children are not restricted to discussing what happened; rather, they live out through play the past experiences and related feelings.</a:t>
          </a:r>
        </a:p>
      </dgm:t>
    </dgm:pt>
    <dgm:pt modelId="{AFA926DA-7C1A-4CF6-BB1E-130CE8B1D083}" type="parTrans" cxnId="{D3622128-7FE5-411D-A4D4-6B30EBDDC6B5}">
      <dgm:prSet/>
      <dgm:spPr/>
      <dgm:t>
        <a:bodyPr/>
        <a:lstStyle/>
        <a:p>
          <a:endParaRPr lang="en-GB"/>
        </a:p>
      </dgm:t>
    </dgm:pt>
    <dgm:pt modelId="{E9EBB01C-4246-4494-B86E-ACD0AAC72CEE}" type="sibTrans" cxnId="{D3622128-7FE5-411D-A4D4-6B30EBDDC6B5}">
      <dgm:prSet/>
      <dgm:spPr/>
      <dgm:t>
        <a:bodyPr/>
        <a:lstStyle/>
        <a:p>
          <a:endParaRPr lang="en-GB"/>
        </a:p>
      </dgm:t>
    </dgm:pt>
    <dgm:pt modelId="{FFB7D07A-B6ED-4F74-AF66-8729C1213FC9}" type="pres">
      <dgm:prSet presAssocID="{80A88944-A65E-491A-99AB-EA97AE447F0E}" presName="Name0" presStyleCnt="0">
        <dgm:presLayoutVars>
          <dgm:dir/>
          <dgm:animLvl val="lvl"/>
          <dgm:resizeHandles val="exact"/>
        </dgm:presLayoutVars>
      </dgm:prSet>
      <dgm:spPr/>
    </dgm:pt>
    <dgm:pt modelId="{124EA26A-5C90-4A8C-B7CD-B76C8A9FD1CD}" type="pres">
      <dgm:prSet presAssocID="{5E01AA13-9438-4DF9-9AD7-8B7BE5CE59EE}" presName="vertFlow" presStyleCnt="0"/>
      <dgm:spPr/>
    </dgm:pt>
    <dgm:pt modelId="{799E9258-161E-4BB5-9E6D-080A49DEC2BA}" type="pres">
      <dgm:prSet presAssocID="{5E01AA13-9438-4DF9-9AD7-8B7BE5CE59EE}" presName="header" presStyleLbl="node1" presStyleIdx="0" presStyleCnt="1" custScaleY="233142"/>
      <dgm:spPr/>
    </dgm:pt>
  </dgm:ptLst>
  <dgm:cxnLst>
    <dgm:cxn modelId="{D3622128-7FE5-411D-A4D4-6B30EBDDC6B5}" srcId="{80A88944-A65E-491A-99AB-EA97AE447F0E}" destId="{5E01AA13-9438-4DF9-9AD7-8B7BE5CE59EE}" srcOrd="0" destOrd="0" parTransId="{AFA926DA-7C1A-4CF6-BB1E-130CE8B1D083}" sibTransId="{E9EBB01C-4246-4494-B86E-ACD0AAC72CEE}"/>
    <dgm:cxn modelId="{F9A1B83B-24A7-44D5-A84B-FBB9514F1782}" type="presOf" srcId="{80A88944-A65E-491A-99AB-EA97AE447F0E}" destId="{FFB7D07A-B6ED-4F74-AF66-8729C1213FC9}" srcOrd="0" destOrd="0" presId="urn:microsoft.com/office/officeart/2005/8/layout/lProcess1"/>
    <dgm:cxn modelId="{DC39CFF0-7A77-4426-90C7-1411320F1320}" type="presOf" srcId="{5E01AA13-9438-4DF9-9AD7-8B7BE5CE59EE}" destId="{799E9258-161E-4BB5-9E6D-080A49DEC2BA}" srcOrd="0" destOrd="0" presId="urn:microsoft.com/office/officeart/2005/8/layout/lProcess1"/>
    <dgm:cxn modelId="{9E39D7FA-BA9E-4079-B389-8D995057B904}" type="presParOf" srcId="{FFB7D07A-B6ED-4F74-AF66-8729C1213FC9}" destId="{124EA26A-5C90-4A8C-B7CD-B76C8A9FD1CD}" srcOrd="0" destOrd="0" presId="urn:microsoft.com/office/officeart/2005/8/layout/lProcess1"/>
    <dgm:cxn modelId="{3393073A-8869-4EA1-AC17-05F8FB5039B2}" type="presParOf" srcId="{124EA26A-5C90-4A8C-B7CD-B76C8A9FD1CD}" destId="{799E9258-161E-4BB5-9E6D-080A49DEC2BA}" srcOrd="0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BD515B9-5CF1-4A41-8274-EF661D6EB5E1}" type="doc">
      <dgm:prSet loTypeId="urn:microsoft.com/office/officeart/2005/8/layout/hList7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A7BC268-A300-43CA-A3C0-6366AA9278B6}">
      <dgm:prSet/>
      <dgm:spPr/>
      <dgm:t>
        <a:bodyPr/>
        <a:lstStyle/>
        <a:p>
          <a:pPr rtl="0"/>
          <a:r>
            <a:rPr lang="en-GB" dirty="0"/>
            <a:t>Thus, the therapist can experience and participate in the emotional lives of children rather than relive situational happenings.</a:t>
          </a:r>
        </a:p>
      </dgm:t>
    </dgm:pt>
    <dgm:pt modelId="{C911985D-0097-422C-847A-29550055CE69}" type="parTrans" cxnId="{8C9314EE-D87E-4968-A0C8-01C4F8A6FEFC}">
      <dgm:prSet/>
      <dgm:spPr/>
      <dgm:t>
        <a:bodyPr/>
        <a:lstStyle/>
        <a:p>
          <a:endParaRPr lang="en-GB"/>
        </a:p>
      </dgm:t>
    </dgm:pt>
    <dgm:pt modelId="{193A7E6C-825D-45DE-A88B-861D2AACDEF6}" type="sibTrans" cxnId="{8C9314EE-D87E-4968-A0C8-01C4F8A6FEFC}">
      <dgm:prSet/>
      <dgm:spPr/>
      <dgm:t>
        <a:bodyPr/>
        <a:lstStyle/>
        <a:p>
          <a:endParaRPr lang="en-GB"/>
        </a:p>
      </dgm:t>
    </dgm:pt>
    <dgm:pt modelId="{931A3629-5D4D-4E58-A866-8D1CA3859043}" type="pres">
      <dgm:prSet presAssocID="{2BD515B9-5CF1-4A41-8274-EF661D6EB5E1}" presName="Name0" presStyleCnt="0">
        <dgm:presLayoutVars>
          <dgm:dir/>
          <dgm:resizeHandles val="exact"/>
        </dgm:presLayoutVars>
      </dgm:prSet>
      <dgm:spPr/>
    </dgm:pt>
    <dgm:pt modelId="{4D8D96B6-0F17-48F0-942F-DCD8D2248DE8}" type="pres">
      <dgm:prSet presAssocID="{2BD515B9-5CF1-4A41-8274-EF661D6EB5E1}" presName="fgShape" presStyleLbl="fgShp" presStyleIdx="0" presStyleCnt="1"/>
      <dgm:spPr/>
    </dgm:pt>
    <dgm:pt modelId="{7AC3B9FB-5E25-4DCE-94B8-6FE4CF05265D}" type="pres">
      <dgm:prSet presAssocID="{2BD515B9-5CF1-4A41-8274-EF661D6EB5E1}" presName="linComp" presStyleCnt="0"/>
      <dgm:spPr/>
    </dgm:pt>
    <dgm:pt modelId="{36716A98-3805-4B6D-8338-DE438E6BC02E}" type="pres">
      <dgm:prSet presAssocID="{CA7BC268-A300-43CA-A3C0-6366AA9278B6}" presName="compNode" presStyleCnt="0"/>
      <dgm:spPr/>
    </dgm:pt>
    <dgm:pt modelId="{F6E98357-3AC0-4D21-A38F-A1D27979F716}" type="pres">
      <dgm:prSet presAssocID="{CA7BC268-A300-43CA-A3C0-6366AA9278B6}" presName="bkgdShape" presStyleLbl="node1" presStyleIdx="0" presStyleCnt="1"/>
      <dgm:spPr/>
    </dgm:pt>
    <dgm:pt modelId="{D34B2BE6-05F9-4D51-AA2B-644D0E227E94}" type="pres">
      <dgm:prSet presAssocID="{CA7BC268-A300-43CA-A3C0-6366AA9278B6}" presName="nodeTx" presStyleLbl="node1" presStyleIdx="0" presStyleCnt="1">
        <dgm:presLayoutVars>
          <dgm:bulletEnabled val="1"/>
        </dgm:presLayoutVars>
      </dgm:prSet>
      <dgm:spPr/>
    </dgm:pt>
    <dgm:pt modelId="{D8488EE5-C22D-40B2-A4C0-BB1F85995247}" type="pres">
      <dgm:prSet presAssocID="{CA7BC268-A300-43CA-A3C0-6366AA9278B6}" presName="invisiNode" presStyleLbl="node1" presStyleIdx="0" presStyleCnt="1"/>
      <dgm:spPr/>
    </dgm:pt>
    <dgm:pt modelId="{A328D7C9-19D0-42BF-B76B-45E3EFB6D9BF}" type="pres">
      <dgm:prSet presAssocID="{CA7BC268-A300-43CA-A3C0-6366AA9278B6}" presName="imagNode" presStyleLbl="fgImgPlace1" presStyleIdx="0" presStyleCnt="1" custScaleX="135622" custScaleY="116661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</dgm:ptLst>
  <dgm:cxnLst>
    <dgm:cxn modelId="{D84C125A-16B1-4FA9-B10E-8CC4994B32A3}" type="presOf" srcId="{2BD515B9-5CF1-4A41-8274-EF661D6EB5E1}" destId="{931A3629-5D4D-4E58-A866-8D1CA3859043}" srcOrd="0" destOrd="0" presId="urn:microsoft.com/office/officeart/2005/8/layout/hList7"/>
    <dgm:cxn modelId="{10A62A7F-765B-432F-A8B4-333D6A7BD8DF}" type="presOf" srcId="{CA7BC268-A300-43CA-A3C0-6366AA9278B6}" destId="{F6E98357-3AC0-4D21-A38F-A1D27979F716}" srcOrd="0" destOrd="0" presId="urn:microsoft.com/office/officeart/2005/8/layout/hList7"/>
    <dgm:cxn modelId="{E454BCA5-4E06-4579-B7CC-65894023C7AF}" type="presOf" srcId="{CA7BC268-A300-43CA-A3C0-6366AA9278B6}" destId="{D34B2BE6-05F9-4D51-AA2B-644D0E227E94}" srcOrd="1" destOrd="0" presId="urn:microsoft.com/office/officeart/2005/8/layout/hList7"/>
    <dgm:cxn modelId="{8C9314EE-D87E-4968-A0C8-01C4F8A6FEFC}" srcId="{2BD515B9-5CF1-4A41-8274-EF661D6EB5E1}" destId="{CA7BC268-A300-43CA-A3C0-6366AA9278B6}" srcOrd="0" destOrd="0" parTransId="{C911985D-0097-422C-847A-29550055CE69}" sibTransId="{193A7E6C-825D-45DE-A88B-861D2AACDEF6}"/>
    <dgm:cxn modelId="{3A4916CA-F7E5-4A2D-80D3-B66E7E6FEFB3}" type="presParOf" srcId="{931A3629-5D4D-4E58-A866-8D1CA3859043}" destId="{4D8D96B6-0F17-48F0-942F-DCD8D2248DE8}" srcOrd="0" destOrd="0" presId="urn:microsoft.com/office/officeart/2005/8/layout/hList7"/>
    <dgm:cxn modelId="{E97D8FEA-E987-4C6C-8A32-2F0FB70B64D0}" type="presParOf" srcId="{931A3629-5D4D-4E58-A866-8D1CA3859043}" destId="{7AC3B9FB-5E25-4DCE-94B8-6FE4CF05265D}" srcOrd="1" destOrd="0" presId="urn:microsoft.com/office/officeart/2005/8/layout/hList7"/>
    <dgm:cxn modelId="{D6E06BBB-8758-4364-9267-FE63F7744D63}" type="presParOf" srcId="{7AC3B9FB-5E25-4DCE-94B8-6FE4CF05265D}" destId="{36716A98-3805-4B6D-8338-DE438E6BC02E}" srcOrd="0" destOrd="0" presId="urn:microsoft.com/office/officeart/2005/8/layout/hList7"/>
    <dgm:cxn modelId="{F450B581-242D-439F-904D-56E97CB43B54}" type="presParOf" srcId="{36716A98-3805-4B6D-8338-DE438E6BC02E}" destId="{F6E98357-3AC0-4D21-A38F-A1D27979F716}" srcOrd="0" destOrd="0" presId="urn:microsoft.com/office/officeart/2005/8/layout/hList7"/>
    <dgm:cxn modelId="{80625557-B035-4B72-9D53-48EE133F313A}" type="presParOf" srcId="{36716A98-3805-4B6D-8338-DE438E6BC02E}" destId="{D34B2BE6-05F9-4D51-AA2B-644D0E227E94}" srcOrd="1" destOrd="0" presId="urn:microsoft.com/office/officeart/2005/8/layout/hList7"/>
    <dgm:cxn modelId="{3B34A6DE-607A-4ECF-B40E-A69929DFCB44}" type="presParOf" srcId="{36716A98-3805-4B6D-8338-DE438E6BC02E}" destId="{D8488EE5-C22D-40B2-A4C0-BB1F85995247}" srcOrd="2" destOrd="0" presId="urn:microsoft.com/office/officeart/2005/8/layout/hList7"/>
    <dgm:cxn modelId="{1C73F852-781A-4426-BD79-B4D7BC4DCF99}" type="presParOf" srcId="{36716A98-3805-4B6D-8338-DE438E6BC02E}" destId="{A328D7C9-19D0-42BF-B76B-45E3EFB6D9BF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1197109-81B6-4AF2-AE19-C2E615C0317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A0B22CE4-5AC5-4BF3-94B6-48B581C1319C}">
      <dgm:prSet/>
      <dgm:spPr/>
      <dgm:t>
        <a:bodyPr/>
        <a:lstStyle/>
        <a:p>
          <a:pPr rtl="0"/>
          <a:r>
            <a:rPr lang="en-GB"/>
            <a:t>what the child has experienced 		 </a:t>
          </a:r>
        </a:p>
      </dgm:t>
    </dgm:pt>
    <dgm:pt modelId="{52CAB51C-B78C-419C-8707-D63AAFFA4AA0}" type="parTrans" cxnId="{BE48CBEB-0411-446A-B4BD-49AEAE80A22C}">
      <dgm:prSet/>
      <dgm:spPr/>
      <dgm:t>
        <a:bodyPr/>
        <a:lstStyle/>
        <a:p>
          <a:endParaRPr lang="en-GB"/>
        </a:p>
      </dgm:t>
    </dgm:pt>
    <dgm:pt modelId="{F75BC20C-B495-479B-B944-82DC5ED91444}" type="sibTrans" cxnId="{BE48CBEB-0411-446A-B4BD-49AEAE80A22C}">
      <dgm:prSet/>
      <dgm:spPr/>
      <dgm:t>
        <a:bodyPr/>
        <a:lstStyle/>
        <a:p>
          <a:endParaRPr lang="en-GB"/>
        </a:p>
      </dgm:t>
    </dgm:pt>
    <dgm:pt modelId="{8ADCD797-D481-4E17-84A2-838256276D55}">
      <dgm:prSet/>
      <dgm:spPr/>
      <dgm:t>
        <a:bodyPr/>
        <a:lstStyle/>
        <a:p>
          <a:pPr rtl="0"/>
          <a:r>
            <a:rPr lang="en-GB"/>
            <a:t>reactions to what was experienced </a:t>
          </a:r>
        </a:p>
      </dgm:t>
    </dgm:pt>
    <dgm:pt modelId="{3A7B43DB-52DE-41F3-B8C2-EC97314C062B}" type="parTrans" cxnId="{B012727C-58D6-4BFA-BF5E-BB206C566424}">
      <dgm:prSet/>
      <dgm:spPr/>
      <dgm:t>
        <a:bodyPr/>
        <a:lstStyle/>
        <a:p>
          <a:endParaRPr lang="en-GB"/>
        </a:p>
      </dgm:t>
    </dgm:pt>
    <dgm:pt modelId="{A8E5F734-3564-4DED-B808-2B2F53BF4732}" type="sibTrans" cxnId="{B012727C-58D6-4BFA-BF5E-BB206C566424}">
      <dgm:prSet/>
      <dgm:spPr/>
      <dgm:t>
        <a:bodyPr/>
        <a:lstStyle/>
        <a:p>
          <a:endParaRPr lang="en-GB"/>
        </a:p>
      </dgm:t>
    </dgm:pt>
    <dgm:pt modelId="{50F1C1A5-B701-405F-9FB3-CCDCAF4A41D5}">
      <dgm:prSet/>
      <dgm:spPr/>
      <dgm:t>
        <a:bodyPr/>
        <a:lstStyle/>
        <a:p>
          <a:pPr rtl="0"/>
          <a:r>
            <a:rPr lang="en-GB"/>
            <a:t>feelings about what was experienced 	   </a:t>
          </a:r>
        </a:p>
      </dgm:t>
    </dgm:pt>
    <dgm:pt modelId="{68C3CC73-C62C-4DD8-9F03-21024BB824F9}" type="parTrans" cxnId="{38F92A05-1FB7-43B1-8438-055ED5D5440F}">
      <dgm:prSet/>
      <dgm:spPr/>
      <dgm:t>
        <a:bodyPr/>
        <a:lstStyle/>
        <a:p>
          <a:endParaRPr lang="en-GB"/>
        </a:p>
      </dgm:t>
    </dgm:pt>
    <dgm:pt modelId="{4916FDDC-A4DB-4190-B563-9154E32D9861}" type="sibTrans" cxnId="{38F92A05-1FB7-43B1-8438-055ED5D5440F}">
      <dgm:prSet/>
      <dgm:spPr/>
      <dgm:t>
        <a:bodyPr/>
        <a:lstStyle/>
        <a:p>
          <a:endParaRPr lang="en-GB"/>
        </a:p>
      </dgm:t>
    </dgm:pt>
    <dgm:pt modelId="{A1869213-6461-4B0A-A497-A5183B982585}">
      <dgm:prSet/>
      <dgm:spPr/>
      <dgm:t>
        <a:bodyPr/>
        <a:lstStyle/>
        <a:p>
          <a:pPr rtl="0"/>
          <a:r>
            <a:rPr lang="en-GB" dirty="0"/>
            <a:t>what the child wishes, wants or needs 	</a:t>
          </a:r>
        </a:p>
      </dgm:t>
    </dgm:pt>
    <dgm:pt modelId="{B75BBBFA-0577-4BE6-B663-90CAF47A71BF}" type="parTrans" cxnId="{79287E33-37DE-4B40-97FC-532B7546CEDE}">
      <dgm:prSet/>
      <dgm:spPr/>
      <dgm:t>
        <a:bodyPr/>
        <a:lstStyle/>
        <a:p>
          <a:endParaRPr lang="en-GB"/>
        </a:p>
      </dgm:t>
    </dgm:pt>
    <dgm:pt modelId="{6A31F7EF-A964-4ABE-B374-9CCC26C2CA5A}" type="sibTrans" cxnId="{79287E33-37DE-4B40-97FC-532B7546CEDE}">
      <dgm:prSet/>
      <dgm:spPr/>
      <dgm:t>
        <a:bodyPr/>
        <a:lstStyle/>
        <a:p>
          <a:endParaRPr lang="en-GB"/>
        </a:p>
      </dgm:t>
    </dgm:pt>
    <dgm:pt modelId="{4E8F32D1-F6F9-4BC1-956D-627B523BC313}">
      <dgm:prSet/>
      <dgm:spPr/>
      <dgm:t>
        <a:bodyPr/>
        <a:lstStyle/>
        <a:p>
          <a:pPr rtl="0"/>
          <a:r>
            <a:rPr lang="en-GB"/>
            <a:t>the child’s perception of self</a:t>
          </a:r>
        </a:p>
      </dgm:t>
    </dgm:pt>
    <dgm:pt modelId="{1F15AA38-D42F-4207-B42D-D5431213AF22}" type="parTrans" cxnId="{6E5FAB60-2AE1-42D8-81B5-705722364DC3}">
      <dgm:prSet/>
      <dgm:spPr/>
      <dgm:t>
        <a:bodyPr/>
        <a:lstStyle/>
        <a:p>
          <a:endParaRPr lang="en-GB"/>
        </a:p>
      </dgm:t>
    </dgm:pt>
    <dgm:pt modelId="{7AF67070-3E7B-45F9-BD93-347B76CBEFFD}" type="sibTrans" cxnId="{6E5FAB60-2AE1-42D8-81B5-705722364DC3}">
      <dgm:prSet/>
      <dgm:spPr/>
      <dgm:t>
        <a:bodyPr/>
        <a:lstStyle/>
        <a:p>
          <a:endParaRPr lang="en-GB"/>
        </a:p>
      </dgm:t>
    </dgm:pt>
    <dgm:pt modelId="{11EDC524-60E5-4A20-BC06-40409230AD35}" type="pres">
      <dgm:prSet presAssocID="{71197109-81B6-4AF2-AE19-C2E615C03177}" presName="linear" presStyleCnt="0">
        <dgm:presLayoutVars>
          <dgm:animLvl val="lvl"/>
          <dgm:resizeHandles val="exact"/>
        </dgm:presLayoutVars>
      </dgm:prSet>
      <dgm:spPr/>
    </dgm:pt>
    <dgm:pt modelId="{18C8CC82-706D-4355-B267-610BE5F51DB3}" type="pres">
      <dgm:prSet presAssocID="{A0B22CE4-5AC5-4BF3-94B6-48B581C1319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F0F6D6F-0E95-405D-86A2-64F2D7E61DCC}" type="pres">
      <dgm:prSet presAssocID="{F75BC20C-B495-479B-B944-82DC5ED91444}" presName="spacer" presStyleCnt="0"/>
      <dgm:spPr/>
    </dgm:pt>
    <dgm:pt modelId="{78F3CEEE-4151-4B3D-BE42-26FB15EA51C9}" type="pres">
      <dgm:prSet presAssocID="{8ADCD797-D481-4E17-84A2-838256276D5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17690CB-D930-4787-BCAA-62E972DA22DE}" type="pres">
      <dgm:prSet presAssocID="{A8E5F734-3564-4DED-B808-2B2F53BF4732}" presName="spacer" presStyleCnt="0"/>
      <dgm:spPr/>
    </dgm:pt>
    <dgm:pt modelId="{7A2BD116-0DF4-4F3B-B693-706C06D48693}" type="pres">
      <dgm:prSet presAssocID="{50F1C1A5-B701-405F-9FB3-CCDCAF4A41D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DF07916-EE80-44A6-8519-DF06646141A2}" type="pres">
      <dgm:prSet presAssocID="{4916FDDC-A4DB-4190-B563-9154E32D9861}" presName="spacer" presStyleCnt="0"/>
      <dgm:spPr/>
    </dgm:pt>
    <dgm:pt modelId="{D42527FB-11FC-4BF8-9E8E-DF7EAD20E50D}" type="pres">
      <dgm:prSet presAssocID="{A1869213-6461-4B0A-A497-A5183B98258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7FB407B-B0FE-4B73-BCD7-F3008844FBBD}" type="pres">
      <dgm:prSet presAssocID="{6A31F7EF-A964-4ABE-B374-9CCC26C2CA5A}" presName="spacer" presStyleCnt="0"/>
      <dgm:spPr/>
    </dgm:pt>
    <dgm:pt modelId="{877D2351-7FE0-42BD-9B40-0BC42DE52F04}" type="pres">
      <dgm:prSet presAssocID="{4E8F32D1-F6F9-4BC1-956D-627B523BC31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8F92A05-1FB7-43B1-8438-055ED5D5440F}" srcId="{71197109-81B6-4AF2-AE19-C2E615C03177}" destId="{50F1C1A5-B701-405F-9FB3-CCDCAF4A41D5}" srcOrd="2" destOrd="0" parTransId="{68C3CC73-C62C-4DD8-9F03-21024BB824F9}" sibTransId="{4916FDDC-A4DB-4190-B563-9154E32D9861}"/>
    <dgm:cxn modelId="{657E5331-5A2D-45D0-979F-D541B963AB34}" type="presOf" srcId="{71197109-81B6-4AF2-AE19-C2E615C03177}" destId="{11EDC524-60E5-4A20-BC06-40409230AD35}" srcOrd="0" destOrd="0" presId="urn:microsoft.com/office/officeart/2005/8/layout/vList2"/>
    <dgm:cxn modelId="{7E2EF832-D660-4DE3-96F1-E05F228FC3AE}" type="presOf" srcId="{4E8F32D1-F6F9-4BC1-956D-627B523BC313}" destId="{877D2351-7FE0-42BD-9B40-0BC42DE52F04}" srcOrd="0" destOrd="0" presId="urn:microsoft.com/office/officeart/2005/8/layout/vList2"/>
    <dgm:cxn modelId="{79287E33-37DE-4B40-97FC-532B7546CEDE}" srcId="{71197109-81B6-4AF2-AE19-C2E615C03177}" destId="{A1869213-6461-4B0A-A497-A5183B982585}" srcOrd="3" destOrd="0" parTransId="{B75BBBFA-0577-4BE6-B663-90CAF47A71BF}" sibTransId="{6A31F7EF-A964-4ABE-B374-9CCC26C2CA5A}"/>
    <dgm:cxn modelId="{7293923F-6888-4FFC-942E-DE365C1B83D0}" type="presOf" srcId="{A1869213-6461-4B0A-A497-A5183B982585}" destId="{D42527FB-11FC-4BF8-9E8E-DF7EAD20E50D}" srcOrd="0" destOrd="0" presId="urn:microsoft.com/office/officeart/2005/8/layout/vList2"/>
    <dgm:cxn modelId="{6E5FAB60-2AE1-42D8-81B5-705722364DC3}" srcId="{71197109-81B6-4AF2-AE19-C2E615C03177}" destId="{4E8F32D1-F6F9-4BC1-956D-627B523BC313}" srcOrd="4" destOrd="0" parTransId="{1F15AA38-D42F-4207-B42D-D5431213AF22}" sibTransId="{7AF67070-3E7B-45F9-BD93-347B76CBEFFD}"/>
    <dgm:cxn modelId="{0A6FBE6A-D154-4A6D-9615-2FD327DFD1C6}" type="presOf" srcId="{50F1C1A5-B701-405F-9FB3-CCDCAF4A41D5}" destId="{7A2BD116-0DF4-4F3B-B693-706C06D48693}" srcOrd="0" destOrd="0" presId="urn:microsoft.com/office/officeart/2005/8/layout/vList2"/>
    <dgm:cxn modelId="{B012727C-58D6-4BFA-BF5E-BB206C566424}" srcId="{71197109-81B6-4AF2-AE19-C2E615C03177}" destId="{8ADCD797-D481-4E17-84A2-838256276D55}" srcOrd="1" destOrd="0" parTransId="{3A7B43DB-52DE-41F3-B8C2-EC97314C062B}" sibTransId="{A8E5F734-3564-4DED-B808-2B2F53BF4732}"/>
    <dgm:cxn modelId="{DB47F38D-ECD7-4727-9072-0FB42B78A8B7}" type="presOf" srcId="{A0B22CE4-5AC5-4BF3-94B6-48B581C1319C}" destId="{18C8CC82-706D-4355-B267-610BE5F51DB3}" srcOrd="0" destOrd="0" presId="urn:microsoft.com/office/officeart/2005/8/layout/vList2"/>
    <dgm:cxn modelId="{5192F3C8-C5C0-43EE-A40D-537C86F91838}" type="presOf" srcId="{8ADCD797-D481-4E17-84A2-838256276D55}" destId="{78F3CEEE-4151-4B3D-BE42-26FB15EA51C9}" srcOrd="0" destOrd="0" presId="urn:microsoft.com/office/officeart/2005/8/layout/vList2"/>
    <dgm:cxn modelId="{BE48CBEB-0411-446A-B4BD-49AEAE80A22C}" srcId="{71197109-81B6-4AF2-AE19-C2E615C03177}" destId="{A0B22CE4-5AC5-4BF3-94B6-48B581C1319C}" srcOrd="0" destOrd="0" parTransId="{52CAB51C-B78C-419C-8707-D63AAFFA4AA0}" sibTransId="{F75BC20C-B495-479B-B944-82DC5ED91444}"/>
    <dgm:cxn modelId="{762547C7-BC15-4452-891C-635455504026}" type="presParOf" srcId="{11EDC524-60E5-4A20-BC06-40409230AD35}" destId="{18C8CC82-706D-4355-B267-610BE5F51DB3}" srcOrd="0" destOrd="0" presId="urn:microsoft.com/office/officeart/2005/8/layout/vList2"/>
    <dgm:cxn modelId="{C345DC4A-6F30-4C1C-B406-275C1B4E6688}" type="presParOf" srcId="{11EDC524-60E5-4A20-BC06-40409230AD35}" destId="{6F0F6D6F-0E95-405D-86A2-64F2D7E61DCC}" srcOrd="1" destOrd="0" presId="urn:microsoft.com/office/officeart/2005/8/layout/vList2"/>
    <dgm:cxn modelId="{4AFEF397-2BEF-481F-BBDF-D62D1D27CF84}" type="presParOf" srcId="{11EDC524-60E5-4A20-BC06-40409230AD35}" destId="{78F3CEEE-4151-4B3D-BE42-26FB15EA51C9}" srcOrd="2" destOrd="0" presId="urn:microsoft.com/office/officeart/2005/8/layout/vList2"/>
    <dgm:cxn modelId="{351D22F0-3D46-45CD-8BDE-8A7D4AD40EFB}" type="presParOf" srcId="{11EDC524-60E5-4A20-BC06-40409230AD35}" destId="{417690CB-D930-4787-BCAA-62E972DA22DE}" srcOrd="3" destOrd="0" presId="urn:microsoft.com/office/officeart/2005/8/layout/vList2"/>
    <dgm:cxn modelId="{F4DC19EB-815F-4A2D-BBDE-5202B8AE788A}" type="presParOf" srcId="{11EDC524-60E5-4A20-BC06-40409230AD35}" destId="{7A2BD116-0DF4-4F3B-B693-706C06D48693}" srcOrd="4" destOrd="0" presId="urn:microsoft.com/office/officeart/2005/8/layout/vList2"/>
    <dgm:cxn modelId="{C43B936B-B6FD-41A2-B42B-E3DCE998266A}" type="presParOf" srcId="{11EDC524-60E5-4A20-BC06-40409230AD35}" destId="{8DF07916-EE80-44A6-8519-DF06646141A2}" srcOrd="5" destOrd="0" presId="urn:microsoft.com/office/officeart/2005/8/layout/vList2"/>
    <dgm:cxn modelId="{407B1C08-015C-45EB-816E-8C302DF48F41}" type="presParOf" srcId="{11EDC524-60E5-4A20-BC06-40409230AD35}" destId="{D42527FB-11FC-4BF8-9E8E-DF7EAD20E50D}" srcOrd="6" destOrd="0" presId="urn:microsoft.com/office/officeart/2005/8/layout/vList2"/>
    <dgm:cxn modelId="{44867236-94C1-48A2-962D-5AB01EF6089B}" type="presParOf" srcId="{11EDC524-60E5-4A20-BC06-40409230AD35}" destId="{17FB407B-B0FE-4B73-BCD7-F3008844FBBD}" srcOrd="7" destOrd="0" presId="urn:microsoft.com/office/officeart/2005/8/layout/vList2"/>
    <dgm:cxn modelId="{0F14AF34-D724-41CC-B7C6-C92B39D68107}" type="presParOf" srcId="{11EDC524-60E5-4A20-BC06-40409230AD35}" destId="{877D2351-7FE0-42BD-9B40-0BC42DE52F0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6B0A893-7601-4D59-9413-FDB1AC29B443}" type="doc">
      <dgm:prSet loTypeId="urn:microsoft.com/office/officeart/2005/8/layout/h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2DCCD71-545D-4D75-9C26-4D2DCE1A9903}">
      <dgm:prSet/>
      <dgm:spPr/>
      <dgm:t>
        <a:bodyPr/>
        <a:lstStyle/>
        <a:p>
          <a:r>
            <a:rPr lang="en-GB" dirty="0"/>
            <a:t>Play therapy is implemented as a treatment of choice in mental health, school, agency, developmental, hospital, residential, and recreational settings, with clients of all ages (Carmichael, 2006; Reddy, Files-Hall, &amp; Schaefer, 2005).</a:t>
          </a:r>
        </a:p>
      </dgm:t>
    </dgm:pt>
    <dgm:pt modelId="{37B9A5A7-8F3F-45C0-8003-92EAD1521FF4}" type="parTrans" cxnId="{76C645F3-57BC-424F-A84E-FA60F45D5A42}">
      <dgm:prSet/>
      <dgm:spPr/>
      <dgm:t>
        <a:bodyPr/>
        <a:lstStyle/>
        <a:p>
          <a:endParaRPr lang="en-GB"/>
        </a:p>
      </dgm:t>
    </dgm:pt>
    <dgm:pt modelId="{F78B921B-81F4-4251-8C93-C9B0BCC28F83}" type="sibTrans" cxnId="{76C645F3-57BC-424F-A84E-FA60F45D5A42}">
      <dgm:prSet/>
      <dgm:spPr/>
      <dgm:t>
        <a:bodyPr/>
        <a:lstStyle/>
        <a:p>
          <a:endParaRPr lang="en-GB"/>
        </a:p>
      </dgm:t>
    </dgm:pt>
    <dgm:pt modelId="{A7BE9F34-A5CA-44E9-9D12-AE1CAD18A28E}" type="pres">
      <dgm:prSet presAssocID="{66B0A893-7601-4D59-9413-FDB1AC29B443}" presName="Name0" presStyleCnt="0">
        <dgm:presLayoutVars>
          <dgm:dir/>
          <dgm:animLvl val="lvl"/>
          <dgm:resizeHandles val="exact"/>
        </dgm:presLayoutVars>
      </dgm:prSet>
      <dgm:spPr/>
    </dgm:pt>
    <dgm:pt modelId="{9D335092-A6F0-44FB-8E3E-E084B096FACC}" type="pres">
      <dgm:prSet presAssocID="{42DCCD71-545D-4D75-9C26-4D2DCE1A9903}" presName="composite" presStyleCnt="0"/>
      <dgm:spPr/>
    </dgm:pt>
    <dgm:pt modelId="{C386BA05-7168-48C9-9A5A-B12F9CC89288}" type="pres">
      <dgm:prSet presAssocID="{42DCCD71-545D-4D75-9C26-4D2DCE1A9903}" presName="parTx" presStyleLbl="alignNode1" presStyleIdx="0" presStyleCnt="1" custScaleY="114006">
        <dgm:presLayoutVars>
          <dgm:chMax val="0"/>
          <dgm:chPref val="0"/>
          <dgm:bulletEnabled val="1"/>
        </dgm:presLayoutVars>
      </dgm:prSet>
      <dgm:spPr/>
    </dgm:pt>
    <dgm:pt modelId="{E884C02B-8133-4F61-BC5D-ABE1012E4FA1}" type="pres">
      <dgm:prSet presAssocID="{42DCCD71-545D-4D75-9C26-4D2DCE1A9903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B183894C-1E65-41B9-847A-706C9C3FAB88}" type="presOf" srcId="{66B0A893-7601-4D59-9413-FDB1AC29B443}" destId="{A7BE9F34-A5CA-44E9-9D12-AE1CAD18A28E}" srcOrd="0" destOrd="0" presId="urn:microsoft.com/office/officeart/2005/8/layout/hList1"/>
    <dgm:cxn modelId="{59CB9DBD-36A1-4CB8-B0F8-8C734BD9BC3B}" type="presOf" srcId="{42DCCD71-545D-4D75-9C26-4D2DCE1A9903}" destId="{C386BA05-7168-48C9-9A5A-B12F9CC89288}" srcOrd="0" destOrd="0" presId="urn:microsoft.com/office/officeart/2005/8/layout/hList1"/>
    <dgm:cxn modelId="{76C645F3-57BC-424F-A84E-FA60F45D5A42}" srcId="{66B0A893-7601-4D59-9413-FDB1AC29B443}" destId="{42DCCD71-545D-4D75-9C26-4D2DCE1A9903}" srcOrd="0" destOrd="0" parTransId="{37B9A5A7-8F3F-45C0-8003-92EAD1521FF4}" sibTransId="{F78B921B-81F4-4251-8C93-C9B0BCC28F83}"/>
    <dgm:cxn modelId="{751C41EF-AFD4-4AA3-9958-A9A03915D4BA}" type="presParOf" srcId="{A7BE9F34-A5CA-44E9-9D12-AE1CAD18A28E}" destId="{9D335092-A6F0-44FB-8E3E-E084B096FACC}" srcOrd="0" destOrd="0" presId="urn:microsoft.com/office/officeart/2005/8/layout/hList1"/>
    <dgm:cxn modelId="{970006FC-1CDC-49C4-9342-71744327B577}" type="presParOf" srcId="{9D335092-A6F0-44FB-8E3E-E084B096FACC}" destId="{C386BA05-7168-48C9-9A5A-B12F9CC89288}" srcOrd="0" destOrd="0" presId="urn:microsoft.com/office/officeart/2005/8/layout/hList1"/>
    <dgm:cxn modelId="{725B8672-2282-4115-9D00-7A8A71458E0D}" type="presParOf" srcId="{9D335092-A6F0-44FB-8E3E-E084B096FACC}" destId="{E884C02B-8133-4F61-BC5D-ABE1012E4FA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F0319F9-C897-4230-9A54-EAC2A8FCC505}" type="doc">
      <dgm:prSet loTypeId="urn:microsoft.com/office/officeart/2005/8/layout/process1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7511CD6F-64C5-4387-AE0E-8139F0843CD8}">
      <dgm:prSet/>
      <dgm:spPr/>
      <dgm:t>
        <a:bodyPr/>
        <a:lstStyle/>
        <a:p>
          <a:r>
            <a:rPr lang="en-GB" b="0" i="0" dirty="0"/>
            <a:t>Successful strategies.</a:t>
          </a:r>
          <a:endParaRPr lang="en-GB" dirty="0"/>
        </a:p>
      </dgm:t>
    </dgm:pt>
    <dgm:pt modelId="{02AECFED-4128-4700-8680-21C8EFFC2861}" type="parTrans" cxnId="{31D555FF-7512-4DB3-98A0-E5C4D170980B}">
      <dgm:prSet/>
      <dgm:spPr/>
      <dgm:t>
        <a:bodyPr/>
        <a:lstStyle/>
        <a:p>
          <a:endParaRPr lang="en-GB"/>
        </a:p>
      </dgm:t>
    </dgm:pt>
    <dgm:pt modelId="{FA108BBD-C429-4D21-BF2D-9FE868E98CAD}" type="sibTrans" cxnId="{31D555FF-7512-4DB3-98A0-E5C4D170980B}">
      <dgm:prSet/>
      <dgm:spPr/>
      <dgm:t>
        <a:bodyPr/>
        <a:lstStyle/>
        <a:p>
          <a:endParaRPr lang="en-GB"/>
        </a:p>
      </dgm:t>
    </dgm:pt>
    <dgm:pt modelId="{B50465CD-69D3-49D4-921A-6922CCC5F745}">
      <dgm:prSet/>
      <dgm:spPr/>
      <dgm:t>
        <a:bodyPr/>
        <a:lstStyle/>
        <a:p>
          <a:r>
            <a:rPr lang="en-GB" b="0" i="0" dirty="0"/>
            <a:t>New and creative solutions to problems.</a:t>
          </a:r>
          <a:endParaRPr lang="en-GB" dirty="0"/>
        </a:p>
      </dgm:t>
    </dgm:pt>
    <dgm:pt modelId="{14D29DB8-D34E-438D-8B1F-D9C353431970}" type="parTrans" cxnId="{1DC2E14A-5CF3-4B42-8B6C-B2BC0F0AE235}">
      <dgm:prSet/>
      <dgm:spPr/>
      <dgm:t>
        <a:bodyPr/>
        <a:lstStyle/>
        <a:p>
          <a:endParaRPr lang="en-GB"/>
        </a:p>
      </dgm:t>
    </dgm:pt>
    <dgm:pt modelId="{518B6FF6-97B5-4549-BE4D-3938253569C2}" type="sibTrans" cxnId="{1DC2E14A-5CF3-4B42-8B6C-B2BC0F0AE235}">
      <dgm:prSet/>
      <dgm:spPr/>
      <dgm:t>
        <a:bodyPr/>
        <a:lstStyle/>
        <a:p>
          <a:endParaRPr lang="en-GB"/>
        </a:p>
      </dgm:t>
    </dgm:pt>
    <dgm:pt modelId="{E6EF8D3E-8191-4C90-8D66-E4BFB28DE4AE}">
      <dgm:prSet/>
      <dgm:spPr/>
      <dgm:t>
        <a:bodyPr/>
        <a:lstStyle/>
        <a:p>
          <a:r>
            <a:rPr lang="en-GB" b="0" i="0" dirty="0"/>
            <a:t>Respect and acceptance of self and others.</a:t>
          </a:r>
          <a:endParaRPr lang="en-GB" dirty="0"/>
        </a:p>
      </dgm:t>
    </dgm:pt>
    <dgm:pt modelId="{922FC9BE-37D9-4ABA-B4DA-A08922121675}" type="parTrans" cxnId="{37FE6691-4F5C-479C-AD30-881D697D2F0B}">
      <dgm:prSet/>
      <dgm:spPr/>
      <dgm:t>
        <a:bodyPr/>
        <a:lstStyle/>
        <a:p>
          <a:endParaRPr lang="en-GB"/>
        </a:p>
      </dgm:t>
    </dgm:pt>
    <dgm:pt modelId="{1C1FDEF5-F1BA-4047-91B3-E81A706C17F8}" type="sibTrans" cxnId="{37FE6691-4F5C-479C-AD30-881D697D2F0B}">
      <dgm:prSet/>
      <dgm:spPr/>
      <dgm:t>
        <a:bodyPr/>
        <a:lstStyle/>
        <a:p>
          <a:endParaRPr lang="en-GB"/>
        </a:p>
      </dgm:t>
    </dgm:pt>
    <dgm:pt modelId="{617C780D-87FE-4CFC-B141-921198C49BD6}">
      <dgm:prSet/>
      <dgm:spPr/>
      <dgm:t>
        <a:bodyPr/>
        <a:lstStyle/>
        <a:p>
          <a:r>
            <a:rPr lang="en-GB" b="0" i="0" dirty="0"/>
            <a:t>Learn to experience and express emotion.</a:t>
          </a:r>
          <a:endParaRPr lang="en-GB" dirty="0"/>
        </a:p>
      </dgm:t>
    </dgm:pt>
    <dgm:pt modelId="{E3576ED4-7C25-454E-ABAF-3A73EB9066F4}" type="parTrans" cxnId="{9E4B511F-A90D-4380-AA1F-EF515C6C6753}">
      <dgm:prSet/>
      <dgm:spPr/>
      <dgm:t>
        <a:bodyPr/>
        <a:lstStyle/>
        <a:p>
          <a:endParaRPr lang="en-GB"/>
        </a:p>
      </dgm:t>
    </dgm:pt>
    <dgm:pt modelId="{5D0ABF22-6CE9-47EE-A592-503F8A9D89B1}" type="sibTrans" cxnId="{9E4B511F-A90D-4380-AA1F-EF515C6C6753}">
      <dgm:prSet/>
      <dgm:spPr/>
      <dgm:t>
        <a:bodyPr/>
        <a:lstStyle/>
        <a:p>
          <a:endParaRPr lang="en-GB"/>
        </a:p>
      </dgm:t>
    </dgm:pt>
    <dgm:pt modelId="{0E9C12CD-B05A-4FAF-9E63-317ED7E5D766}">
      <dgm:prSet/>
      <dgm:spPr/>
      <dgm:t>
        <a:bodyPr/>
        <a:lstStyle/>
        <a:p>
          <a:r>
            <a:rPr lang="en-GB" b="0" i="0" dirty="0"/>
            <a:t>Cultivate empathy and respect for thoughts and feelings of others.</a:t>
          </a:r>
          <a:endParaRPr lang="en-GB" dirty="0"/>
        </a:p>
      </dgm:t>
    </dgm:pt>
    <dgm:pt modelId="{8A0DFAE5-3C99-4C50-A2D3-09E2C54BD466}" type="parTrans" cxnId="{77C6A77F-9441-4D8E-9F56-C616FF18D4D6}">
      <dgm:prSet/>
      <dgm:spPr/>
      <dgm:t>
        <a:bodyPr/>
        <a:lstStyle/>
        <a:p>
          <a:endParaRPr lang="en-GB"/>
        </a:p>
      </dgm:t>
    </dgm:pt>
    <dgm:pt modelId="{5B323911-A860-4B5D-851E-52CB0DE65CED}" type="sibTrans" cxnId="{77C6A77F-9441-4D8E-9F56-C616FF18D4D6}">
      <dgm:prSet/>
      <dgm:spPr/>
      <dgm:t>
        <a:bodyPr/>
        <a:lstStyle/>
        <a:p>
          <a:endParaRPr lang="en-GB"/>
        </a:p>
      </dgm:t>
    </dgm:pt>
    <dgm:pt modelId="{FB4E47EB-10F7-4703-91AF-609AFF2B90E4}">
      <dgm:prSet/>
      <dgm:spPr/>
      <dgm:t>
        <a:bodyPr/>
        <a:lstStyle/>
        <a:p>
          <a:r>
            <a:rPr lang="en-GB" b="0" i="0" dirty="0"/>
            <a:t>Learn new social skills and relational skills with family.</a:t>
          </a:r>
          <a:endParaRPr lang="en-GB" dirty="0"/>
        </a:p>
      </dgm:t>
    </dgm:pt>
    <dgm:pt modelId="{41F7DF3C-1A65-43FA-A614-BCB4892B8CD2}" type="parTrans" cxnId="{DFB1AD5C-DBB9-4F48-8900-AB62A0E601DF}">
      <dgm:prSet/>
      <dgm:spPr/>
      <dgm:t>
        <a:bodyPr/>
        <a:lstStyle/>
        <a:p>
          <a:endParaRPr lang="en-GB"/>
        </a:p>
      </dgm:t>
    </dgm:pt>
    <dgm:pt modelId="{E2B894B7-25CA-40D3-9D80-1317D248590E}" type="sibTrans" cxnId="{DFB1AD5C-DBB9-4F48-8900-AB62A0E601DF}">
      <dgm:prSet/>
      <dgm:spPr/>
      <dgm:t>
        <a:bodyPr/>
        <a:lstStyle/>
        <a:p>
          <a:endParaRPr lang="en-GB"/>
        </a:p>
      </dgm:t>
    </dgm:pt>
    <dgm:pt modelId="{EE6C0796-76BF-4D4E-A466-D313D678591D}">
      <dgm:prSet/>
      <dgm:spPr/>
      <dgm:t>
        <a:bodyPr/>
        <a:lstStyle/>
        <a:p>
          <a:r>
            <a:rPr lang="en-GB" b="0" i="0" dirty="0"/>
            <a:t>Self-efficacy and thus a better assuredness about their abilities.</a:t>
          </a:r>
          <a:endParaRPr lang="en-GB" dirty="0"/>
        </a:p>
      </dgm:t>
    </dgm:pt>
    <dgm:pt modelId="{F3B0CD97-7465-4C40-A0D2-00F081D02DBF}" type="parTrans" cxnId="{3BE97303-7AD3-4DAE-A8E0-889AE9F5A545}">
      <dgm:prSet/>
      <dgm:spPr/>
      <dgm:t>
        <a:bodyPr/>
        <a:lstStyle/>
        <a:p>
          <a:endParaRPr lang="en-GB"/>
        </a:p>
      </dgm:t>
    </dgm:pt>
    <dgm:pt modelId="{59E5C829-D61A-4AF3-82B7-61A30A8CCA46}" type="sibTrans" cxnId="{3BE97303-7AD3-4DAE-A8E0-889AE9F5A545}">
      <dgm:prSet/>
      <dgm:spPr/>
      <dgm:t>
        <a:bodyPr/>
        <a:lstStyle/>
        <a:p>
          <a:endParaRPr lang="en-GB"/>
        </a:p>
      </dgm:t>
    </dgm:pt>
    <dgm:pt modelId="{E3F30B39-3915-4B95-9B3D-40B20AED9B49}" type="pres">
      <dgm:prSet presAssocID="{AF0319F9-C897-4230-9A54-EAC2A8FCC505}" presName="Name0" presStyleCnt="0">
        <dgm:presLayoutVars>
          <dgm:dir/>
          <dgm:resizeHandles val="exact"/>
        </dgm:presLayoutVars>
      </dgm:prSet>
      <dgm:spPr/>
    </dgm:pt>
    <dgm:pt modelId="{FD1DD366-9297-4D54-8C92-E542872880A1}" type="pres">
      <dgm:prSet presAssocID="{7511CD6F-64C5-4387-AE0E-8139F0843CD8}" presName="node" presStyleLbl="node1" presStyleIdx="0" presStyleCnt="7">
        <dgm:presLayoutVars>
          <dgm:bulletEnabled val="1"/>
        </dgm:presLayoutVars>
      </dgm:prSet>
      <dgm:spPr/>
    </dgm:pt>
    <dgm:pt modelId="{B841B10C-B910-46D7-A565-A264B52CF545}" type="pres">
      <dgm:prSet presAssocID="{FA108BBD-C429-4D21-BF2D-9FE868E98CAD}" presName="sibTrans" presStyleLbl="sibTrans2D1" presStyleIdx="0" presStyleCnt="6"/>
      <dgm:spPr/>
    </dgm:pt>
    <dgm:pt modelId="{5A1B9037-6169-432A-92D0-8714CC14771C}" type="pres">
      <dgm:prSet presAssocID="{FA108BBD-C429-4D21-BF2D-9FE868E98CAD}" presName="connectorText" presStyleLbl="sibTrans2D1" presStyleIdx="0" presStyleCnt="6"/>
      <dgm:spPr/>
    </dgm:pt>
    <dgm:pt modelId="{17D64B35-2DC1-43C3-ABC6-838E50FB85FD}" type="pres">
      <dgm:prSet presAssocID="{B50465CD-69D3-49D4-921A-6922CCC5F745}" presName="node" presStyleLbl="node1" presStyleIdx="1" presStyleCnt="7">
        <dgm:presLayoutVars>
          <dgm:bulletEnabled val="1"/>
        </dgm:presLayoutVars>
      </dgm:prSet>
      <dgm:spPr/>
    </dgm:pt>
    <dgm:pt modelId="{9BB69CA9-EC6A-4399-A312-ACAC5E67C0D8}" type="pres">
      <dgm:prSet presAssocID="{518B6FF6-97B5-4549-BE4D-3938253569C2}" presName="sibTrans" presStyleLbl="sibTrans2D1" presStyleIdx="1" presStyleCnt="6"/>
      <dgm:spPr/>
    </dgm:pt>
    <dgm:pt modelId="{9C4BA381-545B-49B0-A296-89A4BE670A4C}" type="pres">
      <dgm:prSet presAssocID="{518B6FF6-97B5-4549-BE4D-3938253569C2}" presName="connectorText" presStyleLbl="sibTrans2D1" presStyleIdx="1" presStyleCnt="6"/>
      <dgm:spPr/>
    </dgm:pt>
    <dgm:pt modelId="{622F9D42-190E-4EAB-9AF9-18C15208787C}" type="pres">
      <dgm:prSet presAssocID="{E6EF8D3E-8191-4C90-8D66-E4BFB28DE4AE}" presName="node" presStyleLbl="node1" presStyleIdx="2" presStyleCnt="7">
        <dgm:presLayoutVars>
          <dgm:bulletEnabled val="1"/>
        </dgm:presLayoutVars>
      </dgm:prSet>
      <dgm:spPr/>
    </dgm:pt>
    <dgm:pt modelId="{FBE59CA9-66C4-43ED-916A-ACE79AC07577}" type="pres">
      <dgm:prSet presAssocID="{1C1FDEF5-F1BA-4047-91B3-E81A706C17F8}" presName="sibTrans" presStyleLbl="sibTrans2D1" presStyleIdx="2" presStyleCnt="6"/>
      <dgm:spPr/>
    </dgm:pt>
    <dgm:pt modelId="{3575AE58-6B59-4F49-A570-7C234EACE4A0}" type="pres">
      <dgm:prSet presAssocID="{1C1FDEF5-F1BA-4047-91B3-E81A706C17F8}" presName="connectorText" presStyleLbl="sibTrans2D1" presStyleIdx="2" presStyleCnt="6"/>
      <dgm:spPr/>
    </dgm:pt>
    <dgm:pt modelId="{6A94C693-E4FE-4219-9F60-E34A6DF0A7BC}" type="pres">
      <dgm:prSet presAssocID="{617C780D-87FE-4CFC-B141-921198C49BD6}" presName="node" presStyleLbl="node1" presStyleIdx="3" presStyleCnt="7">
        <dgm:presLayoutVars>
          <dgm:bulletEnabled val="1"/>
        </dgm:presLayoutVars>
      </dgm:prSet>
      <dgm:spPr/>
    </dgm:pt>
    <dgm:pt modelId="{0A3D77D3-6B38-4752-932F-B007C760BD8A}" type="pres">
      <dgm:prSet presAssocID="{5D0ABF22-6CE9-47EE-A592-503F8A9D89B1}" presName="sibTrans" presStyleLbl="sibTrans2D1" presStyleIdx="3" presStyleCnt="6"/>
      <dgm:spPr/>
    </dgm:pt>
    <dgm:pt modelId="{EBA6AA59-C90E-4267-BF90-5999F16002C0}" type="pres">
      <dgm:prSet presAssocID="{5D0ABF22-6CE9-47EE-A592-503F8A9D89B1}" presName="connectorText" presStyleLbl="sibTrans2D1" presStyleIdx="3" presStyleCnt="6"/>
      <dgm:spPr/>
    </dgm:pt>
    <dgm:pt modelId="{D7370133-1FF3-4C65-A5E7-3C806405E54C}" type="pres">
      <dgm:prSet presAssocID="{0E9C12CD-B05A-4FAF-9E63-317ED7E5D766}" presName="node" presStyleLbl="node1" presStyleIdx="4" presStyleCnt="7">
        <dgm:presLayoutVars>
          <dgm:bulletEnabled val="1"/>
        </dgm:presLayoutVars>
      </dgm:prSet>
      <dgm:spPr/>
    </dgm:pt>
    <dgm:pt modelId="{1FE46BB6-870E-4C81-BDBE-D0705B1C79FD}" type="pres">
      <dgm:prSet presAssocID="{5B323911-A860-4B5D-851E-52CB0DE65CED}" presName="sibTrans" presStyleLbl="sibTrans2D1" presStyleIdx="4" presStyleCnt="6"/>
      <dgm:spPr/>
    </dgm:pt>
    <dgm:pt modelId="{51B40BB1-252A-4FD6-B561-912B4C28839E}" type="pres">
      <dgm:prSet presAssocID="{5B323911-A860-4B5D-851E-52CB0DE65CED}" presName="connectorText" presStyleLbl="sibTrans2D1" presStyleIdx="4" presStyleCnt="6"/>
      <dgm:spPr/>
    </dgm:pt>
    <dgm:pt modelId="{CBA9ABAF-2D8E-4217-9A33-28E76A61F3FC}" type="pres">
      <dgm:prSet presAssocID="{FB4E47EB-10F7-4703-91AF-609AFF2B90E4}" presName="node" presStyleLbl="node1" presStyleIdx="5" presStyleCnt="7">
        <dgm:presLayoutVars>
          <dgm:bulletEnabled val="1"/>
        </dgm:presLayoutVars>
      </dgm:prSet>
      <dgm:spPr/>
    </dgm:pt>
    <dgm:pt modelId="{CD5FC5D0-7B5D-4BA5-A056-F616D854F21F}" type="pres">
      <dgm:prSet presAssocID="{E2B894B7-25CA-40D3-9D80-1317D248590E}" presName="sibTrans" presStyleLbl="sibTrans2D1" presStyleIdx="5" presStyleCnt="6"/>
      <dgm:spPr/>
    </dgm:pt>
    <dgm:pt modelId="{1A47CFA8-A2E5-43C2-B04C-48766377FD6C}" type="pres">
      <dgm:prSet presAssocID="{E2B894B7-25CA-40D3-9D80-1317D248590E}" presName="connectorText" presStyleLbl="sibTrans2D1" presStyleIdx="5" presStyleCnt="6"/>
      <dgm:spPr/>
    </dgm:pt>
    <dgm:pt modelId="{51DA0821-2E27-41CF-BC1E-E335CD2E98CE}" type="pres">
      <dgm:prSet presAssocID="{EE6C0796-76BF-4D4E-A466-D313D678591D}" presName="node" presStyleLbl="node1" presStyleIdx="6" presStyleCnt="7">
        <dgm:presLayoutVars>
          <dgm:bulletEnabled val="1"/>
        </dgm:presLayoutVars>
      </dgm:prSet>
      <dgm:spPr/>
    </dgm:pt>
  </dgm:ptLst>
  <dgm:cxnLst>
    <dgm:cxn modelId="{3BE97303-7AD3-4DAE-A8E0-889AE9F5A545}" srcId="{AF0319F9-C897-4230-9A54-EAC2A8FCC505}" destId="{EE6C0796-76BF-4D4E-A466-D313D678591D}" srcOrd="6" destOrd="0" parTransId="{F3B0CD97-7465-4C40-A0D2-00F081D02DBF}" sibTransId="{59E5C829-D61A-4AF3-82B7-61A30A8CCA46}"/>
    <dgm:cxn modelId="{642A8F05-4CD2-4A8B-9334-C3EDC606FF6B}" type="presOf" srcId="{E2B894B7-25CA-40D3-9D80-1317D248590E}" destId="{1A47CFA8-A2E5-43C2-B04C-48766377FD6C}" srcOrd="1" destOrd="0" presId="urn:microsoft.com/office/officeart/2005/8/layout/process1"/>
    <dgm:cxn modelId="{3510DF1C-4CD5-4079-B1AA-27F7952AB233}" type="presOf" srcId="{7511CD6F-64C5-4387-AE0E-8139F0843CD8}" destId="{FD1DD366-9297-4D54-8C92-E542872880A1}" srcOrd="0" destOrd="0" presId="urn:microsoft.com/office/officeart/2005/8/layout/process1"/>
    <dgm:cxn modelId="{9E4B511F-A90D-4380-AA1F-EF515C6C6753}" srcId="{AF0319F9-C897-4230-9A54-EAC2A8FCC505}" destId="{617C780D-87FE-4CFC-B141-921198C49BD6}" srcOrd="3" destOrd="0" parTransId="{E3576ED4-7C25-454E-ABAF-3A73EB9066F4}" sibTransId="{5D0ABF22-6CE9-47EE-A592-503F8A9D89B1}"/>
    <dgm:cxn modelId="{FFD2F31F-40D1-4B64-9008-D79586C692B9}" type="presOf" srcId="{5B323911-A860-4B5D-851E-52CB0DE65CED}" destId="{51B40BB1-252A-4FD6-B561-912B4C28839E}" srcOrd="1" destOrd="0" presId="urn:microsoft.com/office/officeart/2005/8/layout/process1"/>
    <dgm:cxn modelId="{DFB1AD5C-DBB9-4F48-8900-AB62A0E601DF}" srcId="{AF0319F9-C897-4230-9A54-EAC2A8FCC505}" destId="{FB4E47EB-10F7-4703-91AF-609AFF2B90E4}" srcOrd="5" destOrd="0" parTransId="{41F7DF3C-1A65-43FA-A614-BCB4892B8CD2}" sibTransId="{E2B894B7-25CA-40D3-9D80-1317D248590E}"/>
    <dgm:cxn modelId="{D9F0CC5C-D20C-4CA4-8644-A4231B7659ED}" type="presOf" srcId="{EE6C0796-76BF-4D4E-A466-D313D678591D}" destId="{51DA0821-2E27-41CF-BC1E-E335CD2E98CE}" srcOrd="0" destOrd="0" presId="urn:microsoft.com/office/officeart/2005/8/layout/process1"/>
    <dgm:cxn modelId="{FF1C005E-27EF-4BBF-9977-33D590ED0718}" type="presOf" srcId="{1C1FDEF5-F1BA-4047-91B3-E81A706C17F8}" destId="{3575AE58-6B59-4F49-A570-7C234EACE4A0}" srcOrd="1" destOrd="0" presId="urn:microsoft.com/office/officeart/2005/8/layout/process1"/>
    <dgm:cxn modelId="{F1809068-18B2-4A96-BD52-E295F78F4BE0}" type="presOf" srcId="{518B6FF6-97B5-4549-BE4D-3938253569C2}" destId="{9C4BA381-545B-49B0-A296-89A4BE670A4C}" srcOrd="1" destOrd="0" presId="urn:microsoft.com/office/officeart/2005/8/layout/process1"/>
    <dgm:cxn modelId="{1DC2E14A-5CF3-4B42-8B6C-B2BC0F0AE235}" srcId="{AF0319F9-C897-4230-9A54-EAC2A8FCC505}" destId="{B50465CD-69D3-49D4-921A-6922CCC5F745}" srcOrd="1" destOrd="0" parTransId="{14D29DB8-D34E-438D-8B1F-D9C353431970}" sibTransId="{518B6FF6-97B5-4549-BE4D-3938253569C2}"/>
    <dgm:cxn modelId="{290F1874-4831-4370-A745-8DDBAEB78F92}" type="presOf" srcId="{5D0ABF22-6CE9-47EE-A592-503F8A9D89B1}" destId="{EBA6AA59-C90E-4267-BF90-5999F16002C0}" srcOrd="1" destOrd="0" presId="urn:microsoft.com/office/officeart/2005/8/layout/process1"/>
    <dgm:cxn modelId="{07719557-0557-405D-9587-85B0A702D6FB}" type="presOf" srcId="{E6EF8D3E-8191-4C90-8D66-E4BFB28DE4AE}" destId="{622F9D42-190E-4EAB-9AF9-18C15208787C}" srcOrd="0" destOrd="0" presId="urn:microsoft.com/office/officeart/2005/8/layout/process1"/>
    <dgm:cxn modelId="{E4D2F878-9748-429E-A8D3-5C22412B0042}" type="presOf" srcId="{617C780D-87FE-4CFC-B141-921198C49BD6}" destId="{6A94C693-E4FE-4219-9F60-E34A6DF0A7BC}" srcOrd="0" destOrd="0" presId="urn:microsoft.com/office/officeart/2005/8/layout/process1"/>
    <dgm:cxn modelId="{4EBF5379-EF03-418F-9258-77ADD39B1B2A}" type="presOf" srcId="{5D0ABF22-6CE9-47EE-A592-503F8A9D89B1}" destId="{0A3D77D3-6B38-4752-932F-B007C760BD8A}" srcOrd="0" destOrd="0" presId="urn:microsoft.com/office/officeart/2005/8/layout/process1"/>
    <dgm:cxn modelId="{77C6A77F-9441-4D8E-9F56-C616FF18D4D6}" srcId="{AF0319F9-C897-4230-9A54-EAC2A8FCC505}" destId="{0E9C12CD-B05A-4FAF-9E63-317ED7E5D766}" srcOrd="4" destOrd="0" parTransId="{8A0DFAE5-3C99-4C50-A2D3-09E2C54BD466}" sibTransId="{5B323911-A860-4B5D-851E-52CB0DE65CED}"/>
    <dgm:cxn modelId="{D8CC4C88-EC54-4559-B83B-B889BB81A7A4}" type="presOf" srcId="{FB4E47EB-10F7-4703-91AF-609AFF2B90E4}" destId="{CBA9ABAF-2D8E-4217-9A33-28E76A61F3FC}" srcOrd="0" destOrd="0" presId="urn:microsoft.com/office/officeart/2005/8/layout/process1"/>
    <dgm:cxn modelId="{37FE6691-4F5C-479C-AD30-881D697D2F0B}" srcId="{AF0319F9-C897-4230-9A54-EAC2A8FCC505}" destId="{E6EF8D3E-8191-4C90-8D66-E4BFB28DE4AE}" srcOrd="2" destOrd="0" parTransId="{922FC9BE-37D9-4ABA-B4DA-A08922121675}" sibTransId="{1C1FDEF5-F1BA-4047-91B3-E81A706C17F8}"/>
    <dgm:cxn modelId="{79CE1094-9187-4994-B713-9B8F6B8A2083}" type="presOf" srcId="{1C1FDEF5-F1BA-4047-91B3-E81A706C17F8}" destId="{FBE59CA9-66C4-43ED-916A-ACE79AC07577}" srcOrd="0" destOrd="0" presId="urn:microsoft.com/office/officeart/2005/8/layout/process1"/>
    <dgm:cxn modelId="{202A7DA9-D5EC-4CD9-9F61-AC4699C1E45A}" type="presOf" srcId="{FA108BBD-C429-4D21-BF2D-9FE868E98CAD}" destId="{B841B10C-B910-46D7-A565-A264B52CF545}" srcOrd="0" destOrd="0" presId="urn:microsoft.com/office/officeart/2005/8/layout/process1"/>
    <dgm:cxn modelId="{BD6325C0-193B-4B30-BAAA-9C782999A4C8}" type="presOf" srcId="{AF0319F9-C897-4230-9A54-EAC2A8FCC505}" destId="{E3F30B39-3915-4B95-9B3D-40B20AED9B49}" srcOrd="0" destOrd="0" presId="urn:microsoft.com/office/officeart/2005/8/layout/process1"/>
    <dgm:cxn modelId="{D987F7C2-CF77-4E01-81D9-C4FCB064EDF4}" type="presOf" srcId="{518B6FF6-97B5-4549-BE4D-3938253569C2}" destId="{9BB69CA9-EC6A-4399-A312-ACAC5E67C0D8}" srcOrd="0" destOrd="0" presId="urn:microsoft.com/office/officeart/2005/8/layout/process1"/>
    <dgm:cxn modelId="{31434FCB-452D-443E-8A03-09594F7305DF}" type="presOf" srcId="{E2B894B7-25CA-40D3-9D80-1317D248590E}" destId="{CD5FC5D0-7B5D-4BA5-A056-F616D854F21F}" srcOrd="0" destOrd="0" presId="urn:microsoft.com/office/officeart/2005/8/layout/process1"/>
    <dgm:cxn modelId="{97C8B1CE-EED2-4FF5-A581-E255B4894938}" type="presOf" srcId="{FA108BBD-C429-4D21-BF2D-9FE868E98CAD}" destId="{5A1B9037-6169-432A-92D0-8714CC14771C}" srcOrd="1" destOrd="0" presId="urn:microsoft.com/office/officeart/2005/8/layout/process1"/>
    <dgm:cxn modelId="{46E704D4-DC95-47B7-ADA8-1B33C75BD817}" type="presOf" srcId="{0E9C12CD-B05A-4FAF-9E63-317ED7E5D766}" destId="{D7370133-1FF3-4C65-A5E7-3C806405E54C}" srcOrd="0" destOrd="0" presId="urn:microsoft.com/office/officeart/2005/8/layout/process1"/>
    <dgm:cxn modelId="{4A5372E3-FFED-4284-A75A-7156D78147F3}" type="presOf" srcId="{5B323911-A860-4B5D-851E-52CB0DE65CED}" destId="{1FE46BB6-870E-4C81-BDBE-D0705B1C79FD}" srcOrd="0" destOrd="0" presId="urn:microsoft.com/office/officeart/2005/8/layout/process1"/>
    <dgm:cxn modelId="{AEECAAEA-29D4-45AF-8B86-95F0DFDE4C9C}" type="presOf" srcId="{B50465CD-69D3-49D4-921A-6922CCC5F745}" destId="{17D64B35-2DC1-43C3-ABC6-838E50FB85FD}" srcOrd="0" destOrd="0" presId="urn:microsoft.com/office/officeart/2005/8/layout/process1"/>
    <dgm:cxn modelId="{31D555FF-7512-4DB3-98A0-E5C4D170980B}" srcId="{AF0319F9-C897-4230-9A54-EAC2A8FCC505}" destId="{7511CD6F-64C5-4387-AE0E-8139F0843CD8}" srcOrd="0" destOrd="0" parTransId="{02AECFED-4128-4700-8680-21C8EFFC2861}" sibTransId="{FA108BBD-C429-4D21-BF2D-9FE868E98CAD}"/>
    <dgm:cxn modelId="{0092531C-30A7-4E1B-8B32-CCF22239775D}" type="presParOf" srcId="{E3F30B39-3915-4B95-9B3D-40B20AED9B49}" destId="{FD1DD366-9297-4D54-8C92-E542872880A1}" srcOrd="0" destOrd="0" presId="urn:microsoft.com/office/officeart/2005/8/layout/process1"/>
    <dgm:cxn modelId="{3401D5C9-E66E-4A55-A5DA-C90AF5601CAF}" type="presParOf" srcId="{E3F30B39-3915-4B95-9B3D-40B20AED9B49}" destId="{B841B10C-B910-46D7-A565-A264B52CF545}" srcOrd="1" destOrd="0" presId="urn:microsoft.com/office/officeart/2005/8/layout/process1"/>
    <dgm:cxn modelId="{57E00F2B-8E6D-44DE-BD9C-D575FAC45EEA}" type="presParOf" srcId="{B841B10C-B910-46D7-A565-A264B52CF545}" destId="{5A1B9037-6169-432A-92D0-8714CC14771C}" srcOrd="0" destOrd="0" presId="urn:microsoft.com/office/officeart/2005/8/layout/process1"/>
    <dgm:cxn modelId="{30555EA4-3147-4397-8DF4-945C7BE252F0}" type="presParOf" srcId="{E3F30B39-3915-4B95-9B3D-40B20AED9B49}" destId="{17D64B35-2DC1-43C3-ABC6-838E50FB85FD}" srcOrd="2" destOrd="0" presId="urn:microsoft.com/office/officeart/2005/8/layout/process1"/>
    <dgm:cxn modelId="{69BA3726-B08B-4BCF-A3B2-DA646B816DC3}" type="presParOf" srcId="{E3F30B39-3915-4B95-9B3D-40B20AED9B49}" destId="{9BB69CA9-EC6A-4399-A312-ACAC5E67C0D8}" srcOrd="3" destOrd="0" presId="urn:microsoft.com/office/officeart/2005/8/layout/process1"/>
    <dgm:cxn modelId="{C5470E17-A660-4BAF-9A86-6D673D43FEF2}" type="presParOf" srcId="{9BB69CA9-EC6A-4399-A312-ACAC5E67C0D8}" destId="{9C4BA381-545B-49B0-A296-89A4BE670A4C}" srcOrd="0" destOrd="0" presId="urn:microsoft.com/office/officeart/2005/8/layout/process1"/>
    <dgm:cxn modelId="{27E53C10-674C-4AA0-B4C7-39658811A620}" type="presParOf" srcId="{E3F30B39-3915-4B95-9B3D-40B20AED9B49}" destId="{622F9D42-190E-4EAB-9AF9-18C15208787C}" srcOrd="4" destOrd="0" presId="urn:microsoft.com/office/officeart/2005/8/layout/process1"/>
    <dgm:cxn modelId="{D90BBF4B-F543-4DBC-A37F-4C411D1F7F52}" type="presParOf" srcId="{E3F30B39-3915-4B95-9B3D-40B20AED9B49}" destId="{FBE59CA9-66C4-43ED-916A-ACE79AC07577}" srcOrd="5" destOrd="0" presId="urn:microsoft.com/office/officeart/2005/8/layout/process1"/>
    <dgm:cxn modelId="{0FAB1E2C-081A-4518-B9AD-347E35B0ECA2}" type="presParOf" srcId="{FBE59CA9-66C4-43ED-916A-ACE79AC07577}" destId="{3575AE58-6B59-4F49-A570-7C234EACE4A0}" srcOrd="0" destOrd="0" presId="urn:microsoft.com/office/officeart/2005/8/layout/process1"/>
    <dgm:cxn modelId="{0F581590-9E26-46B0-9952-D938F9EDD13C}" type="presParOf" srcId="{E3F30B39-3915-4B95-9B3D-40B20AED9B49}" destId="{6A94C693-E4FE-4219-9F60-E34A6DF0A7BC}" srcOrd="6" destOrd="0" presId="urn:microsoft.com/office/officeart/2005/8/layout/process1"/>
    <dgm:cxn modelId="{81D29BDC-3BA8-42F2-8BEC-62F1C3B43970}" type="presParOf" srcId="{E3F30B39-3915-4B95-9B3D-40B20AED9B49}" destId="{0A3D77D3-6B38-4752-932F-B007C760BD8A}" srcOrd="7" destOrd="0" presId="urn:microsoft.com/office/officeart/2005/8/layout/process1"/>
    <dgm:cxn modelId="{B6A6E2B0-DAC7-4D43-8ED5-86DCCE060DAC}" type="presParOf" srcId="{0A3D77D3-6B38-4752-932F-B007C760BD8A}" destId="{EBA6AA59-C90E-4267-BF90-5999F16002C0}" srcOrd="0" destOrd="0" presId="urn:microsoft.com/office/officeart/2005/8/layout/process1"/>
    <dgm:cxn modelId="{0AFAC8B3-3F91-45EF-B4D2-BAD796A22466}" type="presParOf" srcId="{E3F30B39-3915-4B95-9B3D-40B20AED9B49}" destId="{D7370133-1FF3-4C65-A5E7-3C806405E54C}" srcOrd="8" destOrd="0" presId="urn:microsoft.com/office/officeart/2005/8/layout/process1"/>
    <dgm:cxn modelId="{4B8CEA7E-819F-4488-A652-35C8507DA901}" type="presParOf" srcId="{E3F30B39-3915-4B95-9B3D-40B20AED9B49}" destId="{1FE46BB6-870E-4C81-BDBE-D0705B1C79FD}" srcOrd="9" destOrd="0" presId="urn:microsoft.com/office/officeart/2005/8/layout/process1"/>
    <dgm:cxn modelId="{4C7C78BC-D220-41A8-8E30-A1B8FD71850E}" type="presParOf" srcId="{1FE46BB6-870E-4C81-BDBE-D0705B1C79FD}" destId="{51B40BB1-252A-4FD6-B561-912B4C28839E}" srcOrd="0" destOrd="0" presId="urn:microsoft.com/office/officeart/2005/8/layout/process1"/>
    <dgm:cxn modelId="{D320B44A-E764-4A6E-8BBE-FE842E17E098}" type="presParOf" srcId="{E3F30B39-3915-4B95-9B3D-40B20AED9B49}" destId="{CBA9ABAF-2D8E-4217-9A33-28E76A61F3FC}" srcOrd="10" destOrd="0" presId="urn:microsoft.com/office/officeart/2005/8/layout/process1"/>
    <dgm:cxn modelId="{4DB8B4F9-9EAF-44AE-80D5-33F01B520F00}" type="presParOf" srcId="{E3F30B39-3915-4B95-9B3D-40B20AED9B49}" destId="{CD5FC5D0-7B5D-4BA5-A056-F616D854F21F}" srcOrd="11" destOrd="0" presId="urn:microsoft.com/office/officeart/2005/8/layout/process1"/>
    <dgm:cxn modelId="{0DD3F5BA-B41F-4D0C-B774-CE9403B80137}" type="presParOf" srcId="{CD5FC5D0-7B5D-4BA5-A056-F616D854F21F}" destId="{1A47CFA8-A2E5-43C2-B04C-48766377FD6C}" srcOrd="0" destOrd="0" presId="urn:microsoft.com/office/officeart/2005/8/layout/process1"/>
    <dgm:cxn modelId="{15BF5F37-2BDE-4119-9383-27E2619FF469}" type="presParOf" srcId="{E3F30B39-3915-4B95-9B3D-40B20AED9B49}" destId="{51DA0821-2E27-41CF-BC1E-E335CD2E98CE}" srcOrd="1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9D92B1A-5A50-4268-A543-F47D3804ECF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FB6AAB9B-EA44-42DA-A7EE-8E1384505C4C}">
      <dgm:prSet/>
      <dgm:spPr/>
      <dgm:t>
        <a:bodyPr/>
        <a:lstStyle/>
        <a:p>
          <a:r>
            <a:rPr lang="en-GB"/>
            <a:t>Objective and flexible</a:t>
          </a:r>
        </a:p>
      </dgm:t>
    </dgm:pt>
    <dgm:pt modelId="{410AC6A6-5FFF-4D2D-8151-799A0D98E4DF}" type="parTrans" cxnId="{2801A01E-BF30-40B8-A98D-5584E6FFC53B}">
      <dgm:prSet/>
      <dgm:spPr/>
      <dgm:t>
        <a:bodyPr/>
        <a:lstStyle/>
        <a:p>
          <a:endParaRPr lang="en-GB"/>
        </a:p>
      </dgm:t>
    </dgm:pt>
    <dgm:pt modelId="{37B4DD27-11BC-4FCE-8F15-33C88CB46789}" type="sibTrans" cxnId="{2801A01E-BF30-40B8-A98D-5584E6FFC53B}">
      <dgm:prSet/>
      <dgm:spPr/>
      <dgm:t>
        <a:bodyPr/>
        <a:lstStyle/>
        <a:p>
          <a:endParaRPr lang="en-GB"/>
        </a:p>
      </dgm:t>
    </dgm:pt>
    <dgm:pt modelId="{8C95C39F-C3DD-4D8F-BBFE-770AE95577BE}">
      <dgm:prSet/>
      <dgm:spPr/>
      <dgm:t>
        <a:bodyPr/>
        <a:lstStyle/>
        <a:p>
          <a:r>
            <a:rPr lang="en-GB"/>
            <a:t>Does not judge or evaluate</a:t>
          </a:r>
        </a:p>
      </dgm:t>
    </dgm:pt>
    <dgm:pt modelId="{7376B218-BB80-4EEF-AFD5-5C25A6FA649A}" type="parTrans" cxnId="{90E96588-88F9-4755-B1EA-04AA74946622}">
      <dgm:prSet/>
      <dgm:spPr/>
      <dgm:t>
        <a:bodyPr/>
        <a:lstStyle/>
        <a:p>
          <a:endParaRPr lang="en-GB"/>
        </a:p>
      </dgm:t>
    </dgm:pt>
    <dgm:pt modelId="{CAFD1C8B-CA90-4831-B480-88FE8748CCA0}" type="sibTrans" cxnId="{90E96588-88F9-4755-B1EA-04AA74946622}">
      <dgm:prSet/>
      <dgm:spPr/>
      <dgm:t>
        <a:bodyPr/>
        <a:lstStyle/>
        <a:p>
          <a:endParaRPr lang="en-GB"/>
        </a:p>
      </dgm:t>
    </dgm:pt>
    <dgm:pt modelId="{CF503013-0F5B-4AB3-AD3B-9E4B08E93614}">
      <dgm:prSet/>
      <dgm:spPr/>
      <dgm:t>
        <a:bodyPr/>
        <a:lstStyle/>
        <a:p>
          <a:r>
            <a:rPr lang="en-GB"/>
            <a:t>Open-minded</a:t>
          </a:r>
        </a:p>
      </dgm:t>
    </dgm:pt>
    <dgm:pt modelId="{3BE4234E-17CC-4D97-8FF4-278F5F35C77E}" type="parTrans" cxnId="{137CE809-8F23-4126-94C2-3F95AB56C787}">
      <dgm:prSet/>
      <dgm:spPr/>
      <dgm:t>
        <a:bodyPr/>
        <a:lstStyle/>
        <a:p>
          <a:endParaRPr lang="en-GB"/>
        </a:p>
      </dgm:t>
    </dgm:pt>
    <dgm:pt modelId="{AEE82D5B-2774-4C8D-AA96-2ADFB112AB7D}" type="sibTrans" cxnId="{137CE809-8F23-4126-94C2-3F95AB56C787}">
      <dgm:prSet/>
      <dgm:spPr/>
      <dgm:t>
        <a:bodyPr/>
        <a:lstStyle/>
        <a:p>
          <a:endParaRPr lang="en-GB"/>
        </a:p>
      </dgm:t>
    </dgm:pt>
    <dgm:pt modelId="{3420E650-6A1B-4587-894F-4575C43FB705}">
      <dgm:prSet/>
      <dgm:spPr/>
      <dgm:t>
        <a:bodyPr/>
        <a:lstStyle/>
        <a:p>
          <a:r>
            <a:rPr lang="en-GB"/>
            <a:t>Patient</a:t>
          </a:r>
        </a:p>
      </dgm:t>
    </dgm:pt>
    <dgm:pt modelId="{F497F673-AACC-4523-B676-FB6B63B767A4}" type="parTrans" cxnId="{75F52518-74C9-4FE8-8724-772ABF8C70FA}">
      <dgm:prSet/>
      <dgm:spPr/>
      <dgm:t>
        <a:bodyPr/>
        <a:lstStyle/>
        <a:p>
          <a:endParaRPr lang="en-GB"/>
        </a:p>
      </dgm:t>
    </dgm:pt>
    <dgm:pt modelId="{E3C4B530-FBAE-4301-854A-C45A755E42F5}" type="sibTrans" cxnId="{75F52518-74C9-4FE8-8724-772ABF8C70FA}">
      <dgm:prSet/>
      <dgm:spPr/>
      <dgm:t>
        <a:bodyPr/>
        <a:lstStyle/>
        <a:p>
          <a:endParaRPr lang="en-GB"/>
        </a:p>
      </dgm:t>
    </dgm:pt>
    <dgm:pt modelId="{D378C0A7-ACB8-457F-828A-3F424A9C4C5F}">
      <dgm:prSet/>
      <dgm:spPr/>
      <dgm:t>
        <a:bodyPr/>
        <a:lstStyle/>
        <a:p>
          <a:r>
            <a:rPr lang="en-GB"/>
            <a:t>High tolerance for ambiguity</a:t>
          </a:r>
        </a:p>
      </dgm:t>
    </dgm:pt>
    <dgm:pt modelId="{C5631E12-3A21-4B02-B3B7-F1FB6794803F}" type="parTrans" cxnId="{7051388A-B876-4DA4-A14D-3F644529F6C4}">
      <dgm:prSet/>
      <dgm:spPr/>
      <dgm:t>
        <a:bodyPr/>
        <a:lstStyle/>
        <a:p>
          <a:endParaRPr lang="en-GB"/>
        </a:p>
      </dgm:t>
    </dgm:pt>
    <dgm:pt modelId="{103EA2F0-0011-45AD-9C1F-EA610E89B4C5}" type="sibTrans" cxnId="{7051388A-B876-4DA4-A14D-3F644529F6C4}">
      <dgm:prSet/>
      <dgm:spPr/>
      <dgm:t>
        <a:bodyPr/>
        <a:lstStyle/>
        <a:p>
          <a:endParaRPr lang="en-GB"/>
        </a:p>
      </dgm:t>
    </dgm:pt>
    <dgm:pt modelId="{81BDB45B-3641-4471-B847-641E80D59206}">
      <dgm:prSet/>
      <dgm:spPr/>
      <dgm:t>
        <a:bodyPr/>
        <a:lstStyle/>
        <a:p>
          <a:r>
            <a:rPr lang="en-GB"/>
            <a:t>Future-minded</a:t>
          </a:r>
        </a:p>
      </dgm:t>
    </dgm:pt>
    <dgm:pt modelId="{A93F4C7B-4588-4CF5-9B35-6E2977AC34B8}" type="parTrans" cxnId="{528747E5-27DA-4A61-8BBF-50903CC4A982}">
      <dgm:prSet/>
      <dgm:spPr/>
      <dgm:t>
        <a:bodyPr/>
        <a:lstStyle/>
        <a:p>
          <a:endParaRPr lang="en-GB"/>
        </a:p>
      </dgm:t>
    </dgm:pt>
    <dgm:pt modelId="{3B467088-226D-4058-A33C-0F3A8557BFA8}" type="sibTrans" cxnId="{528747E5-27DA-4A61-8BBF-50903CC4A982}">
      <dgm:prSet/>
      <dgm:spPr/>
      <dgm:t>
        <a:bodyPr/>
        <a:lstStyle/>
        <a:p>
          <a:endParaRPr lang="en-GB"/>
        </a:p>
      </dgm:t>
    </dgm:pt>
    <dgm:pt modelId="{C8C7E95D-0EF9-4614-8058-31E284748124}">
      <dgm:prSet/>
      <dgm:spPr/>
      <dgm:t>
        <a:bodyPr/>
        <a:lstStyle/>
        <a:p>
          <a:r>
            <a:rPr lang="en-GB" dirty="0"/>
            <a:t>Personal courage</a:t>
          </a:r>
        </a:p>
      </dgm:t>
    </dgm:pt>
    <dgm:pt modelId="{63B290A8-E8D9-4C6E-A639-FC05A243AC64}" type="parTrans" cxnId="{B6C493BA-21D3-45F9-B2BF-A76A064DB5E7}">
      <dgm:prSet/>
      <dgm:spPr/>
      <dgm:t>
        <a:bodyPr/>
        <a:lstStyle/>
        <a:p>
          <a:endParaRPr lang="en-GB"/>
        </a:p>
      </dgm:t>
    </dgm:pt>
    <dgm:pt modelId="{1F18940B-A036-43EB-B841-8423555E63FD}" type="sibTrans" cxnId="{B6C493BA-21D3-45F9-B2BF-A76A064DB5E7}">
      <dgm:prSet/>
      <dgm:spPr/>
      <dgm:t>
        <a:bodyPr/>
        <a:lstStyle/>
        <a:p>
          <a:endParaRPr lang="en-GB"/>
        </a:p>
      </dgm:t>
    </dgm:pt>
    <dgm:pt modelId="{7FBC1E16-DE61-485A-90C7-5A48445AF731}">
      <dgm:prSet/>
      <dgm:spPr/>
      <dgm:t>
        <a:bodyPr/>
        <a:lstStyle/>
        <a:p>
          <a:r>
            <a:rPr lang="en-GB"/>
            <a:t>Real, warm, caring, accepting, sensitive and understanding</a:t>
          </a:r>
        </a:p>
      </dgm:t>
    </dgm:pt>
    <dgm:pt modelId="{E7F0A11D-86B2-4C41-8DFF-906E6CD21BAB}" type="parTrans" cxnId="{CC343505-FFB3-4188-BCF8-7747614895CB}">
      <dgm:prSet/>
      <dgm:spPr/>
      <dgm:t>
        <a:bodyPr/>
        <a:lstStyle/>
        <a:p>
          <a:endParaRPr lang="en-GB"/>
        </a:p>
      </dgm:t>
    </dgm:pt>
    <dgm:pt modelId="{8373A2ED-383A-4472-AF13-3DB3F5F6E1D7}" type="sibTrans" cxnId="{CC343505-FFB3-4188-BCF8-7747614895CB}">
      <dgm:prSet/>
      <dgm:spPr/>
      <dgm:t>
        <a:bodyPr/>
        <a:lstStyle/>
        <a:p>
          <a:endParaRPr lang="en-GB"/>
        </a:p>
      </dgm:t>
    </dgm:pt>
    <dgm:pt modelId="{96F311A2-A1E1-4EB5-A7A4-2FB570EEDC37}">
      <dgm:prSet/>
      <dgm:spPr/>
      <dgm:t>
        <a:bodyPr/>
        <a:lstStyle/>
        <a:p>
          <a:r>
            <a:rPr lang="en-GB"/>
            <a:t>Personally secure</a:t>
          </a:r>
        </a:p>
      </dgm:t>
    </dgm:pt>
    <dgm:pt modelId="{7852FB9F-9BD4-4C20-9A0F-00A6C4F97CDE}" type="parTrans" cxnId="{0CD383D2-E5E7-4DB1-86D9-F8E4442810BE}">
      <dgm:prSet/>
      <dgm:spPr/>
      <dgm:t>
        <a:bodyPr/>
        <a:lstStyle/>
        <a:p>
          <a:endParaRPr lang="en-GB"/>
        </a:p>
      </dgm:t>
    </dgm:pt>
    <dgm:pt modelId="{BE4081DA-635A-4D49-BCF5-78AC303A7565}" type="sibTrans" cxnId="{0CD383D2-E5E7-4DB1-86D9-F8E4442810BE}">
      <dgm:prSet/>
      <dgm:spPr/>
      <dgm:t>
        <a:bodyPr/>
        <a:lstStyle/>
        <a:p>
          <a:endParaRPr lang="en-GB"/>
        </a:p>
      </dgm:t>
    </dgm:pt>
    <dgm:pt modelId="{313145B8-6FA8-4A4A-BD06-F0FC0F3981D7}">
      <dgm:prSet/>
      <dgm:spPr/>
      <dgm:t>
        <a:bodyPr/>
        <a:lstStyle/>
        <a:p>
          <a:r>
            <a:rPr lang="en-GB"/>
            <a:t>Sense of humor</a:t>
          </a:r>
        </a:p>
      </dgm:t>
    </dgm:pt>
    <dgm:pt modelId="{63F0E7F0-D91E-49C7-A365-C680FFCAAAE6}" type="parTrans" cxnId="{5237F535-AFDC-494B-ADEE-67E34175A1D7}">
      <dgm:prSet/>
      <dgm:spPr/>
      <dgm:t>
        <a:bodyPr/>
        <a:lstStyle/>
        <a:p>
          <a:endParaRPr lang="en-GB"/>
        </a:p>
      </dgm:t>
    </dgm:pt>
    <dgm:pt modelId="{E10E9CAF-CD9E-4E85-9942-18883A0520F8}" type="sibTrans" cxnId="{5237F535-AFDC-494B-ADEE-67E34175A1D7}">
      <dgm:prSet/>
      <dgm:spPr/>
      <dgm:t>
        <a:bodyPr/>
        <a:lstStyle/>
        <a:p>
          <a:endParaRPr lang="en-GB"/>
        </a:p>
      </dgm:t>
    </dgm:pt>
    <dgm:pt modelId="{95C0CAB7-3906-449E-8ADD-4611208EBA4E}" type="pres">
      <dgm:prSet presAssocID="{39D92B1A-5A50-4268-A543-F47D3804ECF1}" presName="vert0" presStyleCnt="0">
        <dgm:presLayoutVars>
          <dgm:dir/>
          <dgm:animOne val="branch"/>
          <dgm:animLvl val="lvl"/>
        </dgm:presLayoutVars>
      </dgm:prSet>
      <dgm:spPr/>
    </dgm:pt>
    <dgm:pt modelId="{7FFC0C0E-1A9F-4F04-89A3-E7BF09794360}" type="pres">
      <dgm:prSet presAssocID="{FB6AAB9B-EA44-42DA-A7EE-8E1384505C4C}" presName="thickLine" presStyleLbl="alignNode1" presStyleIdx="0" presStyleCnt="10"/>
      <dgm:spPr/>
    </dgm:pt>
    <dgm:pt modelId="{3F44D8C1-7741-405A-87B1-4F303571796F}" type="pres">
      <dgm:prSet presAssocID="{FB6AAB9B-EA44-42DA-A7EE-8E1384505C4C}" presName="horz1" presStyleCnt="0"/>
      <dgm:spPr/>
    </dgm:pt>
    <dgm:pt modelId="{D53C8BF2-195E-4C27-9739-3C49D746C3A2}" type="pres">
      <dgm:prSet presAssocID="{FB6AAB9B-EA44-42DA-A7EE-8E1384505C4C}" presName="tx1" presStyleLbl="revTx" presStyleIdx="0" presStyleCnt="10"/>
      <dgm:spPr/>
    </dgm:pt>
    <dgm:pt modelId="{FC3F840A-2E34-48A4-B1DA-9CE464A65F74}" type="pres">
      <dgm:prSet presAssocID="{FB6AAB9B-EA44-42DA-A7EE-8E1384505C4C}" presName="vert1" presStyleCnt="0"/>
      <dgm:spPr/>
    </dgm:pt>
    <dgm:pt modelId="{39D22A80-D202-44BA-AC8E-751B0D6B1249}" type="pres">
      <dgm:prSet presAssocID="{8C95C39F-C3DD-4D8F-BBFE-770AE95577BE}" presName="thickLine" presStyleLbl="alignNode1" presStyleIdx="1" presStyleCnt="10"/>
      <dgm:spPr/>
    </dgm:pt>
    <dgm:pt modelId="{816D4ADE-F947-47D5-ABEA-61BB61D3BA25}" type="pres">
      <dgm:prSet presAssocID="{8C95C39F-C3DD-4D8F-BBFE-770AE95577BE}" presName="horz1" presStyleCnt="0"/>
      <dgm:spPr/>
    </dgm:pt>
    <dgm:pt modelId="{7828A1D5-090C-4D96-935D-088C63B3FE61}" type="pres">
      <dgm:prSet presAssocID="{8C95C39F-C3DD-4D8F-BBFE-770AE95577BE}" presName="tx1" presStyleLbl="revTx" presStyleIdx="1" presStyleCnt="10"/>
      <dgm:spPr/>
    </dgm:pt>
    <dgm:pt modelId="{82A46AE4-AC66-4DF9-BEE8-39772BF3C76D}" type="pres">
      <dgm:prSet presAssocID="{8C95C39F-C3DD-4D8F-BBFE-770AE95577BE}" presName="vert1" presStyleCnt="0"/>
      <dgm:spPr/>
    </dgm:pt>
    <dgm:pt modelId="{525B9140-DDDD-44E7-B0D4-7D9C022B3EE1}" type="pres">
      <dgm:prSet presAssocID="{CF503013-0F5B-4AB3-AD3B-9E4B08E93614}" presName="thickLine" presStyleLbl="alignNode1" presStyleIdx="2" presStyleCnt="10"/>
      <dgm:spPr/>
    </dgm:pt>
    <dgm:pt modelId="{C7BF0F0E-D69F-4BDC-B084-1CB6E7BFFAD2}" type="pres">
      <dgm:prSet presAssocID="{CF503013-0F5B-4AB3-AD3B-9E4B08E93614}" presName="horz1" presStyleCnt="0"/>
      <dgm:spPr/>
    </dgm:pt>
    <dgm:pt modelId="{78433CC4-0FDD-4C0E-BC6E-CEFEB7FC94AA}" type="pres">
      <dgm:prSet presAssocID="{CF503013-0F5B-4AB3-AD3B-9E4B08E93614}" presName="tx1" presStyleLbl="revTx" presStyleIdx="2" presStyleCnt="10"/>
      <dgm:spPr/>
    </dgm:pt>
    <dgm:pt modelId="{37FC91EC-2DCD-483B-99F8-62C87E77A246}" type="pres">
      <dgm:prSet presAssocID="{CF503013-0F5B-4AB3-AD3B-9E4B08E93614}" presName="vert1" presStyleCnt="0"/>
      <dgm:spPr/>
    </dgm:pt>
    <dgm:pt modelId="{C1A868BD-A0F4-4CEF-ACD7-D9D1A7B2E07A}" type="pres">
      <dgm:prSet presAssocID="{3420E650-6A1B-4587-894F-4575C43FB705}" presName="thickLine" presStyleLbl="alignNode1" presStyleIdx="3" presStyleCnt="10"/>
      <dgm:spPr/>
    </dgm:pt>
    <dgm:pt modelId="{EC1F5E88-D896-4BDA-8A23-68E91CB2E62E}" type="pres">
      <dgm:prSet presAssocID="{3420E650-6A1B-4587-894F-4575C43FB705}" presName="horz1" presStyleCnt="0"/>
      <dgm:spPr/>
    </dgm:pt>
    <dgm:pt modelId="{1D34405F-1FEE-43B4-9845-5805A21473C5}" type="pres">
      <dgm:prSet presAssocID="{3420E650-6A1B-4587-894F-4575C43FB705}" presName="tx1" presStyleLbl="revTx" presStyleIdx="3" presStyleCnt="10"/>
      <dgm:spPr/>
    </dgm:pt>
    <dgm:pt modelId="{284125DA-1AB7-440B-8C40-84356733EF2B}" type="pres">
      <dgm:prSet presAssocID="{3420E650-6A1B-4587-894F-4575C43FB705}" presName="vert1" presStyleCnt="0"/>
      <dgm:spPr/>
    </dgm:pt>
    <dgm:pt modelId="{6CBAC8DF-472C-4DDB-B797-D80906633DFA}" type="pres">
      <dgm:prSet presAssocID="{D378C0A7-ACB8-457F-828A-3F424A9C4C5F}" presName="thickLine" presStyleLbl="alignNode1" presStyleIdx="4" presStyleCnt="10"/>
      <dgm:spPr/>
    </dgm:pt>
    <dgm:pt modelId="{875CCD27-1078-44DE-AAC4-66A84B295D97}" type="pres">
      <dgm:prSet presAssocID="{D378C0A7-ACB8-457F-828A-3F424A9C4C5F}" presName="horz1" presStyleCnt="0"/>
      <dgm:spPr/>
    </dgm:pt>
    <dgm:pt modelId="{C7870AE6-0644-4C6B-8298-69C66F618B48}" type="pres">
      <dgm:prSet presAssocID="{D378C0A7-ACB8-457F-828A-3F424A9C4C5F}" presName="tx1" presStyleLbl="revTx" presStyleIdx="4" presStyleCnt="10"/>
      <dgm:spPr/>
    </dgm:pt>
    <dgm:pt modelId="{90AA6D99-BB3A-4EC5-9422-3876BFD30DD3}" type="pres">
      <dgm:prSet presAssocID="{D378C0A7-ACB8-457F-828A-3F424A9C4C5F}" presName="vert1" presStyleCnt="0"/>
      <dgm:spPr/>
    </dgm:pt>
    <dgm:pt modelId="{ACBE0F10-77A1-4178-9A4E-4EF53515A10F}" type="pres">
      <dgm:prSet presAssocID="{81BDB45B-3641-4471-B847-641E80D59206}" presName="thickLine" presStyleLbl="alignNode1" presStyleIdx="5" presStyleCnt="10"/>
      <dgm:spPr/>
    </dgm:pt>
    <dgm:pt modelId="{00C050D5-ABE3-4981-AD53-ABD18ECB1E33}" type="pres">
      <dgm:prSet presAssocID="{81BDB45B-3641-4471-B847-641E80D59206}" presName="horz1" presStyleCnt="0"/>
      <dgm:spPr/>
    </dgm:pt>
    <dgm:pt modelId="{64FAEB1B-4449-437F-9921-AA794C63EDE5}" type="pres">
      <dgm:prSet presAssocID="{81BDB45B-3641-4471-B847-641E80D59206}" presName="tx1" presStyleLbl="revTx" presStyleIdx="5" presStyleCnt="10"/>
      <dgm:spPr/>
    </dgm:pt>
    <dgm:pt modelId="{1750CD27-34C9-4F91-A288-1170C58DCD62}" type="pres">
      <dgm:prSet presAssocID="{81BDB45B-3641-4471-B847-641E80D59206}" presName="vert1" presStyleCnt="0"/>
      <dgm:spPr/>
    </dgm:pt>
    <dgm:pt modelId="{E4B6E860-1030-4928-AA70-8CB1653964F4}" type="pres">
      <dgm:prSet presAssocID="{C8C7E95D-0EF9-4614-8058-31E284748124}" presName="thickLine" presStyleLbl="alignNode1" presStyleIdx="6" presStyleCnt="10"/>
      <dgm:spPr/>
    </dgm:pt>
    <dgm:pt modelId="{D0A28750-38BA-4937-BD2F-EA465F0B9E05}" type="pres">
      <dgm:prSet presAssocID="{C8C7E95D-0EF9-4614-8058-31E284748124}" presName="horz1" presStyleCnt="0"/>
      <dgm:spPr/>
    </dgm:pt>
    <dgm:pt modelId="{5CF0A572-7702-4B84-A229-F8768CDD47EC}" type="pres">
      <dgm:prSet presAssocID="{C8C7E95D-0EF9-4614-8058-31E284748124}" presName="tx1" presStyleLbl="revTx" presStyleIdx="6" presStyleCnt="10"/>
      <dgm:spPr/>
    </dgm:pt>
    <dgm:pt modelId="{F9B1138C-3C3E-46D3-B07B-71C768704F59}" type="pres">
      <dgm:prSet presAssocID="{C8C7E95D-0EF9-4614-8058-31E284748124}" presName="vert1" presStyleCnt="0"/>
      <dgm:spPr/>
    </dgm:pt>
    <dgm:pt modelId="{EC7F57B2-E07B-4ADC-B83D-C10A8EFCB389}" type="pres">
      <dgm:prSet presAssocID="{7FBC1E16-DE61-485A-90C7-5A48445AF731}" presName="thickLine" presStyleLbl="alignNode1" presStyleIdx="7" presStyleCnt="10"/>
      <dgm:spPr/>
    </dgm:pt>
    <dgm:pt modelId="{E57B42AD-5FDF-4DC6-A36C-B1BF7A59948A}" type="pres">
      <dgm:prSet presAssocID="{7FBC1E16-DE61-485A-90C7-5A48445AF731}" presName="horz1" presStyleCnt="0"/>
      <dgm:spPr/>
    </dgm:pt>
    <dgm:pt modelId="{9AEEFAE1-35A6-4527-BB32-C5DB5F47864A}" type="pres">
      <dgm:prSet presAssocID="{7FBC1E16-DE61-485A-90C7-5A48445AF731}" presName="tx1" presStyleLbl="revTx" presStyleIdx="7" presStyleCnt="10"/>
      <dgm:spPr/>
    </dgm:pt>
    <dgm:pt modelId="{1147A386-7C71-4404-9417-FBC399ADD06D}" type="pres">
      <dgm:prSet presAssocID="{7FBC1E16-DE61-485A-90C7-5A48445AF731}" presName="vert1" presStyleCnt="0"/>
      <dgm:spPr/>
    </dgm:pt>
    <dgm:pt modelId="{8A999EF6-D5EF-4817-8001-D1AC6506B5D2}" type="pres">
      <dgm:prSet presAssocID="{96F311A2-A1E1-4EB5-A7A4-2FB570EEDC37}" presName="thickLine" presStyleLbl="alignNode1" presStyleIdx="8" presStyleCnt="10"/>
      <dgm:spPr/>
    </dgm:pt>
    <dgm:pt modelId="{3ABBFD49-A78C-4AAB-8D87-0286B72A02A4}" type="pres">
      <dgm:prSet presAssocID="{96F311A2-A1E1-4EB5-A7A4-2FB570EEDC37}" presName="horz1" presStyleCnt="0"/>
      <dgm:spPr/>
    </dgm:pt>
    <dgm:pt modelId="{DBF224F0-1DA3-4896-9646-17BBC3E40837}" type="pres">
      <dgm:prSet presAssocID="{96F311A2-A1E1-4EB5-A7A4-2FB570EEDC37}" presName="tx1" presStyleLbl="revTx" presStyleIdx="8" presStyleCnt="10"/>
      <dgm:spPr/>
    </dgm:pt>
    <dgm:pt modelId="{C4C7EA33-61B4-4DF2-B9AC-336E2CF360F7}" type="pres">
      <dgm:prSet presAssocID="{96F311A2-A1E1-4EB5-A7A4-2FB570EEDC37}" presName="vert1" presStyleCnt="0"/>
      <dgm:spPr/>
    </dgm:pt>
    <dgm:pt modelId="{334C237B-62C9-4318-B0DB-A58E20618765}" type="pres">
      <dgm:prSet presAssocID="{313145B8-6FA8-4A4A-BD06-F0FC0F3981D7}" presName="thickLine" presStyleLbl="alignNode1" presStyleIdx="9" presStyleCnt="10"/>
      <dgm:spPr/>
    </dgm:pt>
    <dgm:pt modelId="{DA75B15D-3C95-4CE3-8BED-FEDB677EE2F2}" type="pres">
      <dgm:prSet presAssocID="{313145B8-6FA8-4A4A-BD06-F0FC0F3981D7}" presName="horz1" presStyleCnt="0"/>
      <dgm:spPr/>
    </dgm:pt>
    <dgm:pt modelId="{A31CBE2B-7513-4F61-ABA2-36F77BC0BE9C}" type="pres">
      <dgm:prSet presAssocID="{313145B8-6FA8-4A4A-BD06-F0FC0F3981D7}" presName="tx1" presStyleLbl="revTx" presStyleIdx="9" presStyleCnt="10"/>
      <dgm:spPr/>
    </dgm:pt>
    <dgm:pt modelId="{57029EB3-4374-4F60-987E-0FC74D8E228D}" type="pres">
      <dgm:prSet presAssocID="{313145B8-6FA8-4A4A-BD06-F0FC0F3981D7}" presName="vert1" presStyleCnt="0"/>
      <dgm:spPr/>
    </dgm:pt>
  </dgm:ptLst>
  <dgm:cxnLst>
    <dgm:cxn modelId="{CC343505-FFB3-4188-BCF8-7747614895CB}" srcId="{39D92B1A-5A50-4268-A543-F47D3804ECF1}" destId="{7FBC1E16-DE61-485A-90C7-5A48445AF731}" srcOrd="7" destOrd="0" parTransId="{E7F0A11D-86B2-4C41-8DFF-906E6CD21BAB}" sibTransId="{8373A2ED-383A-4472-AF13-3DB3F5F6E1D7}"/>
    <dgm:cxn modelId="{137CE809-8F23-4126-94C2-3F95AB56C787}" srcId="{39D92B1A-5A50-4268-A543-F47D3804ECF1}" destId="{CF503013-0F5B-4AB3-AD3B-9E4B08E93614}" srcOrd="2" destOrd="0" parTransId="{3BE4234E-17CC-4D97-8FF4-278F5F35C77E}" sibTransId="{AEE82D5B-2774-4C8D-AA96-2ADFB112AB7D}"/>
    <dgm:cxn modelId="{75F52518-74C9-4FE8-8724-772ABF8C70FA}" srcId="{39D92B1A-5A50-4268-A543-F47D3804ECF1}" destId="{3420E650-6A1B-4587-894F-4575C43FB705}" srcOrd="3" destOrd="0" parTransId="{F497F673-AACC-4523-B676-FB6B63B767A4}" sibTransId="{E3C4B530-FBAE-4301-854A-C45A755E42F5}"/>
    <dgm:cxn modelId="{2801A01E-BF30-40B8-A98D-5584E6FFC53B}" srcId="{39D92B1A-5A50-4268-A543-F47D3804ECF1}" destId="{FB6AAB9B-EA44-42DA-A7EE-8E1384505C4C}" srcOrd="0" destOrd="0" parTransId="{410AC6A6-5FFF-4D2D-8151-799A0D98E4DF}" sibTransId="{37B4DD27-11BC-4FCE-8F15-33C88CB46789}"/>
    <dgm:cxn modelId="{E9D7BD21-18B2-4B9E-8726-3288547D2180}" type="presOf" srcId="{7FBC1E16-DE61-485A-90C7-5A48445AF731}" destId="{9AEEFAE1-35A6-4527-BB32-C5DB5F47864A}" srcOrd="0" destOrd="0" presId="urn:microsoft.com/office/officeart/2008/layout/LinedList"/>
    <dgm:cxn modelId="{81CA4829-78BD-402A-A72C-DCC322050E6B}" type="presOf" srcId="{D378C0A7-ACB8-457F-828A-3F424A9C4C5F}" destId="{C7870AE6-0644-4C6B-8298-69C66F618B48}" srcOrd="0" destOrd="0" presId="urn:microsoft.com/office/officeart/2008/layout/LinedList"/>
    <dgm:cxn modelId="{57AB7D34-C842-4176-875A-D07DD206AC89}" type="presOf" srcId="{8C95C39F-C3DD-4D8F-BBFE-770AE95577BE}" destId="{7828A1D5-090C-4D96-935D-088C63B3FE61}" srcOrd="0" destOrd="0" presId="urn:microsoft.com/office/officeart/2008/layout/LinedList"/>
    <dgm:cxn modelId="{5237F535-AFDC-494B-ADEE-67E34175A1D7}" srcId="{39D92B1A-5A50-4268-A543-F47D3804ECF1}" destId="{313145B8-6FA8-4A4A-BD06-F0FC0F3981D7}" srcOrd="9" destOrd="0" parTransId="{63F0E7F0-D91E-49C7-A365-C680FFCAAAE6}" sibTransId="{E10E9CAF-CD9E-4E85-9942-18883A0520F8}"/>
    <dgm:cxn modelId="{18346136-AD5A-412A-9DFD-0FF09123EC52}" type="presOf" srcId="{FB6AAB9B-EA44-42DA-A7EE-8E1384505C4C}" destId="{D53C8BF2-195E-4C27-9739-3C49D746C3A2}" srcOrd="0" destOrd="0" presId="urn:microsoft.com/office/officeart/2008/layout/LinedList"/>
    <dgm:cxn modelId="{EB94DA6A-75ED-494C-AAD6-671BFCAB89FF}" type="presOf" srcId="{39D92B1A-5A50-4268-A543-F47D3804ECF1}" destId="{95C0CAB7-3906-449E-8ADD-4611208EBA4E}" srcOrd="0" destOrd="0" presId="urn:microsoft.com/office/officeart/2008/layout/LinedList"/>
    <dgm:cxn modelId="{84265E72-3891-444D-BB1A-F646E3D7E0E1}" type="presOf" srcId="{96F311A2-A1E1-4EB5-A7A4-2FB570EEDC37}" destId="{DBF224F0-1DA3-4896-9646-17BBC3E40837}" srcOrd="0" destOrd="0" presId="urn:microsoft.com/office/officeart/2008/layout/LinedList"/>
    <dgm:cxn modelId="{EEC33680-78BB-4AF8-8C1D-22FD15B06BAC}" type="presOf" srcId="{3420E650-6A1B-4587-894F-4575C43FB705}" destId="{1D34405F-1FEE-43B4-9845-5805A21473C5}" srcOrd="0" destOrd="0" presId="urn:microsoft.com/office/officeart/2008/layout/LinedList"/>
    <dgm:cxn modelId="{90E96588-88F9-4755-B1EA-04AA74946622}" srcId="{39D92B1A-5A50-4268-A543-F47D3804ECF1}" destId="{8C95C39F-C3DD-4D8F-BBFE-770AE95577BE}" srcOrd="1" destOrd="0" parTransId="{7376B218-BB80-4EEF-AFD5-5C25A6FA649A}" sibTransId="{CAFD1C8B-CA90-4831-B480-88FE8748CCA0}"/>
    <dgm:cxn modelId="{7051388A-B876-4DA4-A14D-3F644529F6C4}" srcId="{39D92B1A-5A50-4268-A543-F47D3804ECF1}" destId="{D378C0A7-ACB8-457F-828A-3F424A9C4C5F}" srcOrd="4" destOrd="0" parTransId="{C5631E12-3A21-4B02-B3B7-F1FB6794803F}" sibTransId="{103EA2F0-0011-45AD-9C1F-EA610E89B4C5}"/>
    <dgm:cxn modelId="{16FA4F92-4E90-4824-9EF2-0E55DF7A7709}" type="presOf" srcId="{313145B8-6FA8-4A4A-BD06-F0FC0F3981D7}" destId="{A31CBE2B-7513-4F61-ABA2-36F77BC0BE9C}" srcOrd="0" destOrd="0" presId="urn:microsoft.com/office/officeart/2008/layout/LinedList"/>
    <dgm:cxn modelId="{B6C493BA-21D3-45F9-B2BF-A76A064DB5E7}" srcId="{39D92B1A-5A50-4268-A543-F47D3804ECF1}" destId="{C8C7E95D-0EF9-4614-8058-31E284748124}" srcOrd="6" destOrd="0" parTransId="{63B290A8-E8D9-4C6E-A639-FC05A243AC64}" sibTransId="{1F18940B-A036-43EB-B841-8423555E63FD}"/>
    <dgm:cxn modelId="{8CE77BC1-680F-4D9C-B5D0-2298AE8B9F82}" type="presOf" srcId="{CF503013-0F5B-4AB3-AD3B-9E4B08E93614}" destId="{78433CC4-0FDD-4C0E-BC6E-CEFEB7FC94AA}" srcOrd="0" destOrd="0" presId="urn:microsoft.com/office/officeart/2008/layout/LinedList"/>
    <dgm:cxn modelId="{F1A73AD1-EF94-41B7-9B4F-DA46ED086250}" type="presOf" srcId="{C8C7E95D-0EF9-4614-8058-31E284748124}" destId="{5CF0A572-7702-4B84-A229-F8768CDD47EC}" srcOrd="0" destOrd="0" presId="urn:microsoft.com/office/officeart/2008/layout/LinedList"/>
    <dgm:cxn modelId="{0CD383D2-E5E7-4DB1-86D9-F8E4442810BE}" srcId="{39D92B1A-5A50-4268-A543-F47D3804ECF1}" destId="{96F311A2-A1E1-4EB5-A7A4-2FB570EEDC37}" srcOrd="8" destOrd="0" parTransId="{7852FB9F-9BD4-4C20-9A0F-00A6C4F97CDE}" sibTransId="{BE4081DA-635A-4D49-BCF5-78AC303A7565}"/>
    <dgm:cxn modelId="{528747E5-27DA-4A61-8BBF-50903CC4A982}" srcId="{39D92B1A-5A50-4268-A543-F47D3804ECF1}" destId="{81BDB45B-3641-4471-B847-641E80D59206}" srcOrd="5" destOrd="0" parTransId="{A93F4C7B-4588-4CF5-9B35-6E2977AC34B8}" sibTransId="{3B467088-226D-4058-A33C-0F3A8557BFA8}"/>
    <dgm:cxn modelId="{F53E12EB-D0F6-4201-A093-0BE640A9AC89}" type="presOf" srcId="{81BDB45B-3641-4471-B847-641E80D59206}" destId="{64FAEB1B-4449-437F-9921-AA794C63EDE5}" srcOrd="0" destOrd="0" presId="urn:microsoft.com/office/officeart/2008/layout/LinedList"/>
    <dgm:cxn modelId="{BD4E187D-3088-4BE8-8492-A11488672AB9}" type="presParOf" srcId="{95C0CAB7-3906-449E-8ADD-4611208EBA4E}" destId="{7FFC0C0E-1A9F-4F04-89A3-E7BF09794360}" srcOrd="0" destOrd="0" presId="urn:microsoft.com/office/officeart/2008/layout/LinedList"/>
    <dgm:cxn modelId="{9514CFB1-4CE2-449D-9B0E-1D5681C54387}" type="presParOf" srcId="{95C0CAB7-3906-449E-8ADD-4611208EBA4E}" destId="{3F44D8C1-7741-405A-87B1-4F303571796F}" srcOrd="1" destOrd="0" presId="urn:microsoft.com/office/officeart/2008/layout/LinedList"/>
    <dgm:cxn modelId="{0A9968DA-7359-4984-AB3E-21E7A6572E9A}" type="presParOf" srcId="{3F44D8C1-7741-405A-87B1-4F303571796F}" destId="{D53C8BF2-195E-4C27-9739-3C49D746C3A2}" srcOrd="0" destOrd="0" presId="urn:microsoft.com/office/officeart/2008/layout/LinedList"/>
    <dgm:cxn modelId="{0D8499F4-F443-41A6-98E0-13864EA94F63}" type="presParOf" srcId="{3F44D8C1-7741-405A-87B1-4F303571796F}" destId="{FC3F840A-2E34-48A4-B1DA-9CE464A65F74}" srcOrd="1" destOrd="0" presId="urn:microsoft.com/office/officeart/2008/layout/LinedList"/>
    <dgm:cxn modelId="{63FCCA86-64FF-450A-9F9C-FFC0D5E134AE}" type="presParOf" srcId="{95C0CAB7-3906-449E-8ADD-4611208EBA4E}" destId="{39D22A80-D202-44BA-AC8E-751B0D6B1249}" srcOrd="2" destOrd="0" presId="urn:microsoft.com/office/officeart/2008/layout/LinedList"/>
    <dgm:cxn modelId="{CD314210-12CF-40F2-B5F7-AF97A0107726}" type="presParOf" srcId="{95C0CAB7-3906-449E-8ADD-4611208EBA4E}" destId="{816D4ADE-F947-47D5-ABEA-61BB61D3BA25}" srcOrd="3" destOrd="0" presId="urn:microsoft.com/office/officeart/2008/layout/LinedList"/>
    <dgm:cxn modelId="{F6CC2297-5F58-4DF0-A6A5-E903D601C6ED}" type="presParOf" srcId="{816D4ADE-F947-47D5-ABEA-61BB61D3BA25}" destId="{7828A1D5-090C-4D96-935D-088C63B3FE61}" srcOrd="0" destOrd="0" presId="urn:microsoft.com/office/officeart/2008/layout/LinedList"/>
    <dgm:cxn modelId="{88686237-4DF8-472B-86BF-59B553007B47}" type="presParOf" srcId="{816D4ADE-F947-47D5-ABEA-61BB61D3BA25}" destId="{82A46AE4-AC66-4DF9-BEE8-39772BF3C76D}" srcOrd="1" destOrd="0" presId="urn:microsoft.com/office/officeart/2008/layout/LinedList"/>
    <dgm:cxn modelId="{CC5B5F63-C800-40C8-8F9C-EC18B987FFCF}" type="presParOf" srcId="{95C0CAB7-3906-449E-8ADD-4611208EBA4E}" destId="{525B9140-DDDD-44E7-B0D4-7D9C022B3EE1}" srcOrd="4" destOrd="0" presId="urn:microsoft.com/office/officeart/2008/layout/LinedList"/>
    <dgm:cxn modelId="{7E16067C-3E5C-4251-A684-71A572B9ABCF}" type="presParOf" srcId="{95C0CAB7-3906-449E-8ADD-4611208EBA4E}" destId="{C7BF0F0E-D69F-4BDC-B084-1CB6E7BFFAD2}" srcOrd="5" destOrd="0" presId="urn:microsoft.com/office/officeart/2008/layout/LinedList"/>
    <dgm:cxn modelId="{ADA8380D-BD89-43BA-A14F-27ED6DC7DDD0}" type="presParOf" srcId="{C7BF0F0E-D69F-4BDC-B084-1CB6E7BFFAD2}" destId="{78433CC4-0FDD-4C0E-BC6E-CEFEB7FC94AA}" srcOrd="0" destOrd="0" presId="urn:microsoft.com/office/officeart/2008/layout/LinedList"/>
    <dgm:cxn modelId="{00E0FD34-5B59-464B-8494-0857884A3B66}" type="presParOf" srcId="{C7BF0F0E-D69F-4BDC-B084-1CB6E7BFFAD2}" destId="{37FC91EC-2DCD-483B-99F8-62C87E77A246}" srcOrd="1" destOrd="0" presId="urn:microsoft.com/office/officeart/2008/layout/LinedList"/>
    <dgm:cxn modelId="{E1CCC6CE-3315-474A-8204-3EE97E81D2DE}" type="presParOf" srcId="{95C0CAB7-3906-449E-8ADD-4611208EBA4E}" destId="{C1A868BD-A0F4-4CEF-ACD7-D9D1A7B2E07A}" srcOrd="6" destOrd="0" presId="urn:microsoft.com/office/officeart/2008/layout/LinedList"/>
    <dgm:cxn modelId="{EF7AC094-645A-494D-A0F2-D863C6F9BAB1}" type="presParOf" srcId="{95C0CAB7-3906-449E-8ADD-4611208EBA4E}" destId="{EC1F5E88-D896-4BDA-8A23-68E91CB2E62E}" srcOrd="7" destOrd="0" presId="urn:microsoft.com/office/officeart/2008/layout/LinedList"/>
    <dgm:cxn modelId="{BF2CA088-F176-4F96-849D-2F4430B477E4}" type="presParOf" srcId="{EC1F5E88-D896-4BDA-8A23-68E91CB2E62E}" destId="{1D34405F-1FEE-43B4-9845-5805A21473C5}" srcOrd="0" destOrd="0" presId="urn:microsoft.com/office/officeart/2008/layout/LinedList"/>
    <dgm:cxn modelId="{B1EA83A1-5D85-430F-8934-C4A2F43B6063}" type="presParOf" srcId="{EC1F5E88-D896-4BDA-8A23-68E91CB2E62E}" destId="{284125DA-1AB7-440B-8C40-84356733EF2B}" srcOrd="1" destOrd="0" presId="urn:microsoft.com/office/officeart/2008/layout/LinedList"/>
    <dgm:cxn modelId="{8F404D72-9742-4AFA-A28B-D4E311F341A8}" type="presParOf" srcId="{95C0CAB7-3906-449E-8ADD-4611208EBA4E}" destId="{6CBAC8DF-472C-4DDB-B797-D80906633DFA}" srcOrd="8" destOrd="0" presId="urn:microsoft.com/office/officeart/2008/layout/LinedList"/>
    <dgm:cxn modelId="{3F0D83FE-24EE-4D54-86C6-98BE6C5E86E6}" type="presParOf" srcId="{95C0CAB7-3906-449E-8ADD-4611208EBA4E}" destId="{875CCD27-1078-44DE-AAC4-66A84B295D97}" srcOrd="9" destOrd="0" presId="urn:microsoft.com/office/officeart/2008/layout/LinedList"/>
    <dgm:cxn modelId="{2FFE12C9-974A-4272-B265-9E86133BBC3F}" type="presParOf" srcId="{875CCD27-1078-44DE-AAC4-66A84B295D97}" destId="{C7870AE6-0644-4C6B-8298-69C66F618B48}" srcOrd="0" destOrd="0" presId="urn:microsoft.com/office/officeart/2008/layout/LinedList"/>
    <dgm:cxn modelId="{B7E9D80B-B82C-4C96-AC19-AE2A535BDEA7}" type="presParOf" srcId="{875CCD27-1078-44DE-AAC4-66A84B295D97}" destId="{90AA6D99-BB3A-4EC5-9422-3876BFD30DD3}" srcOrd="1" destOrd="0" presId="urn:microsoft.com/office/officeart/2008/layout/LinedList"/>
    <dgm:cxn modelId="{0F3F3773-99B0-4A6E-B818-A8EF78070EC1}" type="presParOf" srcId="{95C0CAB7-3906-449E-8ADD-4611208EBA4E}" destId="{ACBE0F10-77A1-4178-9A4E-4EF53515A10F}" srcOrd="10" destOrd="0" presId="urn:microsoft.com/office/officeart/2008/layout/LinedList"/>
    <dgm:cxn modelId="{0BF7AF5C-E258-41A4-95F4-5586D764D2D8}" type="presParOf" srcId="{95C0CAB7-3906-449E-8ADD-4611208EBA4E}" destId="{00C050D5-ABE3-4981-AD53-ABD18ECB1E33}" srcOrd="11" destOrd="0" presId="urn:microsoft.com/office/officeart/2008/layout/LinedList"/>
    <dgm:cxn modelId="{DF934EF5-1731-4616-AC8A-382ADFD32D4A}" type="presParOf" srcId="{00C050D5-ABE3-4981-AD53-ABD18ECB1E33}" destId="{64FAEB1B-4449-437F-9921-AA794C63EDE5}" srcOrd="0" destOrd="0" presId="urn:microsoft.com/office/officeart/2008/layout/LinedList"/>
    <dgm:cxn modelId="{C474EE42-FEF0-415D-8ED8-0343F2BE5CA9}" type="presParOf" srcId="{00C050D5-ABE3-4981-AD53-ABD18ECB1E33}" destId="{1750CD27-34C9-4F91-A288-1170C58DCD62}" srcOrd="1" destOrd="0" presId="urn:microsoft.com/office/officeart/2008/layout/LinedList"/>
    <dgm:cxn modelId="{DCD3F392-5093-40B1-AF6E-161CE3D3DD19}" type="presParOf" srcId="{95C0CAB7-3906-449E-8ADD-4611208EBA4E}" destId="{E4B6E860-1030-4928-AA70-8CB1653964F4}" srcOrd="12" destOrd="0" presId="urn:microsoft.com/office/officeart/2008/layout/LinedList"/>
    <dgm:cxn modelId="{F0E4805C-3D3F-4139-8F90-20571196AAD0}" type="presParOf" srcId="{95C0CAB7-3906-449E-8ADD-4611208EBA4E}" destId="{D0A28750-38BA-4937-BD2F-EA465F0B9E05}" srcOrd="13" destOrd="0" presId="urn:microsoft.com/office/officeart/2008/layout/LinedList"/>
    <dgm:cxn modelId="{5517C09B-421B-4D97-A06A-856FFB3CC1BD}" type="presParOf" srcId="{D0A28750-38BA-4937-BD2F-EA465F0B9E05}" destId="{5CF0A572-7702-4B84-A229-F8768CDD47EC}" srcOrd="0" destOrd="0" presId="urn:microsoft.com/office/officeart/2008/layout/LinedList"/>
    <dgm:cxn modelId="{871F69B2-06DC-4D1C-B33F-9FDC98F400FC}" type="presParOf" srcId="{D0A28750-38BA-4937-BD2F-EA465F0B9E05}" destId="{F9B1138C-3C3E-46D3-B07B-71C768704F59}" srcOrd="1" destOrd="0" presId="urn:microsoft.com/office/officeart/2008/layout/LinedList"/>
    <dgm:cxn modelId="{19A1EDC3-815A-4509-BC9D-D44A2AA13CBF}" type="presParOf" srcId="{95C0CAB7-3906-449E-8ADD-4611208EBA4E}" destId="{EC7F57B2-E07B-4ADC-B83D-C10A8EFCB389}" srcOrd="14" destOrd="0" presId="urn:microsoft.com/office/officeart/2008/layout/LinedList"/>
    <dgm:cxn modelId="{44B65ABF-A76A-416A-8D81-2B89AAACE19F}" type="presParOf" srcId="{95C0CAB7-3906-449E-8ADD-4611208EBA4E}" destId="{E57B42AD-5FDF-4DC6-A36C-B1BF7A59948A}" srcOrd="15" destOrd="0" presId="urn:microsoft.com/office/officeart/2008/layout/LinedList"/>
    <dgm:cxn modelId="{BF03CA14-AEB5-4769-8299-4E94FE23E13A}" type="presParOf" srcId="{E57B42AD-5FDF-4DC6-A36C-B1BF7A59948A}" destId="{9AEEFAE1-35A6-4527-BB32-C5DB5F47864A}" srcOrd="0" destOrd="0" presId="urn:microsoft.com/office/officeart/2008/layout/LinedList"/>
    <dgm:cxn modelId="{6A834C8A-785F-4F99-AA76-930A53203BC4}" type="presParOf" srcId="{E57B42AD-5FDF-4DC6-A36C-B1BF7A59948A}" destId="{1147A386-7C71-4404-9417-FBC399ADD06D}" srcOrd="1" destOrd="0" presId="urn:microsoft.com/office/officeart/2008/layout/LinedList"/>
    <dgm:cxn modelId="{6FB31682-750E-47D2-BD98-995006B1191D}" type="presParOf" srcId="{95C0CAB7-3906-449E-8ADD-4611208EBA4E}" destId="{8A999EF6-D5EF-4817-8001-D1AC6506B5D2}" srcOrd="16" destOrd="0" presId="urn:microsoft.com/office/officeart/2008/layout/LinedList"/>
    <dgm:cxn modelId="{0CBF2EF9-17CD-425D-8A8A-0FC127DFFED0}" type="presParOf" srcId="{95C0CAB7-3906-449E-8ADD-4611208EBA4E}" destId="{3ABBFD49-A78C-4AAB-8D87-0286B72A02A4}" srcOrd="17" destOrd="0" presId="urn:microsoft.com/office/officeart/2008/layout/LinedList"/>
    <dgm:cxn modelId="{6ADE5647-39BA-4291-96E4-F9A7B013BC40}" type="presParOf" srcId="{3ABBFD49-A78C-4AAB-8D87-0286B72A02A4}" destId="{DBF224F0-1DA3-4896-9646-17BBC3E40837}" srcOrd="0" destOrd="0" presId="urn:microsoft.com/office/officeart/2008/layout/LinedList"/>
    <dgm:cxn modelId="{4F7708FB-151E-4D39-87B7-C8350F2FBA1F}" type="presParOf" srcId="{3ABBFD49-A78C-4AAB-8D87-0286B72A02A4}" destId="{C4C7EA33-61B4-4DF2-B9AC-336E2CF360F7}" srcOrd="1" destOrd="0" presId="urn:microsoft.com/office/officeart/2008/layout/LinedList"/>
    <dgm:cxn modelId="{BA665888-F0C8-4BB2-A989-97A5A60726CA}" type="presParOf" srcId="{95C0CAB7-3906-449E-8ADD-4611208EBA4E}" destId="{334C237B-62C9-4318-B0DB-A58E20618765}" srcOrd="18" destOrd="0" presId="urn:microsoft.com/office/officeart/2008/layout/LinedList"/>
    <dgm:cxn modelId="{5A2DC123-D4DB-458D-8A9E-F30DD2069400}" type="presParOf" srcId="{95C0CAB7-3906-449E-8ADD-4611208EBA4E}" destId="{DA75B15D-3C95-4CE3-8BED-FEDB677EE2F2}" srcOrd="19" destOrd="0" presId="urn:microsoft.com/office/officeart/2008/layout/LinedList"/>
    <dgm:cxn modelId="{B88F9BE2-8992-4FA9-B965-4BE5E5E8FD5C}" type="presParOf" srcId="{DA75B15D-3C95-4CE3-8BED-FEDB677EE2F2}" destId="{A31CBE2B-7513-4F61-ABA2-36F77BC0BE9C}" srcOrd="0" destOrd="0" presId="urn:microsoft.com/office/officeart/2008/layout/LinedList"/>
    <dgm:cxn modelId="{195CC81F-68A6-412F-AC1D-CB005ED4C291}" type="presParOf" srcId="{DA75B15D-3C95-4CE3-8BED-FEDB677EE2F2}" destId="{57029EB3-4374-4F60-987E-0FC74D8E228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D2DFB10-7F04-4B50-A319-76762E94CD3A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81D5F22-1093-49CA-9F64-52B60DA52E50}">
      <dgm:prSet/>
      <dgm:spPr/>
      <dgm:t>
        <a:bodyPr/>
        <a:lstStyle/>
        <a:p>
          <a:pPr rtl="0"/>
          <a:r>
            <a:rPr lang="en-GB" dirty="0"/>
            <a:t>Client centred therapy - Carl Rogers Developed this approach for therapy with adults.   </a:t>
          </a:r>
        </a:p>
      </dgm:t>
    </dgm:pt>
    <dgm:pt modelId="{C86C7503-4C88-4E49-842D-DCC1C399D357}" type="parTrans" cxnId="{A7B692D4-4B01-40EB-B805-D44AAF0D9840}">
      <dgm:prSet/>
      <dgm:spPr/>
      <dgm:t>
        <a:bodyPr/>
        <a:lstStyle/>
        <a:p>
          <a:endParaRPr lang="en-US"/>
        </a:p>
      </dgm:t>
    </dgm:pt>
    <dgm:pt modelId="{E39D6BFC-A8D8-4EA7-AD43-D8F7292BFC06}" type="sibTrans" cxnId="{A7B692D4-4B01-40EB-B805-D44AAF0D9840}">
      <dgm:prSet/>
      <dgm:spPr/>
      <dgm:t>
        <a:bodyPr/>
        <a:lstStyle/>
        <a:p>
          <a:endParaRPr lang="en-US"/>
        </a:p>
      </dgm:t>
    </dgm:pt>
    <dgm:pt modelId="{5D7C988A-51C6-47E8-9136-201D523219E9}">
      <dgm:prSet/>
      <dgm:spPr/>
      <dgm:t>
        <a:bodyPr/>
        <a:lstStyle/>
        <a:p>
          <a:pPr rtl="0"/>
          <a:r>
            <a:rPr lang="en-GB"/>
            <a:t>Virginia Axline   - Modified it into a play therapy technique for children. </a:t>
          </a:r>
        </a:p>
      </dgm:t>
    </dgm:pt>
    <dgm:pt modelId="{2154B7F8-9A4D-4778-9375-873CA2819126}" type="parTrans" cxnId="{14F663E9-4C4E-45A5-AE5E-EF2AACA9BD0A}">
      <dgm:prSet/>
      <dgm:spPr/>
      <dgm:t>
        <a:bodyPr/>
        <a:lstStyle/>
        <a:p>
          <a:endParaRPr lang="en-US"/>
        </a:p>
      </dgm:t>
    </dgm:pt>
    <dgm:pt modelId="{1A769DC0-C384-47C4-9158-25D48162CD23}" type="sibTrans" cxnId="{14F663E9-4C4E-45A5-AE5E-EF2AACA9BD0A}">
      <dgm:prSet/>
      <dgm:spPr/>
      <dgm:t>
        <a:bodyPr/>
        <a:lstStyle/>
        <a:p>
          <a:endParaRPr lang="en-US"/>
        </a:p>
      </dgm:t>
    </dgm:pt>
    <dgm:pt modelId="{26DB0019-4DD9-4D00-AFBD-85761E1327B7}">
      <dgm:prSet/>
      <dgm:spPr/>
      <dgm:t>
        <a:bodyPr/>
        <a:lstStyle/>
        <a:p>
          <a:pPr rtl="0"/>
          <a:r>
            <a:rPr lang="en-GB" dirty="0"/>
            <a:t>Aims - resolving the imbalance between the child and his/her environment so as to facilitate natural self-improving growth. </a:t>
          </a:r>
        </a:p>
      </dgm:t>
    </dgm:pt>
    <dgm:pt modelId="{D1DBF6CB-BAF4-4BCE-B1E1-B3BB1BF15093}" type="parTrans" cxnId="{DEC24040-6B4D-4F41-B740-0277DF54DD23}">
      <dgm:prSet/>
      <dgm:spPr/>
      <dgm:t>
        <a:bodyPr/>
        <a:lstStyle/>
        <a:p>
          <a:endParaRPr lang="en-US"/>
        </a:p>
      </dgm:t>
    </dgm:pt>
    <dgm:pt modelId="{BBE45B0F-CF69-4673-B199-CA9AB5888A8F}" type="sibTrans" cxnId="{DEC24040-6B4D-4F41-B740-0277DF54DD23}">
      <dgm:prSet/>
      <dgm:spPr/>
      <dgm:t>
        <a:bodyPr/>
        <a:lstStyle/>
        <a:p>
          <a:endParaRPr lang="en-US"/>
        </a:p>
      </dgm:t>
    </dgm:pt>
    <dgm:pt modelId="{97E7C329-6728-4713-BB18-DDCAF49C94A5}" type="pres">
      <dgm:prSet presAssocID="{5D2DFB10-7F04-4B50-A319-76762E94CD3A}" presName="Name0" presStyleCnt="0">
        <dgm:presLayoutVars>
          <dgm:dir/>
          <dgm:animLvl val="lvl"/>
          <dgm:resizeHandles val="exact"/>
        </dgm:presLayoutVars>
      </dgm:prSet>
      <dgm:spPr/>
    </dgm:pt>
    <dgm:pt modelId="{E06B2AAB-42F6-4BA2-9012-D5C38F09ED0C}" type="pres">
      <dgm:prSet presAssocID="{F81D5F22-1093-49CA-9F64-52B60DA52E50}" presName="linNode" presStyleCnt="0"/>
      <dgm:spPr/>
    </dgm:pt>
    <dgm:pt modelId="{D4C0B972-3E96-43B9-B6E9-A6CC5B105C99}" type="pres">
      <dgm:prSet presAssocID="{F81D5F22-1093-49CA-9F64-52B60DA52E50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2DD3D247-64F8-45FF-BD5C-EB5234E344CF}" type="pres">
      <dgm:prSet presAssocID="{E39D6BFC-A8D8-4EA7-AD43-D8F7292BFC06}" presName="sp" presStyleCnt="0"/>
      <dgm:spPr/>
    </dgm:pt>
    <dgm:pt modelId="{12EE8536-713A-46B6-BAF5-5BAB17A0E117}" type="pres">
      <dgm:prSet presAssocID="{5D7C988A-51C6-47E8-9136-201D523219E9}" presName="linNode" presStyleCnt="0"/>
      <dgm:spPr/>
    </dgm:pt>
    <dgm:pt modelId="{EE440D0A-6CBC-48FB-916D-CF317DAAE705}" type="pres">
      <dgm:prSet presAssocID="{5D7C988A-51C6-47E8-9136-201D523219E9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D4BA2F50-ADD9-4B2B-BC53-C644B66838A2}" type="pres">
      <dgm:prSet presAssocID="{1A769DC0-C384-47C4-9158-25D48162CD23}" presName="sp" presStyleCnt="0"/>
      <dgm:spPr/>
    </dgm:pt>
    <dgm:pt modelId="{D3B19145-53DF-420C-B8A1-6D5DA703BB56}" type="pres">
      <dgm:prSet presAssocID="{26DB0019-4DD9-4D00-AFBD-85761E1327B7}" presName="linNode" presStyleCnt="0"/>
      <dgm:spPr/>
    </dgm:pt>
    <dgm:pt modelId="{8CB24CCD-FC63-4C30-9D71-E4328F1AB051}" type="pres">
      <dgm:prSet presAssocID="{26DB0019-4DD9-4D00-AFBD-85761E1327B7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DEC24040-6B4D-4F41-B740-0277DF54DD23}" srcId="{5D2DFB10-7F04-4B50-A319-76762E94CD3A}" destId="{26DB0019-4DD9-4D00-AFBD-85761E1327B7}" srcOrd="2" destOrd="0" parTransId="{D1DBF6CB-BAF4-4BCE-B1E1-B3BB1BF15093}" sibTransId="{BBE45B0F-CF69-4673-B199-CA9AB5888A8F}"/>
    <dgm:cxn modelId="{7D9D7AA0-4761-4AA9-89F2-78AEE7D35915}" type="presOf" srcId="{5D7C988A-51C6-47E8-9136-201D523219E9}" destId="{EE440D0A-6CBC-48FB-916D-CF317DAAE705}" srcOrd="0" destOrd="0" presId="urn:microsoft.com/office/officeart/2005/8/layout/vList5"/>
    <dgm:cxn modelId="{A7B692D4-4B01-40EB-B805-D44AAF0D9840}" srcId="{5D2DFB10-7F04-4B50-A319-76762E94CD3A}" destId="{F81D5F22-1093-49CA-9F64-52B60DA52E50}" srcOrd="0" destOrd="0" parTransId="{C86C7503-4C88-4E49-842D-DCC1C399D357}" sibTransId="{E39D6BFC-A8D8-4EA7-AD43-D8F7292BFC06}"/>
    <dgm:cxn modelId="{CED752E7-8C8F-4925-9848-E6A49E0CF3B9}" type="presOf" srcId="{F81D5F22-1093-49CA-9F64-52B60DA52E50}" destId="{D4C0B972-3E96-43B9-B6E9-A6CC5B105C99}" srcOrd="0" destOrd="0" presId="urn:microsoft.com/office/officeart/2005/8/layout/vList5"/>
    <dgm:cxn modelId="{14F663E9-4C4E-45A5-AE5E-EF2AACA9BD0A}" srcId="{5D2DFB10-7F04-4B50-A319-76762E94CD3A}" destId="{5D7C988A-51C6-47E8-9136-201D523219E9}" srcOrd="1" destOrd="0" parTransId="{2154B7F8-9A4D-4778-9375-873CA2819126}" sibTransId="{1A769DC0-C384-47C4-9158-25D48162CD23}"/>
    <dgm:cxn modelId="{8D0999EB-F7A1-440C-9C7A-6713A3E7A6CF}" type="presOf" srcId="{5D2DFB10-7F04-4B50-A319-76762E94CD3A}" destId="{97E7C329-6728-4713-BB18-DDCAF49C94A5}" srcOrd="0" destOrd="0" presId="urn:microsoft.com/office/officeart/2005/8/layout/vList5"/>
    <dgm:cxn modelId="{799F1AED-B55E-4C88-86BC-14F147154E5A}" type="presOf" srcId="{26DB0019-4DD9-4D00-AFBD-85761E1327B7}" destId="{8CB24CCD-FC63-4C30-9D71-E4328F1AB051}" srcOrd="0" destOrd="0" presId="urn:microsoft.com/office/officeart/2005/8/layout/vList5"/>
    <dgm:cxn modelId="{36BA331C-EA15-40DB-A607-1E4FE2CC39BA}" type="presParOf" srcId="{97E7C329-6728-4713-BB18-DDCAF49C94A5}" destId="{E06B2AAB-42F6-4BA2-9012-D5C38F09ED0C}" srcOrd="0" destOrd="0" presId="urn:microsoft.com/office/officeart/2005/8/layout/vList5"/>
    <dgm:cxn modelId="{CF2E0D24-E608-4AB2-B5B1-B22FB557946F}" type="presParOf" srcId="{E06B2AAB-42F6-4BA2-9012-D5C38F09ED0C}" destId="{D4C0B972-3E96-43B9-B6E9-A6CC5B105C99}" srcOrd="0" destOrd="0" presId="urn:microsoft.com/office/officeart/2005/8/layout/vList5"/>
    <dgm:cxn modelId="{29E8B22D-2F2D-4F35-A40F-D127A3E2FA4A}" type="presParOf" srcId="{97E7C329-6728-4713-BB18-DDCAF49C94A5}" destId="{2DD3D247-64F8-45FF-BD5C-EB5234E344CF}" srcOrd="1" destOrd="0" presId="urn:microsoft.com/office/officeart/2005/8/layout/vList5"/>
    <dgm:cxn modelId="{2E72FE81-CF10-49B5-BE52-FFE5A4836248}" type="presParOf" srcId="{97E7C329-6728-4713-BB18-DDCAF49C94A5}" destId="{12EE8536-713A-46B6-BAF5-5BAB17A0E117}" srcOrd="2" destOrd="0" presId="urn:microsoft.com/office/officeart/2005/8/layout/vList5"/>
    <dgm:cxn modelId="{01370E29-CEF3-45F5-B82D-B913FA26BA40}" type="presParOf" srcId="{12EE8536-713A-46B6-BAF5-5BAB17A0E117}" destId="{EE440D0A-6CBC-48FB-916D-CF317DAAE705}" srcOrd="0" destOrd="0" presId="urn:microsoft.com/office/officeart/2005/8/layout/vList5"/>
    <dgm:cxn modelId="{FE343B12-D72A-4715-A3AC-D02322AA4BC4}" type="presParOf" srcId="{97E7C329-6728-4713-BB18-DDCAF49C94A5}" destId="{D4BA2F50-ADD9-4B2B-BC53-C644B66838A2}" srcOrd="3" destOrd="0" presId="urn:microsoft.com/office/officeart/2005/8/layout/vList5"/>
    <dgm:cxn modelId="{E4C269B8-5AB3-499A-94CE-F65BDE0DF85D}" type="presParOf" srcId="{97E7C329-6728-4713-BB18-DDCAF49C94A5}" destId="{D3B19145-53DF-420C-B8A1-6D5DA703BB56}" srcOrd="4" destOrd="0" presId="urn:microsoft.com/office/officeart/2005/8/layout/vList5"/>
    <dgm:cxn modelId="{2822F12A-AFEE-4C04-8415-4A2ED3B6C912}" type="presParOf" srcId="{D3B19145-53DF-420C-B8A1-6D5DA703BB56}" destId="{8CB24CCD-FC63-4C30-9D71-E4328F1AB051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5B84345-2B54-4B32-87AE-90550CE7000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320C320-F4BA-49CE-BAAD-995F7704F91B}">
      <dgm:prSet/>
      <dgm:spPr/>
      <dgm:t>
        <a:bodyPr/>
        <a:lstStyle/>
        <a:p>
          <a:pPr rtl="0"/>
          <a:r>
            <a:rPr lang="en-GB"/>
            <a:t>Must develop a warm and friendly relationship with the child. </a:t>
          </a:r>
        </a:p>
      </dgm:t>
    </dgm:pt>
    <dgm:pt modelId="{423BE0B4-192B-476D-92FA-EEB07312BEDA}" type="parTrans" cxnId="{F7E088BF-83E4-4B0A-BAB9-68FA59B98E0F}">
      <dgm:prSet/>
      <dgm:spPr/>
      <dgm:t>
        <a:bodyPr/>
        <a:lstStyle/>
        <a:p>
          <a:endParaRPr lang="en-US"/>
        </a:p>
      </dgm:t>
    </dgm:pt>
    <dgm:pt modelId="{A9279150-3744-4285-AB93-C3BD457BD4C9}" type="sibTrans" cxnId="{F7E088BF-83E4-4B0A-BAB9-68FA59B98E0F}">
      <dgm:prSet/>
      <dgm:spPr/>
      <dgm:t>
        <a:bodyPr/>
        <a:lstStyle/>
        <a:p>
          <a:endParaRPr lang="en-US"/>
        </a:p>
      </dgm:t>
    </dgm:pt>
    <dgm:pt modelId="{479F5590-8851-428D-8B77-734018305F84}">
      <dgm:prSet/>
      <dgm:spPr/>
      <dgm:t>
        <a:bodyPr/>
        <a:lstStyle/>
        <a:p>
          <a:pPr rtl="0"/>
          <a:r>
            <a:rPr lang="en-GB"/>
            <a:t>Accepts the child as she or he is.</a:t>
          </a:r>
        </a:p>
      </dgm:t>
    </dgm:pt>
    <dgm:pt modelId="{67A3B99D-07C7-4788-AC81-3EE6DBA6C78D}" type="parTrans" cxnId="{8B063BE6-9507-4E64-9499-41FB37A2662F}">
      <dgm:prSet/>
      <dgm:spPr/>
      <dgm:t>
        <a:bodyPr/>
        <a:lstStyle/>
        <a:p>
          <a:endParaRPr lang="en-US"/>
        </a:p>
      </dgm:t>
    </dgm:pt>
    <dgm:pt modelId="{3533C357-51D8-443B-B539-02F15F546D1C}" type="sibTrans" cxnId="{8B063BE6-9507-4E64-9499-41FB37A2662F}">
      <dgm:prSet/>
      <dgm:spPr/>
      <dgm:t>
        <a:bodyPr/>
        <a:lstStyle/>
        <a:p>
          <a:endParaRPr lang="en-US"/>
        </a:p>
      </dgm:t>
    </dgm:pt>
    <dgm:pt modelId="{714E5F29-DC37-4638-AE69-D1CE27A474ED}">
      <dgm:prSet/>
      <dgm:spPr/>
      <dgm:t>
        <a:bodyPr/>
        <a:lstStyle/>
        <a:p>
          <a:pPr rtl="0"/>
          <a:r>
            <a:rPr lang="en-GB"/>
            <a:t>Establishes a feeling of permission in the relationship so that the child feels free to express his or her feelings completely.</a:t>
          </a:r>
        </a:p>
      </dgm:t>
    </dgm:pt>
    <dgm:pt modelId="{391164BA-0832-491A-8D8F-280279AB9022}" type="parTrans" cxnId="{6660D271-15C6-4CB2-BC52-5FEF43255B20}">
      <dgm:prSet/>
      <dgm:spPr/>
      <dgm:t>
        <a:bodyPr/>
        <a:lstStyle/>
        <a:p>
          <a:endParaRPr lang="en-US"/>
        </a:p>
      </dgm:t>
    </dgm:pt>
    <dgm:pt modelId="{5DED7CFA-DF78-421E-B006-4AB97B486407}" type="sibTrans" cxnId="{6660D271-15C6-4CB2-BC52-5FEF43255B20}">
      <dgm:prSet/>
      <dgm:spPr/>
      <dgm:t>
        <a:bodyPr/>
        <a:lstStyle/>
        <a:p>
          <a:endParaRPr lang="en-US"/>
        </a:p>
      </dgm:t>
    </dgm:pt>
    <dgm:pt modelId="{CFB69443-9375-4581-AFAE-2CB4C5A5690B}">
      <dgm:prSet/>
      <dgm:spPr/>
      <dgm:t>
        <a:bodyPr/>
        <a:lstStyle/>
        <a:p>
          <a:pPr rtl="0"/>
          <a:r>
            <a:rPr lang="en-GB" dirty="0"/>
            <a:t>Is alert to recognise the feelings the child is expressing and reflects these feelings back in such a manner that the child gains insight into his/her behaviour.</a:t>
          </a:r>
        </a:p>
      </dgm:t>
    </dgm:pt>
    <dgm:pt modelId="{C7BCEA09-B133-47E3-AF2A-4511A68A554E}" type="parTrans" cxnId="{CEC29C2F-74D0-4270-994E-353E2736492A}">
      <dgm:prSet/>
      <dgm:spPr/>
      <dgm:t>
        <a:bodyPr/>
        <a:lstStyle/>
        <a:p>
          <a:endParaRPr lang="en-US"/>
        </a:p>
      </dgm:t>
    </dgm:pt>
    <dgm:pt modelId="{F167B0A7-EF05-4EA9-84EB-0D08B90922BE}" type="sibTrans" cxnId="{CEC29C2F-74D0-4270-994E-353E2736492A}">
      <dgm:prSet/>
      <dgm:spPr/>
      <dgm:t>
        <a:bodyPr/>
        <a:lstStyle/>
        <a:p>
          <a:endParaRPr lang="en-US"/>
        </a:p>
      </dgm:t>
    </dgm:pt>
    <dgm:pt modelId="{0372C534-D5F4-4953-92FA-1FD4276DBBCE}">
      <dgm:prSet/>
      <dgm:spPr/>
      <dgm:t>
        <a:bodyPr/>
        <a:lstStyle/>
        <a:p>
          <a:pPr rtl="0"/>
          <a:r>
            <a:rPr lang="en-GB"/>
            <a:t>Maintains a deep respect for the child’s ability to solve his/her problems and gives the child the opportunity to do so. The responsibility to make choices and to institute change is the child’s.</a:t>
          </a:r>
        </a:p>
      </dgm:t>
    </dgm:pt>
    <dgm:pt modelId="{8808A454-869E-4DF5-9260-7446E661F46C}" type="parTrans" cxnId="{7D0297AC-7D3B-44E0-A469-3015D359C3AB}">
      <dgm:prSet/>
      <dgm:spPr/>
      <dgm:t>
        <a:bodyPr/>
        <a:lstStyle/>
        <a:p>
          <a:endParaRPr lang="en-US"/>
        </a:p>
      </dgm:t>
    </dgm:pt>
    <dgm:pt modelId="{5358D157-F6BC-4BD0-B551-DA6860AB82AD}" type="sibTrans" cxnId="{7D0297AC-7D3B-44E0-A469-3015D359C3AB}">
      <dgm:prSet/>
      <dgm:spPr/>
      <dgm:t>
        <a:bodyPr/>
        <a:lstStyle/>
        <a:p>
          <a:endParaRPr lang="en-US"/>
        </a:p>
      </dgm:t>
    </dgm:pt>
    <dgm:pt modelId="{F61B10F3-7E59-441D-8BD0-20A004F82CFB}">
      <dgm:prSet/>
      <dgm:spPr/>
      <dgm:t>
        <a:bodyPr/>
        <a:lstStyle/>
        <a:p>
          <a:pPr rtl="0"/>
          <a:r>
            <a:rPr lang="en-GB"/>
            <a:t>Does not attempt to direct the child’s actions or conversations in any manner. The child leads the way, the therapist follows. </a:t>
          </a:r>
        </a:p>
      </dgm:t>
    </dgm:pt>
    <dgm:pt modelId="{38B83A15-11E9-4E65-9C52-9160B15D7411}" type="parTrans" cxnId="{628704E7-115A-489A-A8B9-FA7A2B1D0CF8}">
      <dgm:prSet/>
      <dgm:spPr/>
      <dgm:t>
        <a:bodyPr/>
        <a:lstStyle/>
        <a:p>
          <a:endParaRPr lang="en-US"/>
        </a:p>
      </dgm:t>
    </dgm:pt>
    <dgm:pt modelId="{3E5EAFF5-3775-449D-9616-4B72E0C090E5}" type="sibTrans" cxnId="{628704E7-115A-489A-A8B9-FA7A2B1D0CF8}">
      <dgm:prSet/>
      <dgm:spPr/>
      <dgm:t>
        <a:bodyPr/>
        <a:lstStyle/>
        <a:p>
          <a:endParaRPr lang="en-US"/>
        </a:p>
      </dgm:t>
    </dgm:pt>
    <dgm:pt modelId="{73C8F0F1-190F-4F1C-9548-7337A9FA331E}">
      <dgm:prSet/>
      <dgm:spPr/>
      <dgm:t>
        <a:bodyPr/>
        <a:lstStyle/>
        <a:p>
          <a:pPr rtl="0"/>
          <a:r>
            <a:rPr lang="en-GB"/>
            <a:t>Does not hurry the therapy along. It is a gradual process and must be recognised as such by the therapist.</a:t>
          </a:r>
        </a:p>
      </dgm:t>
    </dgm:pt>
    <dgm:pt modelId="{4799159F-C5A1-4281-B1F2-9E1B4F7AEF32}" type="parTrans" cxnId="{7C7D6E63-288C-4057-8B52-BC390A7C975E}">
      <dgm:prSet/>
      <dgm:spPr/>
      <dgm:t>
        <a:bodyPr/>
        <a:lstStyle/>
        <a:p>
          <a:endParaRPr lang="en-US"/>
        </a:p>
      </dgm:t>
    </dgm:pt>
    <dgm:pt modelId="{441DCA13-C34D-4061-A6C9-A5C2E6524351}" type="sibTrans" cxnId="{7C7D6E63-288C-4057-8B52-BC390A7C975E}">
      <dgm:prSet/>
      <dgm:spPr/>
      <dgm:t>
        <a:bodyPr/>
        <a:lstStyle/>
        <a:p>
          <a:endParaRPr lang="en-US"/>
        </a:p>
      </dgm:t>
    </dgm:pt>
    <dgm:pt modelId="{E8791843-695C-43F4-B102-25CBB5987557}">
      <dgm:prSet/>
      <dgm:spPr/>
      <dgm:t>
        <a:bodyPr/>
        <a:lstStyle/>
        <a:p>
          <a:pPr rtl="0"/>
          <a:r>
            <a:rPr lang="en-GB"/>
            <a:t>Only establishes those limitations necessary to anchor the therapy to the world of reality and to make the child aware of his/her responsibility in the relationship. </a:t>
          </a:r>
        </a:p>
      </dgm:t>
    </dgm:pt>
    <dgm:pt modelId="{3480183E-1C76-499F-88D4-21C58DBCCFD0}" type="parTrans" cxnId="{996FF1D9-0D4D-49BC-B583-D4773055CA2F}">
      <dgm:prSet/>
      <dgm:spPr/>
      <dgm:t>
        <a:bodyPr/>
        <a:lstStyle/>
        <a:p>
          <a:endParaRPr lang="en-US"/>
        </a:p>
      </dgm:t>
    </dgm:pt>
    <dgm:pt modelId="{83E54512-F2D6-4772-BEC5-4513DBC20AF3}" type="sibTrans" cxnId="{996FF1D9-0D4D-49BC-B583-D4773055CA2F}">
      <dgm:prSet/>
      <dgm:spPr/>
      <dgm:t>
        <a:bodyPr/>
        <a:lstStyle/>
        <a:p>
          <a:endParaRPr lang="en-US"/>
        </a:p>
      </dgm:t>
    </dgm:pt>
    <dgm:pt modelId="{CBD9CBE5-DB3B-4676-B659-524C349D6EEA}" type="pres">
      <dgm:prSet presAssocID="{85B84345-2B54-4B32-87AE-90550CE7000E}" presName="vert0" presStyleCnt="0">
        <dgm:presLayoutVars>
          <dgm:dir/>
          <dgm:animOne val="branch"/>
          <dgm:animLvl val="lvl"/>
        </dgm:presLayoutVars>
      </dgm:prSet>
      <dgm:spPr/>
    </dgm:pt>
    <dgm:pt modelId="{79AA25B9-21BF-46EC-96BE-C91DEF70C616}" type="pres">
      <dgm:prSet presAssocID="{8320C320-F4BA-49CE-BAAD-995F7704F91B}" presName="thickLine" presStyleLbl="alignNode1" presStyleIdx="0" presStyleCnt="8"/>
      <dgm:spPr/>
    </dgm:pt>
    <dgm:pt modelId="{C03D2B31-4D98-4FC9-A412-1FF82C4101FF}" type="pres">
      <dgm:prSet presAssocID="{8320C320-F4BA-49CE-BAAD-995F7704F91B}" presName="horz1" presStyleCnt="0"/>
      <dgm:spPr/>
    </dgm:pt>
    <dgm:pt modelId="{5DEF26A1-D79A-4D6D-83C7-BE73BA2B4783}" type="pres">
      <dgm:prSet presAssocID="{8320C320-F4BA-49CE-BAAD-995F7704F91B}" presName="tx1" presStyleLbl="revTx" presStyleIdx="0" presStyleCnt="8"/>
      <dgm:spPr/>
    </dgm:pt>
    <dgm:pt modelId="{DA1237B4-71BD-45DA-9709-B9561BF7322D}" type="pres">
      <dgm:prSet presAssocID="{8320C320-F4BA-49CE-BAAD-995F7704F91B}" presName="vert1" presStyleCnt="0"/>
      <dgm:spPr/>
    </dgm:pt>
    <dgm:pt modelId="{9F481A85-A1AF-4302-BB88-90FA6DE12F45}" type="pres">
      <dgm:prSet presAssocID="{479F5590-8851-428D-8B77-734018305F84}" presName="thickLine" presStyleLbl="alignNode1" presStyleIdx="1" presStyleCnt="8"/>
      <dgm:spPr/>
    </dgm:pt>
    <dgm:pt modelId="{357805F0-16A0-4718-A575-75AAC06885DA}" type="pres">
      <dgm:prSet presAssocID="{479F5590-8851-428D-8B77-734018305F84}" presName="horz1" presStyleCnt="0"/>
      <dgm:spPr/>
    </dgm:pt>
    <dgm:pt modelId="{04FDB57F-A5A5-46AD-9AE6-20F1D660C883}" type="pres">
      <dgm:prSet presAssocID="{479F5590-8851-428D-8B77-734018305F84}" presName="tx1" presStyleLbl="revTx" presStyleIdx="1" presStyleCnt="8"/>
      <dgm:spPr/>
    </dgm:pt>
    <dgm:pt modelId="{13B8F064-0CC7-4CD4-988E-8A665874EE61}" type="pres">
      <dgm:prSet presAssocID="{479F5590-8851-428D-8B77-734018305F84}" presName="vert1" presStyleCnt="0"/>
      <dgm:spPr/>
    </dgm:pt>
    <dgm:pt modelId="{332F957F-BFED-4AD4-8B35-A9883BA3A734}" type="pres">
      <dgm:prSet presAssocID="{714E5F29-DC37-4638-AE69-D1CE27A474ED}" presName="thickLine" presStyleLbl="alignNode1" presStyleIdx="2" presStyleCnt="8"/>
      <dgm:spPr/>
    </dgm:pt>
    <dgm:pt modelId="{605E4D5A-6B54-4BB9-9CFF-D3A748E90971}" type="pres">
      <dgm:prSet presAssocID="{714E5F29-DC37-4638-AE69-D1CE27A474ED}" presName="horz1" presStyleCnt="0"/>
      <dgm:spPr/>
    </dgm:pt>
    <dgm:pt modelId="{33D56321-080E-426D-8694-4F09ECD61A23}" type="pres">
      <dgm:prSet presAssocID="{714E5F29-DC37-4638-AE69-D1CE27A474ED}" presName="tx1" presStyleLbl="revTx" presStyleIdx="2" presStyleCnt="8"/>
      <dgm:spPr/>
    </dgm:pt>
    <dgm:pt modelId="{EBD21EBF-EAD0-47F6-9CEA-D0B9928F7A3A}" type="pres">
      <dgm:prSet presAssocID="{714E5F29-DC37-4638-AE69-D1CE27A474ED}" presName="vert1" presStyleCnt="0"/>
      <dgm:spPr/>
    </dgm:pt>
    <dgm:pt modelId="{9C696088-4C70-4E21-BA17-FF715CED95C2}" type="pres">
      <dgm:prSet presAssocID="{CFB69443-9375-4581-AFAE-2CB4C5A5690B}" presName="thickLine" presStyleLbl="alignNode1" presStyleIdx="3" presStyleCnt="8"/>
      <dgm:spPr/>
    </dgm:pt>
    <dgm:pt modelId="{4AF38C76-321F-40BC-B3C7-EF29F250F086}" type="pres">
      <dgm:prSet presAssocID="{CFB69443-9375-4581-AFAE-2CB4C5A5690B}" presName="horz1" presStyleCnt="0"/>
      <dgm:spPr/>
    </dgm:pt>
    <dgm:pt modelId="{D9A4D9E4-057A-4F49-98C4-1A867E966777}" type="pres">
      <dgm:prSet presAssocID="{CFB69443-9375-4581-AFAE-2CB4C5A5690B}" presName="tx1" presStyleLbl="revTx" presStyleIdx="3" presStyleCnt="8"/>
      <dgm:spPr/>
    </dgm:pt>
    <dgm:pt modelId="{63469668-2FC8-465F-B4D0-21C9B195F6A5}" type="pres">
      <dgm:prSet presAssocID="{CFB69443-9375-4581-AFAE-2CB4C5A5690B}" presName="vert1" presStyleCnt="0"/>
      <dgm:spPr/>
    </dgm:pt>
    <dgm:pt modelId="{4B9FC3D7-982D-45AA-8C1B-6689A1E21F35}" type="pres">
      <dgm:prSet presAssocID="{0372C534-D5F4-4953-92FA-1FD4276DBBCE}" presName="thickLine" presStyleLbl="alignNode1" presStyleIdx="4" presStyleCnt="8"/>
      <dgm:spPr/>
    </dgm:pt>
    <dgm:pt modelId="{D07BDE04-3A7B-4C35-867A-2160B18B51C5}" type="pres">
      <dgm:prSet presAssocID="{0372C534-D5F4-4953-92FA-1FD4276DBBCE}" presName="horz1" presStyleCnt="0"/>
      <dgm:spPr/>
    </dgm:pt>
    <dgm:pt modelId="{9FB143B9-D32C-46F8-9C2A-A63E99FCEFD2}" type="pres">
      <dgm:prSet presAssocID="{0372C534-D5F4-4953-92FA-1FD4276DBBCE}" presName="tx1" presStyleLbl="revTx" presStyleIdx="4" presStyleCnt="8"/>
      <dgm:spPr/>
    </dgm:pt>
    <dgm:pt modelId="{B613B99E-C8C4-4827-B6A0-03109E6A1AA0}" type="pres">
      <dgm:prSet presAssocID="{0372C534-D5F4-4953-92FA-1FD4276DBBCE}" presName="vert1" presStyleCnt="0"/>
      <dgm:spPr/>
    </dgm:pt>
    <dgm:pt modelId="{35A2B3BC-FC39-49D9-A0BE-B3A8D223A10C}" type="pres">
      <dgm:prSet presAssocID="{F61B10F3-7E59-441D-8BD0-20A004F82CFB}" presName="thickLine" presStyleLbl="alignNode1" presStyleIdx="5" presStyleCnt="8"/>
      <dgm:spPr/>
    </dgm:pt>
    <dgm:pt modelId="{EA080005-A23C-4CB5-8D4E-0F606BCA8B5C}" type="pres">
      <dgm:prSet presAssocID="{F61B10F3-7E59-441D-8BD0-20A004F82CFB}" presName="horz1" presStyleCnt="0"/>
      <dgm:spPr/>
    </dgm:pt>
    <dgm:pt modelId="{5AB9A3DF-1823-48B3-BCF8-45DE3690050C}" type="pres">
      <dgm:prSet presAssocID="{F61B10F3-7E59-441D-8BD0-20A004F82CFB}" presName="tx1" presStyleLbl="revTx" presStyleIdx="5" presStyleCnt="8"/>
      <dgm:spPr/>
    </dgm:pt>
    <dgm:pt modelId="{6817C459-BFC4-44CC-9450-5C58552791FD}" type="pres">
      <dgm:prSet presAssocID="{F61B10F3-7E59-441D-8BD0-20A004F82CFB}" presName="vert1" presStyleCnt="0"/>
      <dgm:spPr/>
    </dgm:pt>
    <dgm:pt modelId="{D227C0E8-3FB9-4D5D-BC35-513BC629C6BA}" type="pres">
      <dgm:prSet presAssocID="{73C8F0F1-190F-4F1C-9548-7337A9FA331E}" presName="thickLine" presStyleLbl="alignNode1" presStyleIdx="6" presStyleCnt="8"/>
      <dgm:spPr/>
    </dgm:pt>
    <dgm:pt modelId="{DB4C0147-EA12-484A-9248-C65482276791}" type="pres">
      <dgm:prSet presAssocID="{73C8F0F1-190F-4F1C-9548-7337A9FA331E}" presName="horz1" presStyleCnt="0"/>
      <dgm:spPr/>
    </dgm:pt>
    <dgm:pt modelId="{A440BB1C-0B36-4535-B37D-06968C718B1C}" type="pres">
      <dgm:prSet presAssocID="{73C8F0F1-190F-4F1C-9548-7337A9FA331E}" presName="tx1" presStyleLbl="revTx" presStyleIdx="6" presStyleCnt="8"/>
      <dgm:spPr/>
    </dgm:pt>
    <dgm:pt modelId="{7F7F173B-05C9-46C4-9242-E1DA45B71657}" type="pres">
      <dgm:prSet presAssocID="{73C8F0F1-190F-4F1C-9548-7337A9FA331E}" presName="vert1" presStyleCnt="0"/>
      <dgm:spPr/>
    </dgm:pt>
    <dgm:pt modelId="{8C3587A9-4ADC-46FE-BC16-5FBEB5713ECE}" type="pres">
      <dgm:prSet presAssocID="{E8791843-695C-43F4-B102-25CBB5987557}" presName="thickLine" presStyleLbl="alignNode1" presStyleIdx="7" presStyleCnt="8"/>
      <dgm:spPr/>
    </dgm:pt>
    <dgm:pt modelId="{3574C8B3-2B3B-4A6F-BFC2-6E12A8D01858}" type="pres">
      <dgm:prSet presAssocID="{E8791843-695C-43F4-B102-25CBB5987557}" presName="horz1" presStyleCnt="0"/>
      <dgm:spPr/>
    </dgm:pt>
    <dgm:pt modelId="{993FD503-CE4C-416A-9F44-63A058EDD43A}" type="pres">
      <dgm:prSet presAssocID="{E8791843-695C-43F4-B102-25CBB5987557}" presName="tx1" presStyleLbl="revTx" presStyleIdx="7" presStyleCnt="8"/>
      <dgm:spPr/>
    </dgm:pt>
    <dgm:pt modelId="{F347E318-C4FF-43C0-8F70-2A7B0DEFB3FE}" type="pres">
      <dgm:prSet presAssocID="{E8791843-695C-43F4-B102-25CBB5987557}" presName="vert1" presStyleCnt="0"/>
      <dgm:spPr/>
    </dgm:pt>
  </dgm:ptLst>
  <dgm:cxnLst>
    <dgm:cxn modelId="{CEC29C2F-74D0-4270-994E-353E2736492A}" srcId="{85B84345-2B54-4B32-87AE-90550CE7000E}" destId="{CFB69443-9375-4581-AFAE-2CB4C5A5690B}" srcOrd="3" destOrd="0" parTransId="{C7BCEA09-B133-47E3-AF2A-4511A68A554E}" sibTransId="{F167B0A7-EF05-4EA9-84EB-0D08B90922BE}"/>
    <dgm:cxn modelId="{7C7D6E63-288C-4057-8B52-BC390A7C975E}" srcId="{85B84345-2B54-4B32-87AE-90550CE7000E}" destId="{73C8F0F1-190F-4F1C-9548-7337A9FA331E}" srcOrd="6" destOrd="0" parTransId="{4799159F-C5A1-4281-B1F2-9E1B4F7AEF32}" sibTransId="{441DCA13-C34D-4061-A6C9-A5C2E6524351}"/>
    <dgm:cxn modelId="{49982A6A-15AC-4DCE-BAE9-D61375AE8F4A}" type="presOf" srcId="{0372C534-D5F4-4953-92FA-1FD4276DBBCE}" destId="{9FB143B9-D32C-46F8-9C2A-A63E99FCEFD2}" srcOrd="0" destOrd="0" presId="urn:microsoft.com/office/officeart/2008/layout/LinedList"/>
    <dgm:cxn modelId="{6660D271-15C6-4CB2-BC52-5FEF43255B20}" srcId="{85B84345-2B54-4B32-87AE-90550CE7000E}" destId="{714E5F29-DC37-4638-AE69-D1CE27A474ED}" srcOrd="2" destOrd="0" parTransId="{391164BA-0832-491A-8D8F-280279AB9022}" sibTransId="{5DED7CFA-DF78-421E-B006-4AB97B486407}"/>
    <dgm:cxn modelId="{80B6F87E-1FFE-4319-A584-5E910A4522C9}" type="presOf" srcId="{714E5F29-DC37-4638-AE69-D1CE27A474ED}" destId="{33D56321-080E-426D-8694-4F09ECD61A23}" srcOrd="0" destOrd="0" presId="urn:microsoft.com/office/officeart/2008/layout/LinedList"/>
    <dgm:cxn modelId="{A8902E8F-A6D5-483B-BCD1-31AD3AA831C7}" type="presOf" srcId="{73C8F0F1-190F-4F1C-9548-7337A9FA331E}" destId="{A440BB1C-0B36-4535-B37D-06968C718B1C}" srcOrd="0" destOrd="0" presId="urn:microsoft.com/office/officeart/2008/layout/LinedList"/>
    <dgm:cxn modelId="{1AA12597-1293-42B8-B4C0-0253BFC81CE0}" type="presOf" srcId="{E8791843-695C-43F4-B102-25CBB5987557}" destId="{993FD503-CE4C-416A-9F44-63A058EDD43A}" srcOrd="0" destOrd="0" presId="urn:microsoft.com/office/officeart/2008/layout/LinedList"/>
    <dgm:cxn modelId="{7D0297AC-7D3B-44E0-A469-3015D359C3AB}" srcId="{85B84345-2B54-4B32-87AE-90550CE7000E}" destId="{0372C534-D5F4-4953-92FA-1FD4276DBBCE}" srcOrd="4" destOrd="0" parTransId="{8808A454-869E-4DF5-9260-7446E661F46C}" sibTransId="{5358D157-F6BC-4BD0-B551-DA6860AB82AD}"/>
    <dgm:cxn modelId="{5975B0B0-C8BE-4AA6-B2AA-B68FC051A96A}" type="presOf" srcId="{CFB69443-9375-4581-AFAE-2CB4C5A5690B}" destId="{D9A4D9E4-057A-4F49-98C4-1A867E966777}" srcOrd="0" destOrd="0" presId="urn:microsoft.com/office/officeart/2008/layout/LinedList"/>
    <dgm:cxn modelId="{F7E088BF-83E4-4B0A-BAB9-68FA59B98E0F}" srcId="{85B84345-2B54-4B32-87AE-90550CE7000E}" destId="{8320C320-F4BA-49CE-BAAD-995F7704F91B}" srcOrd="0" destOrd="0" parTransId="{423BE0B4-192B-476D-92FA-EEB07312BEDA}" sibTransId="{A9279150-3744-4285-AB93-C3BD457BD4C9}"/>
    <dgm:cxn modelId="{867162D1-CE5A-4F24-AF53-18E42D16A2C2}" type="presOf" srcId="{479F5590-8851-428D-8B77-734018305F84}" destId="{04FDB57F-A5A5-46AD-9AE6-20F1D660C883}" srcOrd="0" destOrd="0" presId="urn:microsoft.com/office/officeart/2008/layout/LinedList"/>
    <dgm:cxn modelId="{996FF1D9-0D4D-49BC-B583-D4773055CA2F}" srcId="{85B84345-2B54-4B32-87AE-90550CE7000E}" destId="{E8791843-695C-43F4-B102-25CBB5987557}" srcOrd="7" destOrd="0" parTransId="{3480183E-1C76-499F-88D4-21C58DBCCFD0}" sibTransId="{83E54512-F2D6-4772-BEC5-4513DBC20AF3}"/>
    <dgm:cxn modelId="{058D9ADE-CC60-4CB4-875D-4D826D96BCE3}" type="presOf" srcId="{8320C320-F4BA-49CE-BAAD-995F7704F91B}" destId="{5DEF26A1-D79A-4D6D-83C7-BE73BA2B4783}" srcOrd="0" destOrd="0" presId="urn:microsoft.com/office/officeart/2008/layout/LinedList"/>
    <dgm:cxn modelId="{8B063BE6-9507-4E64-9499-41FB37A2662F}" srcId="{85B84345-2B54-4B32-87AE-90550CE7000E}" destId="{479F5590-8851-428D-8B77-734018305F84}" srcOrd="1" destOrd="0" parTransId="{67A3B99D-07C7-4788-AC81-3EE6DBA6C78D}" sibTransId="{3533C357-51D8-443B-B539-02F15F546D1C}"/>
    <dgm:cxn modelId="{628704E7-115A-489A-A8B9-FA7A2B1D0CF8}" srcId="{85B84345-2B54-4B32-87AE-90550CE7000E}" destId="{F61B10F3-7E59-441D-8BD0-20A004F82CFB}" srcOrd="5" destOrd="0" parTransId="{38B83A15-11E9-4E65-9C52-9160B15D7411}" sibTransId="{3E5EAFF5-3775-449D-9616-4B72E0C090E5}"/>
    <dgm:cxn modelId="{3DCFD7EF-B373-412B-A186-15AEE7E00AA4}" type="presOf" srcId="{85B84345-2B54-4B32-87AE-90550CE7000E}" destId="{CBD9CBE5-DB3B-4676-B659-524C349D6EEA}" srcOrd="0" destOrd="0" presId="urn:microsoft.com/office/officeart/2008/layout/LinedList"/>
    <dgm:cxn modelId="{754DC6F7-BAA0-4002-9202-EB6183852C2E}" type="presOf" srcId="{F61B10F3-7E59-441D-8BD0-20A004F82CFB}" destId="{5AB9A3DF-1823-48B3-BCF8-45DE3690050C}" srcOrd="0" destOrd="0" presId="urn:microsoft.com/office/officeart/2008/layout/LinedList"/>
    <dgm:cxn modelId="{B6298680-1596-4DCB-B843-075A57887468}" type="presParOf" srcId="{CBD9CBE5-DB3B-4676-B659-524C349D6EEA}" destId="{79AA25B9-21BF-46EC-96BE-C91DEF70C616}" srcOrd="0" destOrd="0" presId="urn:microsoft.com/office/officeart/2008/layout/LinedList"/>
    <dgm:cxn modelId="{58C06E55-0829-400C-914E-AFD3967167FF}" type="presParOf" srcId="{CBD9CBE5-DB3B-4676-B659-524C349D6EEA}" destId="{C03D2B31-4D98-4FC9-A412-1FF82C4101FF}" srcOrd="1" destOrd="0" presId="urn:microsoft.com/office/officeart/2008/layout/LinedList"/>
    <dgm:cxn modelId="{E94E1768-A3EF-447F-B52A-DAD900831F5B}" type="presParOf" srcId="{C03D2B31-4D98-4FC9-A412-1FF82C4101FF}" destId="{5DEF26A1-D79A-4D6D-83C7-BE73BA2B4783}" srcOrd="0" destOrd="0" presId="urn:microsoft.com/office/officeart/2008/layout/LinedList"/>
    <dgm:cxn modelId="{61297B47-E950-4802-A8FB-C92709A2DF05}" type="presParOf" srcId="{C03D2B31-4D98-4FC9-A412-1FF82C4101FF}" destId="{DA1237B4-71BD-45DA-9709-B9561BF7322D}" srcOrd="1" destOrd="0" presId="urn:microsoft.com/office/officeart/2008/layout/LinedList"/>
    <dgm:cxn modelId="{0EE4CB33-C5D0-4CF6-8EFD-3821F9ACB4B0}" type="presParOf" srcId="{CBD9CBE5-DB3B-4676-B659-524C349D6EEA}" destId="{9F481A85-A1AF-4302-BB88-90FA6DE12F45}" srcOrd="2" destOrd="0" presId="urn:microsoft.com/office/officeart/2008/layout/LinedList"/>
    <dgm:cxn modelId="{DA2E3061-1B85-438F-AD14-435C3213A376}" type="presParOf" srcId="{CBD9CBE5-DB3B-4676-B659-524C349D6EEA}" destId="{357805F0-16A0-4718-A575-75AAC06885DA}" srcOrd="3" destOrd="0" presId="urn:microsoft.com/office/officeart/2008/layout/LinedList"/>
    <dgm:cxn modelId="{9D437847-85E0-4915-BF8F-363184550BF9}" type="presParOf" srcId="{357805F0-16A0-4718-A575-75AAC06885DA}" destId="{04FDB57F-A5A5-46AD-9AE6-20F1D660C883}" srcOrd="0" destOrd="0" presId="urn:microsoft.com/office/officeart/2008/layout/LinedList"/>
    <dgm:cxn modelId="{4B7D330D-87B9-43CA-9DF0-221EC8CA3992}" type="presParOf" srcId="{357805F0-16A0-4718-A575-75AAC06885DA}" destId="{13B8F064-0CC7-4CD4-988E-8A665874EE61}" srcOrd="1" destOrd="0" presId="urn:microsoft.com/office/officeart/2008/layout/LinedList"/>
    <dgm:cxn modelId="{D4C64C45-A58D-4502-BB08-F6F293B19C79}" type="presParOf" srcId="{CBD9CBE5-DB3B-4676-B659-524C349D6EEA}" destId="{332F957F-BFED-4AD4-8B35-A9883BA3A734}" srcOrd="4" destOrd="0" presId="urn:microsoft.com/office/officeart/2008/layout/LinedList"/>
    <dgm:cxn modelId="{EA5F5EAB-6480-45CC-840E-441ED014F485}" type="presParOf" srcId="{CBD9CBE5-DB3B-4676-B659-524C349D6EEA}" destId="{605E4D5A-6B54-4BB9-9CFF-D3A748E90971}" srcOrd="5" destOrd="0" presId="urn:microsoft.com/office/officeart/2008/layout/LinedList"/>
    <dgm:cxn modelId="{EC5C68AA-6CD9-412E-BBD8-D28BC1D0CDC6}" type="presParOf" srcId="{605E4D5A-6B54-4BB9-9CFF-D3A748E90971}" destId="{33D56321-080E-426D-8694-4F09ECD61A23}" srcOrd="0" destOrd="0" presId="urn:microsoft.com/office/officeart/2008/layout/LinedList"/>
    <dgm:cxn modelId="{A47444F9-FA85-4F6B-ABBA-ADC18AE1355C}" type="presParOf" srcId="{605E4D5A-6B54-4BB9-9CFF-D3A748E90971}" destId="{EBD21EBF-EAD0-47F6-9CEA-D0B9928F7A3A}" srcOrd="1" destOrd="0" presId="urn:microsoft.com/office/officeart/2008/layout/LinedList"/>
    <dgm:cxn modelId="{4459DDC0-9CB8-4B04-824D-B7BD06E0650D}" type="presParOf" srcId="{CBD9CBE5-DB3B-4676-B659-524C349D6EEA}" destId="{9C696088-4C70-4E21-BA17-FF715CED95C2}" srcOrd="6" destOrd="0" presId="urn:microsoft.com/office/officeart/2008/layout/LinedList"/>
    <dgm:cxn modelId="{7FECCD05-F022-437C-8AD4-083E49007760}" type="presParOf" srcId="{CBD9CBE5-DB3B-4676-B659-524C349D6EEA}" destId="{4AF38C76-321F-40BC-B3C7-EF29F250F086}" srcOrd="7" destOrd="0" presId="urn:microsoft.com/office/officeart/2008/layout/LinedList"/>
    <dgm:cxn modelId="{8834BC04-7F1D-49FB-A368-E474AF59EF49}" type="presParOf" srcId="{4AF38C76-321F-40BC-B3C7-EF29F250F086}" destId="{D9A4D9E4-057A-4F49-98C4-1A867E966777}" srcOrd="0" destOrd="0" presId="urn:microsoft.com/office/officeart/2008/layout/LinedList"/>
    <dgm:cxn modelId="{93AF1C7B-71F3-4DDB-96E5-016675CF78B5}" type="presParOf" srcId="{4AF38C76-321F-40BC-B3C7-EF29F250F086}" destId="{63469668-2FC8-465F-B4D0-21C9B195F6A5}" srcOrd="1" destOrd="0" presId="urn:microsoft.com/office/officeart/2008/layout/LinedList"/>
    <dgm:cxn modelId="{29BBFF20-87E6-4720-8B1E-397279DB61A4}" type="presParOf" srcId="{CBD9CBE5-DB3B-4676-B659-524C349D6EEA}" destId="{4B9FC3D7-982D-45AA-8C1B-6689A1E21F35}" srcOrd="8" destOrd="0" presId="urn:microsoft.com/office/officeart/2008/layout/LinedList"/>
    <dgm:cxn modelId="{469EC068-9662-47AE-BC59-50FA198D6807}" type="presParOf" srcId="{CBD9CBE5-DB3B-4676-B659-524C349D6EEA}" destId="{D07BDE04-3A7B-4C35-867A-2160B18B51C5}" srcOrd="9" destOrd="0" presId="urn:microsoft.com/office/officeart/2008/layout/LinedList"/>
    <dgm:cxn modelId="{0B34AC5B-188F-430D-B248-2D27D247D3CC}" type="presParOf" srcId="{D07BDE04-3A7B-4C35-867A-2160B18B51C5}" destId="{9FB143B9-D32C-46F8-9C2A-A63E99FCEFD2}" srcOrd="0" destOrd="0" presId="urn:microsoft.com/office/officeart/2008/layout/LinedList"/>
    <dgm:cxn modelId="{56A60BE7-13AC-44C2-A9CE-FFCB8110BBA3}" type="presParOf" srcId="{D07BDE04-3A7B-4C35-867A-2160B18B51C5}" destId="{B613B99E-C8C4-4827-B6A0-03109E6A1AA0}" srcOrd="1" destOrd="0" presId="urn:microsoft.com/office/officeart/2008/layout/LinedList"/>
    <dgm:cxn modelId="{AA2B259D-C1E8-4B4A-A756-4E32D05F9450}" type="presParOf" srcId="{CBD9CBE5-DB3B-4676-B659-524C349D6EEA}" destId="{35A2B3BC-FC39-49D9-A0BE-B3A8D223A10C}" srcOrd="10" destOrd="0" presId="urn:microsoft.com/office/officeart/2008/layout/LinedList"/>
    <dgm:cxn modelId="{F5B7C82B-0DDA-46CC-8417-36760D253C23}" type="presParOf" srcId="{CBD9CBE5-DB3B-4676-B659-524C349D6EEA}" destId="{EA080005-A23C-4CB5-8D4E-0F606BCA8B5C}" srcOrd="11" destOrd="0" presId="urn:microsoft.com/office/officeart/2008/layout/LinedList"/>
    <dgm:cxn modelId="{5F32505F-50A7-485A-BE9F-113FA9F72525}" type="presParOf" srcId="{EA080005-A23C-4CB5-8D4E-0F606BCA8B5C}" destId="{5AB9A3DF-1823-48B3-BCF8-45DE3690050C}" srcOrd="0" destOrd="0" presId="urn:microsoft.com/office/officeart/2008/layout/LinedList"/>
    <dgm:cxn modelId="{E4D82100-9CC2-459B-8B80-87A144F193E2}" type="presParOf" srcId="{EA080005-A23C-4CB5-8D4E-0F606BCA8B5C}" destId="{6817C459-BFC4-44CC-9450-5C58552791FD}" srcOrd="1" destOrd="0" presId="urn:microsoft.com/office/officeart/2008/layout/LinedList"/>
    <dgm:cxn modelId="{05C7400E-6E83-4646-B7A5-56EA99E7530F}" type="presParOf" srcId="{CBD9CBE5-DB3B-4676-B659-524C349D6EEA}" destId="{D227C0E8-3FB9-4D5D-BC35-513BC629C6BA}" srcOrd="12" destOrd="0" presId="urn:microsoft.com/office/officeart/2008/layout/LinedList"/>
    <dgm:cxn modelId="{6B0BB115-171D-45E7-8F81-F83B0F7F63C5}" type="presParOf" srcId="{CBD9CBE5-DB3B-4676-B659-524C349D6EEA}" destId="{DB4C0147-EA12-484A-9248-C65482276791}" srcOrd="13" destOrd="0" presId="urn:microsoft.com/office/officeart/2008/layout/LinedList"/>
    <dgm:cxn modelId="{9F214C38-F898-486F-927A-65E4113C1519}" type="presParOf" srcId="{DB4C0147-EA12-484A-9248-C65482276791}" destId="{A440BB1C-0B36-4535-B37D-06968C718B1C}" srcOrd="0" destOrd="0" presId="urn:microsoft.com/office/officeart/2008/layout/LinedList"/>
    <dgm:cxn modelId="{C1499D7D-264B-4E52-888C-BF2ADED6E107}" type="presParOf" srcId="{DB4C0147-EA12-484A-9248-C65482276791}" destId="{7F7F173B-05C9-46C4-9242-E1DA45B71657}" srcOrd="1" destOrd="0" presId="urn:microsoft.com/office/officeart/2008/layout/LinedList"/>
    <dgm:cxn modelId="{7D7BA159-1D2C-439D-B30A-86A79F90AFDC}" type="presParOf" srcId="{CBD9CBE5-DB3B-4676-B659-524C349D6EEA}" destId="{8C3587A9-4ADC-46FE-BC16-5FBEB5713ECE}" srcOrd="14" destOrd="0" presId="urn:microsoft.com/office/officeart/2008/layout/LinedList"/>
    <dgm:cxn modelId="{E2709916-1EEB-44D9-A808-49195F23D975}" type="presParOf" srcId="{CBD9CBE5-DB3B-4676-B659-524C349D6EEA}" destId="{3574C8B3-2B3B-4A6F-BFC2-6E12A8D01858}" srcOrd="15" destOrd="0" presId="urn:microsoft.com/office/officeart/2008/layout/LinedList"/>
    <dgm:cxn modelId="{B03D12ED-A72A-40FA-B18B-7052B4460265}" type="presParOf" srcId="{3574C8B3-2B3B-4A6F-BFC2-6E12A8D01858}" destId="{993FD503-CE4C-416A-9F44-63A058EDD43A}" srcOrd="0" destOrd="0" presId="urn:microsoft.com/office/officeart/2008/layout/LinedList"/>
    <dgm:cxn modelId="{DE2EEDC9-0473-4EC0-B2F7-75FC52E1479A}" type="presParOf" srcId="{3574C8B3-2B3B-4A6F-BFC2-6E12A8D01858}" destId="{F347E318-C4FF-43C0-8F70-2A7B0DEFB3F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BE0B731-57BE-42CC-AE93-5F11F5A1C7CA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3F50BCED-C713-4697-8D98-822F24E74B18}">
      <dgm:prSet/>
      <dgm:spPr/>
      <dgm:t>
        <a:bodyPr/>
        <a:lstStyle/>
        <a:p>
          <a:pPr rtl="0"/>
          <a:r>
            <a:rPr lang="en-GB" dirty="0"/>
            <a:t>Longer term counselling lends itself to a non-directive, spontaneous approach in which you follow the child’s lead. </a:t>
          </a:r>
        </a:p>
      </dgm:t>
    </dgm:pt>
    <dgm:pt modelId="{C7D9BC93-2442-4FB3-8865-5E13A673C588}" type="parTrans" cxnId="{E0E40AFB-C648-4778-9A73-71271A165024}">
      <dgm:prSet/>
      <dgm:spPr/>
      <dgm:t>
        <a:bodyPr/>
        <a:lstStyle/>
        <a:p>
          <a:endParaRPr lang="en-US"/>
        </a:p>
      </dgm:t>
    </dgm:pt>
    <dgm:pt modelId="{0A5197C6-D175-4C5A-8857-EA3EBD105564}" type="sibTrans" cxnId="{E0E40AFB-C648-4778-9A73-71271A165024}">
      <dgm:prSet/>
      <dgm:spPr/>
      <dgm:t>
        <a:bodyPr/>
        <a:lstStyle/>
        <a:p>
          <a:endParaRPr lang="en-US"/>
        </a:p>
      </dgm:t>
    </dgm:pt>
    <dgm:pt modelId="{E1DA2225-0696-41D8-B26D-D8E6747260E7}">
      <dgm:prSet/>
      <dgm:spPr/>
      <dgm:t>
        <a:bodyPr/>
        <a:lstStyle/>
        <a:p>
          <a:pPr rtl="0"/>
          <a:r>
            <a:rPr lang="en-GB" dirty="0"/>
            <a:t>There is no right or wrong way to do this and no expected result.  Lead by the child’s internal thoughts, memories and mental imagery.</a:t>
          </a:r>
        </a:p>
      </dgm:t>
    </dgm:pt>
    <dgm:pt modelId="{122572C8-3A10-4687-AFDA-B2E8D4263A6B}" type="parTrans" cxnId="{68E457C5-AA5E-4CDA-89BE-A9D30D5C8A78}">
      <dgm:prSet/>
      <dgm:spPr/>
      <dgm:t>
        <a:bodyPr/>
        <a:lstStyle/>
        <a:p>
          <a:endParaRPr lang="en-US"/>
        </a:p>
      </dgm:t>
    </dgm:pt>
    <dgm:pt modelId="{7AB9EFCD-A8F5-41B4-B850-FC112377CC62}" type="sibTrans" cxnId="{68E457C5-AA5E-4CDA-89BE-A9D30D5C8A78}">
      <dgm:prSet/>
      <dgm:spPr/>
      <dgm:t>
        <a:bodyPr/>
        <a:lstStyle/>
        <a:p>
          <a:endParaRPr lang="en-US"/>
        </a:p>
      </dgm:t>
    </dgm:pt>
    <dgm:pt modelId="{4786A93B-6748-45A2-AE2E-6F75F49B50D8}">
      <dgm:prSet/>
      <dgm:spPr/>
      <dgm:t>
        <a:bodyPr/>
        <a:lstStyle/>
        <a:p>
          <a:pPr rtl="0"/>
          <a:r>
            <a:rPr lang="en-GB"/>
            <a:t>Self-directed healing and decision making empowers children by giving them choices</a:t>
          </a:r>
        </a:p>
      </dgm:t>
    </dgm:pt>
    <dgm:pt modelId="{2AA98F8D-5970-4200-A900-AFD5F04700BB}" type="parTrans" cxnId="{CD252045-9428-47E9-9D4E-562748F54D37}">
      <dgm:prSet/>
      <dgm:spPr/>
      <dgm:t>
        <a:bodyPr/>
        <a:lstStyle/>
        <a:p>
          <a:endParaRPr lang="en-US"/>
        </a:p>
      </dgm:t>
    </dgm:pt>
    <dgm:pt modelId="{2AD75A85-8359-48F3-B4D1-36F67FADF7FD}" type="sibTrans" cxnId="{CD252045-9428-47E9-9D4E-562748F54D37}">
      <dgm:prSet/>
      <dgm:spPr/>
      <dgm:t>
        <a:bodyPr/>
        <a:lstStyle/>
        <a:p>
          <a:endParaRPr lang="en-US"/>
        </a:p>
      </dgm:t>
    </dgm:pt>
    <dgm:pt modelId="{62AE5FCF-28DF-4DBA-86E8-7BA53BC48CCA}">
      <dgm:prSet/>
      <dgm:spPr/>
      <dgm:t>
        <a:bodyPr/>
        <a:lstStyle/>
        <a:p>
          <a:pPr rtl="0"/>
          <a:r>
            <a:rPr lang="en-GB"/>
            <a:t>Less likely to push child beyond their readiness and capacity to deal with trauma</a:t>
          </a:r>
        </a:p>
      </dgm:t>
    </dgm:pt>
    <dgm:pt modelId="{3686FC14-F826-4EA1-BBA1-CD7248EFE75E}" type="parTrans" cxnId="{DAB1DF8C-70F6-48C8-8DF9-89CA2D1DFEE6}">
      <dgm:prSet/>
      <dgm:spPr/>
      <dgm:t>
        <a:bodyPr/>
        <a:lstStyle/>
        <a:p>
          <a:endParaRPr lang="en-US"/>
        </a:p>
      </dgm:t>
    </dgm:pt>
    <dgm:pt modelId="{FFD3FB56-1D53-4A51-A2B9-441DA04F4C83}" type="sibTrans" cxnId="{DAB1DF8C-70F6-48C8-8DF9-89CA2D1DFEE6}">
      <dgm:prSet/>
      <dgm:spPr/>
      <dgm:t>
        <a:bodyPr/>
        <a:lstStyle/>
        <a:p>
          <a:endParaRPr lang="en-US"/>
        </a:p>
      </dgm:t>
    </dgm:pt>
    <dgm:pt modelId="{C0B1A167-F34F-484F-879C-5F15654E837E}">
      <dgm:prSet/>
      <dgm:spPr/>
      <dgm:t>
        <a:bodyPr/>
        <a:lstStyle/>
        <a:p>
          <a:pPr rtl="0"/>
          <a:r>
            <a:rPr lang="en-GB"/>
            <a:t>Child learns to self-regulate emotions</a:t>
          </a:r>
        </a:p>
      </dgm:t>
    </dgm:pt>
    <dgm:pt modelId="{CBD30F70-A9BE-4A40-8C4A-50321BCA530B}" type="parTrans" cxnId="{0C7D4B13-67BF-4137-A0D7-FDEFCA09B2D1}">
      <dgm:prSet/>
      <dgm:spPr/>
      <dgm:t>
        <a:bodyPr/>
        <a:lstStyle/>
        <a:p>
          <a:endParaRPr lang="en-US"/>
        </a:p>
      </dgm:t>
    </dgm:pt>
    <dgm:pt modelId="{4FE6B880-314C-404D-9169-4D07DDE36439}" type="sibTrans" cxnId="{0C7D4B13-67BF-4137-A0D7-FDEFCA09B2D1}">
      <dgm:prSet/>
      <dgm:spPr/>
      <dgm:t>
        <a:bodyPr/>
        <a:lstStyle/>
        <a:p>
          <a:endParaRPr lang="en-US"/>
        </a:p>
      </dgm:t>
    </dgm:pt>
    <dgm:pt modelId="{251672C8-923F-4C2B-80A0-01C067BF97D4}">
      <dgm:prSet/>
      <dgm:spPr/>
      <dgm:t>
        <a:bodyPr/>
        <a:lstStyle/>
        <a:p>
          <a:pPr rtl="0"/>
          <a:r>
            <a:rPr lang="en-GB"/>
            <a:t>Allows Counsellor and child to stay in the present</a:t>
          </a:r>
        </a:p>
      </dgm:t>
    </dgm:pt>
    <dgm:pt modelId="{5EA8A32F-DB93-4D81-BA04-E45E766B61DF}" type="parTrans" cxnId="{A89445DC-5CAD-48C9-97FA-E0D519B312B2}">
      <dgm:prSet/>
      <dgm:spPr/>
      <dgm:t>
        <a:bodyPr/>
        <a:lstStyle/>
        <a:p>
          <a:endParaRPr lang="en-US"/>
        </a:p>
      </dgm:t>
    </dgm:pt>
    <dgm:pt modelId="{89E99688-259C-4836-A4C7-885B9B56CADE}" type="sibTrans" cxnId="{A89445DC-5CAD-48C9-97FA-E0D519B312B2}">
      <dgm:prSet/>
      <dgm:spPr/>
      <dgm:t>
        <a:bodyPr/>
        <a:lstStyle/>
        <a:p>
          <a:endParaRPr lang="en-US"/>
        </a:p>
      </dgm:t>
    </dgm:pt>
    <dgm:pt modelId="{0EED6A7A-4880-4AE4-85E6-4E30506853E4}">
      <dgm:prSet/>
      <dgm:spPr/>
      <dgm:t>
        <a:bodyPr/>
        <a:lstStyle/>
        <a:p>
          <a:pPr rtl="0"/>
          <a:r>
            <a:rPr lang="en-GB"/>
            <a:t>Encourages/permits the evaluation of an emotion or thought against real life, exploration, imagination/creative problem-solving</a:t>
          </a:r>
        </a:p>
      </dgm:t>
    </dgm:pt>
    <dgm:pt modelId="{700D352A-A20C-40ED-97C3-37E114380CA0}" type="parTrans" cxnId="{1921CC25-6495-4C74-8087-466ABE18FC9D}">
      <dgm:prSet/>
      <dgm:spPr/>
      <dgm:t>
        <a:bodyPr/>
        <a:lstStyle/>
        <a:p>
          <a:endParaRPr lang="en-US"/>
        </a:p>
      </dgm:t>
    </dgm:pt>
    <dgm:pt modelId="{24BC87FC-B3DA-4422-9BBD-0596E89D92A7}" type="sibTrans" cxnId="{1921CC25-6495-4C74-8087-466ABE18FC9D}">
      <dgm:prSet/>
      <dgm:spPr/>
      <dgm:t>
        <a:bodyPr/>
        <a:lstStyle/>
        <a:p>
          <a:endParaRPr lang="en-US"/>
        </a:p>
      </dgm:t>
    </dgm:pt>
    <dgm:pt modelId="{D40DD176-DF59-4C76-8EC0-ADC500B5D615}">
      <dgm:prSet/>
      <dgm:spPr/>
      <dgm:t>
        <a:bodyPr/>
        <a:lstStyle/>
        <a:p>
          <a:pPr rtl="0"/>
          <a:r>
            <a:rPr lang="en-GB"/>
            <a:t>Disadvantages of the Non-Directive approach therapy is, it can be expensive because you cannot put a date on when the therapy will finish.</a:t>
          </a:r>
        </a:p>
      </dgm:t>
    </dgm:pt>
    <dgm:pt modelId="{556DC241-ADB9-45F5-9E13-53D0D02134A5}" type="parTrans" cxnId="{1B1EB52A-126F-414E-8E59-75ADC8C8299C}">
      <dgm:prSet/>
      <dgm:spPr/>
      <dgm:t>
        <a:bodyPr/>
        <a:lstStyle/>
        <a:p>
          <a:endParaRPr lang="en-US"/>
        </a:p>
      </dgm:t>
    </dgm:pt>
    <dgm:pt modelId="{A8043591-5672-4861-A04A-01C4577385F7}" type="sibTrans" cxnId="{1B1EB52A-126F-414E-8E59-75ADC8C8299C}">
      <dgm:prSet/>
      <dgm:spPr/>
      <dgm:t>
        <a:bodyPr/>
        <a:lstStyle/>
        <a:p>
          <a:endParaRPr lang="en-US"/>
        </a:p>
      </dgm:t>
    </dgm:pt>
    <dgm:pt modelId="{6FA4EAFB-7CD5-4883-A245-D84AB3371CF3}" type="pres">
      <dgm:prSet presAssocID="{CBE0B731-57BE-42CC-AE93-5F11F5A1C7CA}" presName="linear" presStyleCnt="0">
        <dgm:presLayoutVars>
          <dgm:animLvl val="lvl"/>
          <dgm:resizeHandles val="exact"/>
        </dgm:presLayoutVars>
      </dgm:prSet>
      <dgm:spPr/>
    </dgm:pt>
    <dgm:pt modelId="{E2D0C48E-2435-4167-AF45-D464A386D10F}" type="pres">
      <dgm:prSet presAssocID="{3F50BCED-C713-4697-8D98-822F24E74B18}" presName="parentText" presStyleLbl="node1" presStyleIdx="0" presStyleCnt="8" custLinFactNeighborX="953" custLinFactNeighborY="-1432">
        <dgm:presLayoutVars>
          <dgm:chMax val="0"/>
          <dgm:bulletEnabled val="1"/>
        </dgm:presLayoutVars>
      </dgm:prSet>
      <dgm:spPr/>
    </dgm:pt>
    <dgm:pt modelId="{F9963807-9672-4B98-9B74-7B91E8048754}" type="pres">
      <dgm:prSet presAssocID="{0A5197C6-D175-4C5A-8857-EA3EBD105564}" presName="spacer" presStyleCnt="0"/>
      <dgm:spPr/>
    </dgm:pt>
    <dgm:pt modelId="{838304A3-1223-4FBB-96BD-2CD9E89469F3}" type="pres">
      <dgm:prSet presAssocID="{E1DA2225-0696-41D8-B26D-D8E6747260E7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4ACB0010-1F25-45F4-8975-64D44ED2FA38}" type="pres">
      <dgm:prSet presAssocID="{7AB9EFCD-A8F5-41B4-B850-FC112377CC62}" presName="spacer" presStyleCnt="0"/>
      <dgm:spPr/>
    </dgm:pt>
    <dgm:pt modelId="{4AD6DD4F-3349-4FF0-A1BF-DFAD11551521}" type="pres">
      <dgm:prSet presAssocID="{4786A93B-6748-45A2-AE2E-6F75F49B50D8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6009CFC2-A919-45BB-88C0-219C475DEADF}" type="pres">
      <dgm:prSet presAssocID="{2AD75A85-8359-48F3-B4D1-36F67FADF7FD}" presName="spacer" presStyleCnt="0"/>
      <dgm:spPr/>
    </dgm:pt>
    <dgm:pt modelId="{3E3F29C5-15D1-42EC-9A39-F6BE9EDE8AE4}" type="pres">
      <dgm:prSet presAssocID="{62AE5FCF-28DF-4DBA-86E8-7BA53BC48CCA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4E43C38F-1D87-4A2E-A566-25F7EEFD76B3}" type="pres">
      <dgm:prSet presAssocID="{FFD3FB56-1D53-4A51-A2B9-441DA04F4C83}" presName="spacer" presStyleCnt="0"/>
      <dgm:spPr/>
    </dgm:pt>
    <dgm:pt modelId="{081BFC07-74E7-41A6-8FE1-1EE9535621E3}" type="pres">
      <dgm:prSet presAssocID="{C0B1A167-F34F-484F-879C-5F15654E837E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EEC8069C-4AE9-486C-A5FF-7B07D2B1BA9D}" type="pres">
      <dgm:prSet presAssocID="{4FE6B880-314C-404D-9169-4D07DDE36439}" presName="spacer" presStyleCnt="0"/>
      <dgm:spPr/>
    </dgm:pt>
    <dgm:pt modelId="{6DE7C8A7-C017-489A-9630-5B54EE276D33}" type="pres">
      <dgm:prSet presAssocID="{251672C8-923F-4C2B-80A0-01C067BF97D4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6983220B-B04C-4DF0-8B22-524A8492DE48}" type="pres">
      <dgm:prSet presAssocID="{89E99688-259C-4836-A4C7-885B9B56CADE}" presName="spacer" presStyleCnt="0"/>
      <dgm:spPr/>
    </dgm:pt>
    <dgm:pt modelId="{44630780-35B5-464E-B81C-29BD4B0720DD}" type="pres">
      <dgm:prSet presAssocID="{0EED6A7A-4880-4AE4-85E6-4E30506853E4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5E0072BA-496C-407F-83ED-224FB3B58B6D}" type="pres">
      <dgm:prSet presAssocID="{24BC87FC-B3DA-4422-9BBD-0596E89D92A7}" presName="spacer" presStyleCnt="0"/>
      <dgm:spPr/>
    </dgm:pt>
    <dgm:pt modelId="{03EE6F48-A8E6-43A7-BD53-6EA7692F051A}" type="pres">
      <dgm:prSet presAssocID="{D40DD176-DF59-4C76-8EC0-ADC500B5D615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1CE4E201-DECE-40AA-A77C-75ABEFF5EFA5}" type="presOf" srcId="{D40DD176-DF59-4C76-8EC0-ADC500B5D615}" destId="{03EE6F48-A8E6-43A7-BD53-6EA7692F051A}" srcOrd="0" destOrd="0" presId="urn:microsoft.com/office/officeart/2005/8/layout/vList2"/>
    <dgm:cxn modelId="{0C7D4B13-67BF-4137-A0D7-FDEFCA09B2D1}" srcId="{CBE0B731-57BE-42CC-AE93-5F11F5A1C7CA}" destId="{C0B1A167-F34F-484F-879C-5F15654E837E}" srcOrd="4" destOrd="0" parTransId="{CBD30F70-A9BE-4A40-8C4A-50321BCA530B}" sibTransId="{4FE6B880-314C-404D-9169-4D07DDE36439}"/>
    <dgm:cxn modelId="{9F8A751F-FD3B-409B-854D-D8F1165CB6F2}" type="presOf" srcId="{CBE0B731-57BE-42CC-AE93-5F11F5A1C7CA}" destId="{6FA4EAFB-7CD5-4883-A245-D84AB3371CF3}" srcOrd="0" destOrd="0" presId="urn:microsoft.com/office/officeart/2005/8/layout/vList2"/>
    <dgm:cxn modelId="{1921CC25-6495-4C74-8087-466ABE18FC9D}" srcId="{CBE0B731-57BE-42CC-AE93-5F11F5A1C7CA}" destId="{0EED6A7A-4880-4AE4-85E6-4E30506853E4}" srcOrd="6" destOrd="0" parTransId="{700D352A-A20C-40ED-97C3-37E114380CA0}" sibTransId="{24BC87FC-B3DA-4422-9BBD-0596E89D92A7}"/>
    <dgm:cxn modelId="{1B1EB52A-126F-414E-8E59-75ADC8C8299C}" srcId="{CBE0B731-57BE-42CC-AE93-5F11F5A1C7CA}" destId="{D40DD176-DF59-4C76-8EC0-ADC500B5D615}" srcOrd="7" destOrd="0" parTransId="{556DC241-ADB9-45F5-9E13-53D0D02134A5}" sibTransId="{A8043591-5672-4861-A04A-01C4577385F7}"/>
    <dgm:cxn modelId="{69CC342B-7F19-4E46-AF75-11535AAA01A1}" type="presOf" srcId="{3F50BCED-C713-4697-8D98-822F24E74B18}" destId="{E2D0C48E-2435-4167-AF45-D464A386D10F}" srcOrd="0" destOrd="0" presId="urn:microsoft.com/office/officeart/2005/8/layout/vList2"/>
    <dgm:cxn modelId="{8BB3B639-6426-47F5-A064-7BADA94172B7}" type="presOf" srcId="{251672C8-923F-4C2B-80A0-01C067BF97D4}" destId="{6DE7C8A7-C017-489A-9630-5B54EE276D33}" srcOrd="0" destOrd="0" presId="urn:microsoft.com/office/officeart/2005/8/layout/vList2"/>
    <dgm:cxn modelId="{CD252045-9428-47E9-9D4E-562748F54D37}" srcId="{CBE0B731-57BE-42CC-AE93-5F11F5A1C7CA}" destId="{4786A93B-6748-45A2-AE2E-6F75F49B50D8}" srcOrd="2" destOrd="0" parTransId="{2AA98F8D-5970-4200-A900-AFD5F04700BB}" sibTransId="{2AD75A85-8359-48F3-B4D1-36F67FADF7FD}"/>
    <dgm:cxn modelId="{FDBB9248-BED5-42B3-8BE2-78928055A67C}" type="presOf" srcId="{E1DA2225-0696-41D8-B26D-D8E6747260E7}" destId="{838304A3-1223-4FBB-96BD-2CD9E89469F3}" srcOrd="0" destOrd="0" presId="urn:microsoft.com/office/officeart/2005/8/layout/vList2"/>
    <dgm:cxn modelId="{4906D679-2A9E-437B-8321-F8FD48072C81}" type="presOf" srcId="{4786A93B-6748-45A2-AE2E-6F75F49B50D8}" destId="{4AD6DD4F-3349-4FF0-A1BF-DFAD11551521}" srcOrd="0" destOrd="0" presId="urn:microsoft.com/office/officeart/2005/8/layout/vList2"/>
    <dgm:cxn modelId="{DAB1DF8C-70F6-48C8-8DF9-89CA2D1DFEE6}" srcId="{CBE0B731-57BE-42CC-AE93-5F11F5A1C7CA}" destId="{62AE5FCF-28DF-4DBA-86E8-7BA53BC48CCA}" srcOrd="3" destOrd="0" parTransId="{3686FC14-F826-4EA1-BBA1-CD7248EFE75E}" sibTransId="{FFD3FB56-1D53-4A51-A2B9-441DA04F4C83}"/>
    <dgm:cxn modelId="{ACFF669F-9940-4647-84F7-1D8C2F6DA5D1}" type="presOf" srcId="{0EED6A7A-4880-4AE4-85E6-4E30506853E4}" destId="{44630780-35B5-464E-B81C-29BD4B0720DD}" srcOrd="0" destOrd="0" presId="urn:microsoft.com/office/officeart/2005/8/layout/vList2"/>
    <dgm:cxn modelId="{038344AE-39B1-4825-B696-731A6A1AD991}" type="presOf" srcId="{62AE5FCF-28DF-4DBA-86E8-7BA53BC48CCA}" destId="{3E3F29C5-15D1-42EC-9A39-F6BE9EDE8AE4}" srcOrd="0" destOrd="0" presId="urn:microsoft.com/office/officeart/2005/8/layout/vList2"/>
    <dgm:cxn modelId="{F1C279B8-D936-4ABD-879D-7974278DB4C5}" type="presOf" srcId="{C0B1A167-F34F-484F-879C-5F15654E837E}" destId="{081BFC07-74E7-41A6-8FE1-1EE9535621E3}" srcOrd="0" destOrd="0" presId="urn:microsoft.com/office/officeart/2005/8/layout/vList2"/>
    <dgm:cxn modelId="{68E457C5-AA5E-4CDA-89BE-A9D30D5C8A78}" srcId="{CBE0B731-57BE-42CC-AE93-5F11F5A1C7CA}" destId="{E1DA2225-0696-41D8-B26D-D8E6747260E7}" srcOrd="1" destOrd="0" parTransId="{122572C8-3A10-4687-AFDA-B2E8D4263A6B}" sibTransId="{7AB9EFCD-A8F5-41B4-B850-FC112377CC62}"/>
    <dgm:cxn modelId="{A89445DC-5CAD-48C9-97FA-E0D519B312B2}" srcId="{CBE0B731-57BE-42CC-AE93-5F11F5A1C7CA}" destId="{251672C8-923F-4C2B-80A0-01C067BF97D4}" srcOrd="5" destOrd="0" parTransId="{5EA8A32F-DB93-4D81-BA04-E45E766B61DF}" sibTransId="{89E99688-259C-4836-A4C7-885B9B56CADE}"/>
    <dgm:cxn modelId="{E0E40AFB-C648-4778-9A73-71271A165024}" srcId="{CBE0B731-57BE-42CC-AE93-5F11F5A1C7CA}" destId="{3F50BCED-C713-4697-8D98-822F24E74B18}" srcOrd="0" destOrd="0" parTransId="{C7D9BC93-2442-4FB3-8865-5E13A673C588}" sibTransId="{0A5197C6-D175-4C5A-8857-EA3EBD105564}"/>
    <dgm:cxn modelId="{B342A84A-9A9D-4FC5-BB3C-6016D96CEEB0}" type="presParOf" srcId="{6FA4EAFB-7CD5-4883-A245-D84AB3371CF3}" destId="{E2D0C48E-2435-4167-AF45-D464A386D10F}" srcOrd="0" destOrd="0" presId="urn:microsoft.com/office/officeart/2005/8/layout/vList2"/>
    <dgm:cxn modelId="{D8CED40F-37D8-468A-A316-8D5444B0D232}" type="presParOf" srcId="{6FA4EAFB-7CD5-4883-A245-D84AB3371CF3}" destId="{F9963807-9672-4B98-9B74-7B91E8048754}" srcOrd="1" destOrd="0" presId="urn:microsoft.com/office/officeart/2005/8/layout/vList2"/>
    <dgm:cxn modelId="{A5C2A803-5AFF-4684-A437-214C2B59129F}" type="presParOf" srcId="{6FA4EAFB-7CD5-4883-A245-D84AB3371CF3}" destId="{838304A3-1223-4FBB-96BD-2CD9E89469F3}" srcOrd="2" destOrd="0" presId="urn:microsoft.com/office/officeart/2005/8/layout/vList2"/>
    <dgm:cxn modelId="{3494E8CB-16D1-4651-9968-F9A4C921E5A9}" type="presParOf" srcId="{6FA4EAFB-7CD5-4883-A245-D84AB3371CF3}" destId="{4ACB0010-1F25-45F4-8975-64D44ED2FA38}" srcOrd="3" destOrd="0" presId="urn:microsoft.com/office/officeart/2005/8/layout/vList2"/>
    <dgm:cxn modelId="{F0E83A09-43C3-4CD7-BA74-311941D739AF}" type="presParOf" srcId="{6FA4EAFB-7CD5-4883-A245-D84AB3371CF3}" destId="{4AD6DD4F-3349-4FF0-A1BF-DFAD11551521}" srcOrd="4" destOrd="0" presId="urn:microsoft.com/office/officeart/2005/8/layout/vList2"/>
    <dgm:cxn modelId="{49226E9F-982B-46B7-99BB-AD85F35AF153}" type="presParOf" srcId="{6FA4EAFB-7CD5-4883-A245-D84AB3371CF3}" destId="{6009CFC2-A919-45BB-88C0-219C475DEADF}" srcOrd="5" destOrd="0" presId="urn:microsoft.com/office/officeart/2005/8/layout/vList2"/>
    <dgm:cxn modelId="{DE0224EB-A246-4C81-B9E2-60AD5B7088C5}" type="presParOf" srcId="{6FA4EAFB-7CD5-4883-A245-D84AB3371CF3}" destId="{3E3F29C5-15D1-42EC-9A39-F6BE9EDE8AE4}" srcOrd="6" destOrd="0" presId="urn:microsoft.com/office/officeart/2005/8/layout/vList2"/>
    <dgm:cxn modelId="{39BB7F5D-3ED2-41DB-B12A-A1FAAA96A3C0}" type="presParOf" srcId="{6FA4EAFB-7CD5-4883-A245-D84AB3371CF3}" destId="{4E43C38F-1D87-4A2E-A566-25F7EEFD76B3}" srcOrd="7" destOrd="0" presId="urn:microsoft.com/office/officeart/2005/8/layout/vList2"/>
    <dgm:cxn modelId="{C4713A04-2A01-46D7-A96E-742F919DB37A}" type="presParOf" srcId="{6FA4EAFB-7CD5-4883-A245-D84AB3371CF3}" destId="{081BFC07-74E7-41A6-8FE1-1EE9535621E3}" srcOrd="8" destOrd="0" presId="urn:microsoft.com/office/officeart/2005/8/layout/vList2"/>
    <dgm:cxn modelId="{A269AA3D-CBCB-4F37-B7E0-E174FDBBD138}" type="presParOf" srcId="{6FA4EAFB-7CD5-4883-A245-D84AB3371CF3}" destId="{EEC8069C-4AE9-486C-A5FF-7B07D2B1BA9D}" srcOrd="9" destOrd="0" presId="urn:microsoft.com/office/officeart/2005/8/layout/vList2"/>
    <dgm:cxn modelId="{8DB45637-EEDF-4D77-B672-A0020EF78245}" type="presParOf" srcId="{6FA4EAFB-7CD5-4883-A245-D84AB3371CF3}" destId="{6DE7C8A7-C017-489A-9630-5B54EE276D33}" srcOrd="10" destOrd="0" presId="urn:microsoft.com/office/officeart/2005/8/layout/vList2"/>
    <dgm:cxn modelId="{874A3F49-1044-4EA1-B70A-9A991A51AB89}" type="presParOf" srcId="{6FA4EAFB-7CD5-4883-A245-D84AB3371CF3}" destId="{6983220B-B04C-4DF0-8B22-524A8492DE48}" srcOrd="11" destOrd="0" presId="urn:microsoft.com/office/officeart/2005/8/layout/vList2"/>
    <dgm:cxn modelId="{1F5FA919-65A2-42F5-81DE-6BA8804DD1F8}" type="presParOf" srcId="{6FA4EAFB-7CD5-4883-A245-D84AB3371CF3}" destId="{44630780-35B5-464E-B81C-29BD4B0720DD}" srcOrd="12" destOrd="0" presId="urn:microsoft.com/office/officeart/2005/8/layout/vList2"/>
    <dgm:cxn modelId="{F88E2566-1766-4734-9C08-0F8948928DF2}" type="presParOf" srcId="{6FA4EAFB-7CD5-4883-A245-D84AB3371CF3}" destId="{5E0072BA-496C-407F-83ED-224FB3B58B6D}" srcOrd="13" destOrd="0" presId="urn:microsoft.com/office/officeart/2005/8/layout/vList2"/>
    <dgm:cxn modelId="{78FD430D-B130-4B68-ABD3-F0E73D08ACA5}" type="presParOf" srcId="{6FA4EAFB-7CD5-4883-A245-D84AB3371CF3}" destId="{03EE6F48-A8E6-43A7-BD53-6EA7692F051A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EA915DA5-2A13-485A-999E-25329D3A9C46}" type="doc">
      <dgm:prSet loTypeId="urn:microsoft.com/office/officeart/2005/8/layout/process4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49E0532-19E3-46B3-A2C4-759BE7CE31C8}">
      <dgm:prSet/>
      <dgm:spPr/>
      <dgm:t>
        <a:bodyPr/>
        <a:lstStyle/>
        <a:p>
          <a:pPr rtl="0"/>
          <a:r>
            <a:rPr lang="en-GB" dirty="0"/>
            <a:t>This form of counselling lends itself to a predetermined goal, activities are chosen by the counsellor before the session.  This type of approach focuses on a specific issue/theme.  This is externally direct, the child is not in control of these sessions.  Can be helpful when you do actually have a specific issue to deal with.</a:t>
          </a:r>
        </a:p>
      </dgm:t>
    </dgm:pt>
    <dgm:pt modelId="{FDE28D14-76B3-46D7-AFCD-0D9F2249E43A}" type="parTrans" cxnId="{3AFD7AB4-F308-4E09-AB1B-5E5A60189382}">
      <dgm:prSet/>
      <dgm:spPr/>
      <dgm:t>
        <a:bodyPr/>
        <a:lstStyle/>
        <a:p>
          <a:endParaRPr lang="en-US"/>
        </a:p>
      </dgm:t>
    </dgm:pt>
    <dgm:pt modelId="{D7832EF1-9740-4F60-A8AD-482335A310C3}" type="sibTrans" cxnId="{3AFD7AB4-F308-4E09-AB1B-5E5A60189382}">
      <dgm:prSet/>
      <dgm:spPr/>
      <dgm:t>
        <a:bodyPr/>
        <a:lstStyle/>
        <a:p>
          <a:endParaRPr lang="en-US"/>
        </a:p>
      </dgm:t>
    </dgm:pt>
    <dgm:pt modelId="{33C3B892-1293-4C44-8BE2-DE20A353EF72}">
      <dgm:prSet/>
      <dgm:spPr/>
      <dgm:t>
        <a:bodyPr/>
        <a:lstStyle/>
        <a:p>
          <a:pPr rtl="0"/>
          <a:r>
            <a:rPr lang="en-GB"/>
            <a:t>The approaches can cross over, A skilled practitioner will adopt a mix of  both approaches according to circumstances</a:t>
          </a:r>
        </a:p>
      </dgm:t>
    </dgm:pt>
    <dgm:pt modelId="{C228B9BC-D4DE-4604-945B-73029E5F7366}" type="parTrans" cxnId="{421DB1A0-D50A-49F8-95F4-69CFD5B96B5E}">
      <dgm:prSet/>
      <dgm:spPr/>
      <dgm:t>
        <a:bodyPr/>
        <a:lstStyle/>
        <a:p>
          <a:endParaRPr lang="en-US"/>
        </a:p>
      </dgm:t>
    </dgm:pt>
    <dgm:pt modelId="{14F53358-04CF-4BFD-BF1A-E44E249627F9}" type="sibTrans" cxnId="{421DB1A0-D50A-49F8-95F4-69CFD5B96B5E}">
      <dgm:prSet/>
      <dgm:spPr/>
      <dgm:t>
        <a:bodyPr/>
        <a:lstStyle/>
        <a:p>
          <a:endParaRPr lang="en-US"/>
        </a:p>
      </dgm:t>
    </dgm:pt>
    <dgm:pt modelId="{F1B73245-6CD5-465D-9A3D-A5AFE5CE62C4}" type="pres">
      <dgm:prSet presAssocID="{EA915DA5-2A13-485A-999E-25329D3A9C46}" presName="Name0" presStyleCnt="0">
        <dgm:presLayoutVars>
          <dgm:dir/>
          <dgm:animLvl val="lvl"/>
          <dgm:resizeHandles val="exact"/>
        </dgm:presLayoutVars>
      </dgm:prSet>
      <dgm:spPr/>
    </dgm:pt>
    <dgm:pt modelId="{12B936A0-6321-4643-905B-D7B7087FB01F}" type="pres">
      <dgm:prSet presAssocID="{33C3B892-1293-4C44-8BE2-DE20A353EF72}" presName="boxAndChildren" presStyleCnt="0"/>
      <dgm:spPr/>
    </dgm:pt>
    <dgm:pt modelId="{4B1FF752-A8A8-4D79-9A22-F4553C61BD46}" type="pres">
      <dgm:prSet presAssocID="{33C3B892-1293-4C44-8BE2-DE20A353EF72}" presName="parentTextBox" presStyleLbl="node1" presStyleIdx="0" presStyleCnt="2"/>
      <dgm:spPr/>
    </dgm:pt>
    <dgm:pt modelId="{94EB58C7-BFFC-47A3-B99C-57B51613C8B9}" type="pres">
      <dgm:prSet presAssocID="{D7832EF1-9740-4F60-A8AD-482335A310C3}" presName="sp" presStyleCnt="0"/>
      <dgm:spPr/>
    </dgm:pt>
    <dgm:pt modelId="{D05627E8-34AB-4E25-ADDB-26872F171EF7}" type="pres">
      <dgm:prSet presAssocID="{749E0532-19E3-46B3-A2C4-759BE7CE31C8}" presName="arrowAndChildren" presStyleCnt="0"/>
      <dgm:spPr/>
    </dgm:pt>
    <dgm:pt modelId="{EF5A53A1-F50C-4643-B4DF-10B1690895CB}" type="pres">
      <dgm:prSet presAssocID="{749E0532-19E3-46B3-A2C4-759BE7CE31C8}" presName="parentTextArrow" presStyleLbl="node1" presStyleIdx="1" presStyleCnt="2"/>
      <dgm:spPr/>
    </dgm:pt>
  </dgm:ptLst>
  <dgm:cxnLst>
    <dgm:cxn modelId="{7B0D4522-219B-4820-8973-9B7B878EB37C}" type="presOf" srcId="{EA915DA5-2A13-485A-999E-25329D3A9C46}" destId="{F1B73245-6CD5-465D-9A3D-A5AFE5CE62C4}" srcOrd="0" destOrd="0" presId="urn:microsoft.com/office/officeart/2005/8/layout/process4"/>
    <dgm:cxn modelId="{83A76A63-8C40-43D4-8CC2-A218D1BDC0FB}" type="presOf" srcId="{33C3B892-1293-4C44-8BE2-DE20A353EF72}" destId="{4B1FF752-A8A8-4D79-9A22-F4553C61BD46}" srcOrd="0" destOrd="0" presId="urn:microsoft.com/office/officeart/2005/8/layout/process4"/>
    <dgm:cxn modelId="{421DB1A0-D50A-49F8-95F4-69CFD5B96B5E}" srcId="{EA915DA5-2A13-485A-999E-25329D3A9C46}" destId="{33C3B892-1293-4C44-8BE2-DE20A353EF72}" srcOrd="1" destOrd="0" parTransId="{C228B9BC-D4DE-4604-945B-73029E5F7366}" sibTransId="{14F53358-04CF-4BFD-BF1A-E44E249627F9}"/>
    <dgm:cxn modelId="{7A72EEA5-FC99-4EA5-AA0B-10B1C6BE4926}" type="presOf" srcId="{749E0532-19E3-46B3-A2C4-759BE7CE31C8}" destId="{EF5A53A1-F50C-4643-B4DF-10B1690895CB}" srcOrd="0" destOrd="0" presId="urn:microsoft.com/office/officeart/2005/8/layout/process4"/>
    <dgm:cxn modelId="{3AFD7AB4-F308-4E09-AB1B-5E5A60189382}" srcId="{EA915DA5-2A13-485A-999E-25329D3A9C46}" destId="{749E0532-19E3-46B3-A2C4-759BE7CE31C8}" srcOrd="0" destOrd="0" parTransId="{FDE28D14-76B3-46D7-AFCD-0D9F2249E43A}" sibTransId="{D7832EF1-9740-4F60-A8AD-482335A310C3}"/>
    <dgm:cxn modelId="{1D9A7E47-1858-4958-B3BB-4060E70008E0}" type="presParOf" srcId="{F1B73245-6CD5-465D-9A3D-A5AFE5CE62C4}" destId="{12B936A0-6321-4643-905B-D7B7087FB01F}" srcOrd="0" destOrd="0" presId="urn:microsoft.com/office/officeart/2005/8/layout/process4"/>
    <dgm:cxn modelId="{ABB143EE-1CB6-4FFE-A7EB-F6EB253A2223}" type="presParOf" srcId="{12B936A0-6321-4643-905B-D7B7087FB01F}" destId="{4B1FF752-A8A8-4D79-9A22-F4553C61BD46}" srcOrd="0" destOrd="0" presId="urn:microsoft.com/office/officeart/2005/8/layout/process4"/>
    <dgm:cxn modelId="{DAEE9796-10D2-4CB1-A7E7-A51E232B696F}" type="presParOf" srcId="{F1B73245-6CD5-465D-9A3D-A5AFE5CE62C4}" destId="{94EB58C7-BFFC-47A3-B99C-57B51613C8B9}" srcOrd="1" destOrd="0" presId="urn:microsoft.com/office/officeart/2005/8/layout/process4"/>
    <dgm:cxn modelId="{EADB44B1-4031-46FC-AA28-80812C1EAA2D}" type="presParOf" srcId="{F1B73245-6CD5-465D-9A3D-A5AFE5CE62C4}" destId="{D05627E8-34AB-4E25-ADDB-26872F171EF7}" srcOrd="2" destOrd="0" presId="urn:microsoft.com/office/officeart/2005/8/layout/process4"/>
    <dgm:cxn modelId="{54B34F28-8488-4BDA-85DF-EC62A1B7BD56}" type="presParOf" srcId="{D05627E8-34AB-4E25-ADDB-26872F171EF7}" destId="{EF5A53A1-F50C-4643-B4DF-10B1690895C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28CC21B3-BC1F-440D-860C-5B713EFCF5CF}" type="doc">
      <dgm:prSet loTypeId="urn:microsoft.com/office/officeart/2005/8/layout/hProcess11" loCatId="process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C63BD0C1-0D3A-4CA6-B6DA-F7D27934915C}">
      <dgm:prSet/>
      <dgm:spPr/>
      <dgm:t>
        <a:bodyPr/>
        <a:lstStyle/>
        <a:p>
          <a:pPr rtl="0"/>
          <a:r>
            <a:rPr lang="en-US"/>
            <a:t>Enhance child’s self control, self-concept, and self-efficacy.</a:t>
          </a:r>
        </a:p>
      </dgm:t>
    </dgm:pt>
    <dgm:pt modelId="{39E44859-53F9-475E-B84A-E72F56B543A8}" type="parTrans" cxnId="{B8351FA5-9E6B-4649-AC3E-C80BE77A2062}">
      <dgm:prSet/>
      <dgm:spPr/>
      <dgm:t>
        <a:bodyPr/>
        <a:lstStyle/>
        <a:p>
          <a:endParaRPr lang="en-US"/>
        </a:p>
      </dgm:t>
    </dgm:pt>
    <dgm:pt modelId="{B83FCCA8-5981-4DD3-BF4D-16A21C634C63}" type="sibTrans" cxnId="{B8351FA5-9E6B-4649-AC3E-C80BE77A2062}">
      <dgm:prSet/>
      <dgm:spPr/>
      <dgm:t>
        <a:bodyPr/>
        <a:lstStyle/>
        <a:p>
          <a:endParaRPr lang="en-US"/>
        </a:p>
      </dgm:t>
    </dgm:pt>
    <dgm:pt modelId="{28987E4E-1220-4E4B-B88E-99C70E71EA85}">
      <dgm:prSet/>
      <dgm:spPr/>
      <dgm:t>
        <a:bodyPr/>
        <a:lstStyle/>
        <a:p>
          <a:pPr rtl="0"/>
          <a:r>
            <a:rPr lang="en-US"/>
            <a:t>Help child become aware of his or her feelings.</a:t>
          </a:r>
        </a:p>
      </dgm:t>
    </dgm:pt>
    <dgm:pt modelId="{CBA55493-D737-48E1-AE1C-F7CD7A729BE1}" type="parTrans" cxnId="{ED75345C-01BB-4955-9DCB-E4871C95562B}">
      <dgm:prSet/>
      <dgm:spPr/>
      <dgm:t>
        <a:bodyPr/>
        <a:lstStyle/>
        <a:p>
          <a:endParaRPr lang="en-US"/>
        </a:p>
      </dgm:t>
    </dgm:pt>
    <dgm:pt modelId="{79070C8B-D7CA-44D4-938E-4C7A4860E42D}" type="sibTrans" cxnId="{ED75345C-01BB-4955-9DCB-E4871C95562B}">
      <dgm:prSet/>
      <dgm:spPr/>
      <dgm:t>
        <a:bodyPr/>
        <a:lstStyle/>
        <a:p>
          <a:endParaRPr lang="en-US"/>
        </a:p>
      </dgm:t>
    </dgm:pt>
    <dgm:pt modelId="{87F0751F-F286-4555-A87E-AFEE6614DFEF}">
      <dgm:prSet/>
      <dgm:spPr/>
      <dgm:t>
        <a:bodyPr/>
        <a:lstStyle/>
        <a:p>
          <a:pPr rtl="0"/>
          <a:r>
            <a:rPr lang="en-US"/>
            <a:t>Have a place where child can feel safe in exploration of self. </a:t>
          </a:r>
        </a:p>
      </dgm:t>
    </dgm:pt>
    <dgm:pt modelId="{D9E5E7DD-6241-4891-AF02-2ACF5C611FEA}" type="parTrans" cxnId="{97B9776D-2BC5-4190-A649-2DF8A3CE9885}">
      <dgm:prSet/>
      <dgm:spPr/>
      <dgm:t>
        <a:bodyPr/>
        <a:lstStyle/>
        <a:p>
          <a:endParaRPr lang="en-US"/>
        </a:p>
      </dgm:t>
    </dgm:pt>
    <dgm:pt modelId="{D0B56D86-D275-4B37-B20A-96D004860175}" type="sibTrans" cxnId="{97B9776D-2BC5-4190-A649-2DF8A3CE9885}">
      <dgm:prSet/>
      <dgm:spPr/>
      <dgm:t>
        <a:bodyPr/>
        <a:lstStyle/>
        <a:p>
          <a:endParaRPr lang="en-US"/>
        </a:p>
      </dgm:t>
    </dgm:pt>
    <dgm:pt modelId="{39C4FCF8-FD98-48F3-897E-967AD93DD709}">
      <dgm:prSet/>
      <dgm:spPr/>
      <dgm:t>
        <a:bodyPr/>
        <a:lstStyle/>
        <a:p>
          <a:pPr rtl="0"/>
          <a:r>
            <a:rPr lang="en-US"/>
            <a:t>Learn and practice self-control and alternative behaviors.</a:t>
          </a:r>
        </a:p>
      </dgm:t>
    </dgm:pt>
    <dgm:pt modelId="{80F009A9-4068-4A00-9D78-CE890025B9A5}" type="parTrans" cxnId="{71D75835-F927-4D99-B2B1-F72DDBF6C905}">
      <dgm:prSet/>
      <dgm:spPr/>
      <dgm:t>
        <a:bodyPr/>
        <a:lstStyle/>
        <a:p>
          <a:endParaRPr lang="en-US"/>
        </a:p>
      </dgm:t>
    </dgm:pt>
    <dgm:pt modelId="{BDDEEDEE-357F-452C-BCE0-47E5110F1633}" type="sibTrans" cxnId="{71D75835-F927-4D99-B2B1-F72DDBF6C905}">
      <dgm:prSet/>
      <dgm:spPr/>
      <dgm:t>
        <a:bodyPr/>
        <a:lstStyle/>
        <a:p>
          <a:endParaRPr lang="en-US"/>
        </a:p>
      </dgm:t>
    </dgm:pt>
    <dgm:pt modelId="{86D0029B-1B67-4361-A047-A5B922BE3EEB}">
      <dgm:prSet/>
      <dgm:spPr/>
      <dgm:t>
        <a:bodyPr/>
        <a:lstStyle/>
        <a:p>
          <a:pPr rtl="0"/>
          <a:r>
            <a:rPr lang="en-US" dirty="0"/>
            <a:t>Develop capacity to trust adults.</a:t>
          </a:r>
        </a:p>
      </dgm:t>
    </dgm:pt>
    <dgm:pt modelId="{FBDD4E42-9486-4CDA-885B-3C298D1B2B54}" type="parTrans" cxnId="{5C4EE534-A424-4B86-AF94-2652B6D1D78C}">
      <dgm:prSet/>
      <dgm:spPr/>
      <dgm:t>
        <a:bodyPr/>
        <a:lstStyle/>
        <a:p>
          <a:endParaRPr lang="en-US"/>
        </a:p>
      </dgm:t>
    </dgm:pt>
    <dgm:pt modelId="{A703DB5B-1FA7-4AA6-A676-068A239B4C81}" type="sibTrans" cxnId="{5C4EE534-A424-4B86-AF94-2652B6D1D78C}">
      <dgm:prSet/>
      <dgm:spPr/>
      <dgm:t>
        <a:bodyPr/>
        <a:lstStyle/>
        <a:p>
          <a:endParaRPr lang="en-US"/>
        </a:p>
      </dgm:t>
    </dgm:pt>
    <dgm:pt modelId="{12BCF3FA-946E-4957-9CB8-03938A97C304}">
      <dgm:prSet/>
      <dgm:spPr/>
      <dgm:t>
        <a:bodyPr/>
        <a:lstStyle/>
        <a:p>
          <a:pPr rtl="0"/>
          <a:r>
            <a:rPr lang="en-US" dirty="0"/>
            <a:t>Develop capacity to relate to an adult in an open, positive and caring manner.</a:t>
          </a:r>
        </a:p>
      </dgm:t>
    </dgm:pt>
    <dgm:pt modelId="{D322FE86-C525-4368-8338-A2A4F5B9D732}" type="parTrans" cxnId="{68E5675D-41D9-4A7C-96DF-025DAC772F9C}">
      <dgm:prSet/>
      <dgm:spPr/>
      <dgm:t>
        <a:bodyPr/>
        <a:lstStyle/>
        <a:p>
          <a:endParaRPr lang="en-US"/>
        </a:p>
      </dgm:t>
    </dgm:pt>
    <dgm:pt modelId="{981E3AB6-72C1-464D-80C0-0354702B09D6}" type="sibTrans" cxnId="{68E5675D-41D9-4A7C-96DF-025DAC772F9C}">
      <dgm:prSet/>
      <dgm:spPr/>
      <dgm:t>
        <a:bodyPr/>
        <a:lstStyle/>
        <a:p>
          <a:endParaRPr lang="en-US"/>
        </a:p>
      </dgm:t>
    </dgm:pt>
    <dgm:pt modelId="{04583A70-7844-40B4-A0EA-6F5DFEFA9758}" type="pres">
      <dgm:prSet presAssocID="{28CC21B3-BC1F-440D-860C-5B713EFCF5CF}" presName="Name0" presStyleCnt="0">
        <dgm:presLayoutVars>
          <dgm:dir/>
          <dgm:resizeHandles val="exact"/>
        </dgm:presLayoutVars>
      </dgm:prSet>
      <dgm:spPr/>
    </dgm:pt>
    <dgm:pt modelId="{36F39EB2-B846-4670-BA91-1DC971DD1DB9}" type="pres">
      <dgm:prSet presAssocID="{28CC21B3-BC1F-440D-860C-5B713EFCF5CF}" presName="arrow" presStyleLbl="bgShp" presStyleIdx="0" presStyleCnt="1" custLinFactNeighborY="-711"/>
      <dgm:spPr/>
    </dgm:pt>
    <dgm:pt modelId="{E159FE55-1D9D-4F03-A527-149A865BB6F8}" type="pres">
      <dgm:prSet presAssocID="{28CC21B3-BC1F-440D-860C-5B713EFCF5CF}" presName="points" presStyleCnt="0"/>
      <dgm:spPr/>
    </dgm:pt>
    <dgm:pt modelId="{5B9144AC-44CD-4B50-8C0D-7F84608BC285}" type="pres">
      <dgm:prSet presAssocID="{C63BD0C1-0D3A-4CA6-B6DA-F7D27934915C}" presName="compositeA" presStyleCnt="0"/>
      <dgm:spPr/>
    </dgm:pt>
    <dgm:pt modelId="{6C91D936-1625-4AB3-8D36-FEF2207657C5}" type="pres">
      <dgm:prSet presAssocID="{C63BD0C1-0D3A-4CA6-B6DA-F7D27934915C}" presName="textA" presStyleLbl="revTx" presStyleIdx="0" presStyleCnt="6">
        <dgm:presLayoutVars>
          <dgm:bulletEnabled val="1"/>
        </dgm:presLayoutVars>
      </dgm:prSet>
      <dgm:spPr/>
    </dgm:pt>
    <dgm:pt modelId="{110CE8AB-E416-468E-8D69-175A8B2C092E}" type="pres">
      <dgm:prSet presAssocID="{C63BD0C1-0D3A-4CA6-B6DA-F7D27934915C}" presName="circleA" presStyleLbl="node1" presStyleIdx="0" presStyleCnt="6"/>
      <dgm:spPr/>
    </dgm:pt>
    <dgm:pt modelId="{8542FA33-2546-4945-892E-F5AE2F0F3E01}" type="pres">
      <dgm:prSet presAssocID="{C63BD0C1-0D3A-4CA6-B6DA-F7D27934915C}" presName="spaceA" presStyleCnt="0"/>
      <dgm:spPr/>
    </dgm:pt>
    <dgm:pt modelId="{DE48E0C9-4B2B-44C2-A10D-6C0BF4E20CF6}" type="pres">
      <dgm:prSet presAssocID="{B83FCCA8-5981-4DD3-BF4D-16A21C634C63}" presName="space" presStyleCnt="0"/>
      <dgm:spPr/>
    </dgm:pt>
    <dgm:pt modelId="{4004766D-2BFE-4A20-AD4B-94DB3195A415}" type="pres">
      <dgm:prSet presAssocID="{28987E4E-1220-4E4B-B88E-99C70E71EA85}" presName="compositeB" presStyleCnt="0"/>
      <dgm:spPr/>
    </dgm:pt>
    <dgm:pt modelId="{B0F3A9DE-0097-4F6A-AFDA-3F5928204E47}" type="pres">
      <dgm:prSet presAssocID="{28987E4E-1220-4E4B-B88E-99C70E71EA85}" presName="textB" presStyleLbl="revTx" presStyleIdx="1" presStyleCnt="6">
        <dgm:presLayoutVars>
          <dgm:bulletEnabled val="1"/>
        </dgm:presLayoutVars>
      </dgm:prSet>
      <dgm:spPr/>
    </dgm:pt>
    <dgm:pt modelId="{E1D9F7B4-BC1C-4F7E-B5AC-0313FC25FD8D}" type="pres">
      <dgm:prSet presAssocID="{28987E4E-1220-4E4B-B88E-99C70E71EA85}" presName="circleB" presStyleLbl="node1" presStyleIdx="1" presStyleCnt="6"/>
      <dgm:spPr/>
    </dgm:pt>
    <dgm:pt modelId="{A28A653E-290A-4837-859A-6B917A7D2FF8}" type="pres">
      <dgm:prSet presAssocID="{28987E4E-1220-4E4B-B88E-99C70E71EA85}" presName="spaceB" presStyleCnt="0"/>
      <dgm:spPr/>
    </dgm:pt>
    <dgm:pt modelId="{99C029EA-8980-4A90-8ECD-DDAF75B4419D}" type="pres">
      <dgm:prSet presAssocID="{79070C8B-D7CA-44D4-938E-4C7A4860E42D}" presName="space" presStyleCnt="0"/>
      <dgm:spPr/>
    </dgm:pt>
    <dgm:pt modelId="{612D2712-3BC4-44ED-A2DC-5A0E403C97E4}" type="pres">
      <dgm:prSet presAssocID="{87F0751F-F286-4555-A87E-AFEE6614DFEF}" presName="compositeA" presStyleCnt="0"/>
      <dgm:spPr/>
    </dgm:pt>
    <dgm:pt modelId="{52AA3FC1-AF6D-4650-A0C3-94C94B13F924}" type="pres">
      <dgm:prSet presAssocID="{87F0751F-F286-4555-A87E-AFEE6614DFEF}" presName="textA" presStyleLbl="revTx" presStyleIdx="2" presStyleCnt="6">
        <dgm:presLayoutVars>
          <dgm:bulletEnabled val="1"/>
        </dgm:presLayoutVars>
      </dgm:prSet>
      <dgm:spPr/>
    </dgm:pt>
    <dgm:pt modelId="{47BB6F8C-03E8-4443-9544-B5CF4E9D4C52}" type="pres">
      <dgm:prSet presAssocID="{87F0751F-F286-4555-A87E-AFEE6614DFEF}" presName="circleA" presStyleLbl="node1" presStyleIdx="2" presStyleCnt="6"/>
      <dgm:spPr/>
    </dgm:pt>
    <dgm:pt modelId="{01E55437-FD49-4A0A-A5A3-985D893FC48A}" type="pres">
      <dgm:prSet presAssocID="{87F0751F-F286-4555-A87E-AFEE6614DFEF}" presName="spaceA" presStyleCnt="0"/>
      <dgm:spPr/>
    </dgm:pt>
    <dgm:pt modelId="{A9CB2331-2395-419A-9FEA-FDAAD5E2268B}" type="pres">
      <dgm:prSet presAssocID="{D0B56D86-D275-4B37-B20A-96D004860175}" presName="space" presStyleCnt="0"/>
      <dgm:spPr/>
    </dgm:pt>
    <dgm:pt modelId="{D74C730A-8BB0-43B6-8F43-88FFA101AC22}" type="pres">
      <dgm:prSet presAssocID="{39C4FCF8-FD98-48F3-897E-967AD93DD709}" presName="compositeB" presStyleCnt="0"/>
      <dgm:spPr/>
    </dgm:pt>
    <dgm:pt modelId="{58A3248A-2F24-4611-8E9B-C178DB954BA9}" type="pres">
      <dgm:prSet presAssocID="{39C4FCF8-FD98-48F3-897E-967AD93DD709}" presName="textB" presStyleLbl="revTx" presStyleIdx="3" presStyleCnt="6">
        <dgm:presLayoutVars>
          <dgm:bulletEnabled val="1"/>
        </dgm:presLayoutVars>
      </dgm:prSet>
      <dgm:spPr/>
    </dgm:pt>
    <dgm:pt modelId="{4C4D3CC3-2FF7-4C83-96B7-8ABBF6D92734}" type="pres">
      <dgm:prSet presAssocID="{39C4FCF8-FD98-48F3-897E-967AD93DD709}" presName="circleB" presStyleLbl="node1" presStyleIdx="3" presStyleCnt="6"/>
      <dgm:spPr/>
    </dgm:pt>
    <dgm:pt modelId="{B044D260-544F-482E-B4C7-8514651BC37E}" type="pres">
      <dgm:prSet presAssocID="{39C4FCF8-FD98-48F3-897E-967AD93DD709}" presName="spaceB" presStyleCnt="0"/>
      <dgm:spPr/>
    </dgm:pt>
    <dgm:pt modelId="{F9E41188-6DE2-425E-9F5F-6FA2BE662AE6}" type="pres">
      <dgm:prSet presAssocID="{BDDEEDEE-357F-452C-BCE0-47E5110F1633}" presName="space" presStyleCnt="0"/>
      <dgm:spPr/>
    </dgm:pt>
    <dgm:pt modelId="{9966E84A-8FB4-43BA-A8C5-FF62CF78B6A0}" type="pres">
      <dgm:prSet presAssocID="{86D0029B-1B67-4361-A047-A5B922BE3EEB}" presName="compositeA" presStyleCnt="0"/>
      <dgm:spPr/>
    </dgm:pt>
    <dgm:pt modelId="{CDD536E1-B3EC-4E1D-8A6F-6BE4BA3450A6}" type="pres">
      <dgm:prSet presAssocID="{86D0029B-1B67-4361-A047-A5B922BE3EEB}" presName="textA" presStyleLbl="revTx" presStyleIdx="4" presStyleCnt="6">
        <dgm:presLayoutVars>
          <dgm:bulletEnabled val="1"/>
        </dgm:presLayoutVars>
      </dgm:prSet>
      <dgm:spPr/>
    </dgm:pt>
    <dgm:pt modelId="{72B1FDD1-CB2E-4DD4-8275-B50E2167AF6D}" type="pres">
      <dgm:prSet presAssocID="{86D0029B-1B67-4361-A047-A5B922BE3EEB}" presName="circleA" presStyleLbl="node1" presStyleIdx="4" presStyleCnt="6"/>
      <dgm:spPr/>
    </dgm:pt>
    <dgm:pt modelId="{47BDA111-4119-4F6F-BAAA-38A24DEF139A}" type="pres">
      <dgm:prSet presAssocID="{86D0029B-1B67-4361-A047-A5B922BE3EEB}" presName="spaceA" presStyleCnt="0"/>
      <dgm:spPr/>
    </dgm:pt>
    <dgm:pt modelId="{F1CDD384-C4AE-4FDC-978F-D9FC609E83D7}" type="pres">
      <dgm:prSet presAssocID="{A703DB5B-1FA7-4AA6-A676-068A239B4C81}" presName="space" presStyleCnt="0"/>
      <dgm:spPr/>
    </dgm:pt>
    <dgm:pt modelId="{3CCD796A-037E-41FC-8245-965BE8627F2C}" type="pres">
      <dgm:prSet presAssocID="{12BCF3FA-946E-4957-9CB8-03938A97C304}" presName="compositeB" presStyleCnt="0"/>
      <dgm:spPr/>
    </dgm:pt>
    <dgm:pt modelId="{1DB53D95-9075-452B-BF81-3183AF94E3CE}" type="pres">
      <dgm:prSet presAssocID="{12BCF3FA-946E-4957-9CB8-03938A97C304}" presName="textB" presStyleLbl="revTx" presStyleIdx="5" presStyleCnt="6" custLinFactNeighborX="-22664" custLinFactNeighborY="1809">
        <dgm:presLayoutVars>
          <dgm:bulletEnabled val="1"/>
        </dgm:presLayoutVars>
      </dgm:prSet>
      <dgm:spPr/>
    </dgm:pt>
    <dgm:pt modelId="{4F58A1DF-7857-40EE-92E5-A978A149CBD8}" type="pres">
      <dgm:prSet presAssocID="{12BCF3FA-946E-4957-9CB8-03938A97C304}" presName="circleB" presStyleLbl="node1" presStyleIdx="5" presStyleCnt="6"/>
      <dgm:spPr/>
    </dgm:pt>
    <dgm:pt modelId="{602CACC1-7C74-4240-8FDF-F1AF6E394F54}" type="pres">
      <dgm:prSet presAssocID="{12BCF3FA-946E-4957-9CB8-03938A97C304}" presName="spaceB" presStyleCnt="0"/>
      <dgm:spPr/>
    </dgm:pt>
  </dgm:ptLst>
  <dgm:cxnLst>
    <dgm:cxn modelId="{1149AB01-073E-41BD-9870-85A20B478787}" type="presOf" srcId="{87F0751F-F286-4555-A87E-AFEE6614DFEF}" destId="{52AA3FC1-AF6D-4650-A0C3-94C94B13F924}" srcOrd="0" destOrd="0" presId="urn:microsoft.com/office/officeart/2005/8/layout/hProcess11"/>
    <dgm:cxn modelId="{5C4EE534-A424-4B86-AF94-2652B6D1D78C}" srcId="{28CC21B3-BC1F-440D-860C-5B713EFCF5CF}" destId="{86D0029B-1B67-4361-A047-A5B922BE3EEB}" srcOrd="4" destOrd="0" parTransId="{FBDD4E42-9486-4CDA-885B-3C298D1B2B54}" sibTransId="{A703DB5B-1FA7-4AA6-A676-068A239B4C81}"/>
    <dgm:cxn modelId="{71D75835-F927-4D99-B2B1-F72DDBF6C905}" srcId="{28CC21B3-BC1F-440D-860C-5B713EFCF5CF}" destId="{39C4FCF8-FD98-48F3-897E-967AD93DD709}" srcOrd="3" destOrd="0" parTransId="{80F009A9-4068-4A00-9D78-CE890025B9A5}" sibTransId="{BDDEEDEE-357F-452C-BCE0-47E5110F1633}"/>
    <dgm:cxn modelId="{ED75345C-01BB-4955-9DCB-E4871C95562B}" srcId="{28CC21B3-BC1F-440D-860C-5B713EFCF5CF}" destId="{28987E4E-1220-4E4B-B88E-99C70E71EA85}" srcOrd="1" destOrd="0" parTransId="{CBA55493-D737-48E1-AE1C-F7CD7A729BE1}" sibTransId="{79070C8B-D7CA-44D4-938E-4C7A4860E42D}"/>
    <dgm:cxn modelId="{E460B35C-66A3-4D8E-B508-BE3793CF48F2}" type="presOf" srcId="{12BCF3FA-946E-4957-9CB8-03938A97C304}" destId="{1DB53D95-9075-452B-BF81-3183AF94E3CE}" srcOrd="0" destOrd="0" presId="urn:microsoft.com/office/officeart/2005/8/layout/hProcess11"/>
    <dgm:cxn modelId="{68E5675D-41D9-4A7C-96DF-025DAC772F9C}" srcId="{28CC21B3-BC1F-440D-860C-5B713EFCF5CF}" destId="{12BCF3FA-946E-4957-9CB8-03938A97C304}" srcOrd="5" destOrd="0" parTransId="{D322FE86-C525-4368-8338-A2A4F5B9D732}" sibTransId="{981E3AB6-72C1-464D-80C0-0354702B09D6}"/>
    <dgm:cxn modelId="{97B9776D-2BC5-4190-A649-2DF8A3CE9885}" srcId="{28CC21B3-BC1F-440D-860C-5B713EFCF5CF}" destId="{87F0751F-F286-4555-A87E-AFEE6614DFEF}" srcOrd="2" destOrd="0" parTransId="{D9E5E7DD-6241-4891-AF02-2ACF5C611FEA}" sibTransId="{D0B56D86-D275-4B37-B20A-96D004860175}"/>
    <dgm:cxn modelId="{446DDF79-B1DC-4096-8D08-F87C785C89DC}" type="presOf" srcId="{86D0029B-1B67-4361-A047-A5B922BE3EEB}" destId="{CDD536E1-B3EC-4E1D-8A6F-6BE4BA3450A6}" srcOrd="0" destOrd="0" presId="urn:microsoft.com/office/officeart/2005/8/layout/hProcess11"/>
    <dgm:cxn modelId="{E163C084-FD8C-4AF3-B499-EBF074B4CA31}" type="presOf" srcId="{C63BD0C1-0D3A-4CA6-B6DA-F7D27934915C}" destId="{6C91D936-1625-4AB3-8D36-FEF2207657C5}" srcOrd="0" destOrd="0" presId="urn:microsoft.com/office/officeart/2005/8/layout/hProcess11"/>
    <dgm:cxn modelId="{4641A99C-65B3-4E8C-BCF0-BDF101064D22}" type="presOf" srcId="{28987E4E-1220-4E4B-B88E-99C70E71EA85}" destId="{B0F3A9DE-0097-4F6A-AFDA-3F5928204E47}" srcOrd="0" destOrd="0" presId="urn:microsoft.com/office/officeart/2005/8/layout/hProcess11"/>
    <dgm:cxn modelId="{B8351FA5-9E6B-4649-AC3E-C80BE77A2062}" srcId="{28CC21B3-BC1F-440D-860C-5B713EFCF5CF}" destId="{C63BD0C1-0D3A-4CA6-B6DA-F7D27934915C}" srcOrd="0" destOrd="0" parTransId="{39E44859-53F9-475E-B84A-E72F56B543A8}" sibTransId="{B83FCCA8-5981-4DD3-BF4D-16A21C634C63}"/>
    <dgm:cxn modelId="{9E1B4BB7-D183-405B-9A15-0536D93233BE}" type="presOf" srcId="{39C4FCF8-FD98-48F3-897E-967AD93DD709}" destId="{58A3248A-2F24-4611-8E9B-C178DB954BA9}" srcOrd="0" destOrd="0" presId="urn:microsoft.com/office/officeart/2005/8/layout/hProcess11"/>
    <dgm:cxn modelId="{F00755D2-A877-4BB7-BE27-110BE31132F6}" type="presOf" srcId="{28CC21B3-BC1F-440D-860C-5B713EFCF5CF}" destId="{04583A70-7844-40B4-A0EA-6F5DFEFA9758}" srcOrd="0" destOrd="0" presId="urn:microsoft.com/office/officeart/2005/8/layout/hProcess11"/>
    <dgm:cxn modelId="{FB413346-EECD-4156-A2A4-C2EACD032E09}" type="presParOf" srcId="{04583A70-7844-40B4-A0EA-6F5DFEFA9758}" destId="{36F39EB2-B846-4670-BA91-1DC971DD1DB9}" srcOrd="0" destOrd="0" presId="urn:microsoft.com/office/officeart/2005/8/layout/hProcess11"/>
    <dgm:cxn modelId="{0610F76E-B504-43DF-8954-A70CF4A7B187}" type="presParOf" srcId="{04583A70-7844-40B4-A0EA-6F5DFEFA9758}" destId="{E159FE55-1D9D-4F03-A527-149A865BB6F8}" srcOrd="1" destOrd="0" presId="urn:microsoft.com/office/officeart/2005/8/layout/hProcess11"/>
    <dgm:cxn modelId="{DC601AEA-1C18-4389-83B4-A09124F52093}" type="presParOf" srcId="{E159FE55-1D9D-4F03-A527-149A865BB6F8}" destId="{5B9144AC-44CD-4B50-8C0D-7F84608BC285}" srcOrd="0" destOrd="0" presId="urn:microsoft.com/office/officeart/2005/8/layout/hProcess11"/>
    <dgm:cxn modelId="{CACF88D3-F14C-4670-A209-9FD886361C69}" type="presParOf" srcId="{5B9144AC-44CD-4B50-8C0D-7F84608BC285}" destId="{6C91D936-1625-4AB3-8D36-FEF2207657C5}" srcOrd="0" destOrd="0" presId="urn:microsoft.com/office/officeart/2005/8/layout/hProcess11"/>
    <dgm:cxn modelId="{18B55F86-C18C-4607-8AC9-14387DE4A0AB}" type="presParOf" srcId="{5B9144AC-44CD-4B50-8C0D-7F84608BC285}" destId="{110CE8AB-E416-468E-8D69-175A8B2C092E}" srcOrd="1" destOrd="0" presId="urn:microsoft.com/office/officeart/2005/8/layout/hProcess11"/>
    <dgm:cxn modelId="{E4A494E4-9AF1-4022-BD83-8A31C52451FD}" type="presParOf" srcId="{5B9144AC-44CD-4B50-8C0D-7F84608BC285}" destId="{8542FA33-2546-4945-892E-F5AE2F0F3E01}" srcOrd="2" destOrd="0" presId="urn:microsoft.com/office/officeart/2005/8/layout/hProcess11"/>
    <dgm:cxn modelId="{32336F5E-F7A5-4714-ADA9-8D1773484CB0}" type="presParOf" srcId="{E159FE55-1D9D-4F03-A527-149A865BB6F8}" destId="{DE48E0C9-4B2B-44C2-A10D-6C0BF4E20CF6}" srcOrd="1" destOrd="0" presId="urn:microsoft.com/office/officeart/2005/8/layout/hProcess11"/>
    <dgm:cxn modelId="{5DA16813-3477-4CF5-8BDD-DA862C03BAEB}" type="presParOf" srcId="{E159FE55-1D9D-4F03-A527-149A865BB6F8}" destId="{4004766D-2BFE-4A20-AD4B-94DB3195A415}" srcOrd="2" destOrd="0" presId="urn:microsoft.com/office/officeart/2005/8/layout/hProcess11"/>
    <dgm:cxn modelId="{91079FD1-8301-4932-8C49-9AB748BE45AE}" type="presParOf" srcId="{4004766D-2BFE-4A20-AD4B-94DB3195A415}" destId="{B0F3A9DE-0097-4F6A-AFDA-3F5928204E47}" srcOrd="0" destOrd="0" presId="urn:microsoft.com/office/officeart/2005/8/layout/hProcess11"/>
    <dgm:cxn modelId="{C10AA192-AA59-4A58-A56E-84224BC35743}" type="presParOf" srcId="{4004766D-2BFE-4A20-AD4B-94DB3195A415}" destId="{E1D9F7B4-BC1C-4F7E-B5AC-0313FC25FD8D}" srcOrd="1" destOrd="0" presId="urn:microsoft.com/office/officeart/2005/8/layout/hProcess11"/>
    <dgm:cxn modelId="{91467862-B51C-4E49-93FB-589D6A1812DA}" type="presParOf" srcId="{4004766D-2BFE-4A20-AD4B-94DB3195A415}" destId="{A28A653E-290A-4837-859A-6B917A7D2FF8}" srcOrd="2" destOrd="0" presId="urn:microsoft.com/office/officeart/2005/8/layout/hProcess11"/>
    <dgm:cxn modelId="{FECBEC1E-E99C-4D9B-8196-372FC64BF58D}" type="presParOf" srcId="{E159FE55-1D9D-4F03-A527-149A865BB6F8}" destId="{99C029EA-8980-4A90-8ECD-DDAF75B4419D}" srcOrd="3" destOrd="0" presId="urn:microsoft.com/office/officeart/2005/8/layout/hProcess11"/>
    <dgm:cxn modelId="{03CFB518-DACA-47AF-8462-D8B4485EDE36}" type="presParOf" srcId="{E159FE55-1D9D-4F03-A527-149A865BB6F8}" destId="{612D2712-3BC4-44ED-A2DC-5A0E403C97E4}" srcOrd="4" destOrd="0" presId="urn:microsoft.com/office/officeart/2005/8/layout/hProcess11"/>
    <dgm:cxn modelId="{FD45B293-71D0-4EAF-A765-2F8445CA7A55}" type="presParOf" srcId="{612D2712-3BC4-44ED-A2DC-5A0E403C97E4}" destId="{52AA3FC1-AF6D-4650-A0C3-94C94B13F924}" srcOrd="0" destOrd="0" presId="urn:microsoft.com/office/officeart/2005/8/layout/hProcess11"/>
    <dgm:cxn modelId="{DE2A27C6-045E-426A-A61B-958E1AA6DED8}" type="presParOf" srcId="{612D2712-3BC4-44ED-A2DC-5A0E403C97E4}" destId="{47BB6F8C-03E8-4443-9544-B5CF4E9D4C52}" srcOrd="1" destOrd="0" presId="urn:microsoft.com/office/officeart/2005/8/layout/hProcess11"/>
    <dgm:cxn modelId="{76D4C9D3-0FE9-4ED5-B757-21E2A5403840}" type="presParOf" srcId="{612D2712-3BC4-44ED-A2DC-5A0E403C97E4}" destId="{01E55437-FD49-4A0A-A5A3-985D893FC48A}" srcOrd="2" destOrd="0" presId="urn:microsoft.com/office/officeart/2005/8/layout/hProcess11"/>
    <dgm:cxn modelId="{D268B718-9D4B-48A6-A8E1-DE2784BEDE0E}" type="presParOf" srcId="{E159FE55-1D9D-4F03-A527-149A865BB6F8}" destId="{A9CB2331-2395-419A-9FEA-FDAAD5E2268B}" srcOrd="5" destOrd="0" presId="urn:microsoft.com/office/officeart/2005/8/layout/hProcess11"/>
    <dgm:cxn modelId="{67FE6925-4DCF-4B55-9828-5FF25823114B}" type="presParOf" srcId="{E159FE55-1D9D-4F03-A527-149A865BB6F8}" destId="{D74C730A-8BB0-43B6-8F43-88FFA101AC22}" srcOrd="6" destOrd="0" presId="urn:microsoft.com/office/officeart/2005/8/layout/hProcess11"/>
    <dgm:cxn modelId="{03CF6A5B-7CE4-4624-A761-4D9DAC682FF7}" type="presParOf" srcId="{D74C730A-8BB0-43B6-8F43-88FFA101AC22}" destId="{58A3248A-2F24-4611-8E9B-C178DB954BA9}" srcOrd="0" destOrd="0" presId="urn:microsoft.com/office/officeart/2005/8/layout/hProcess11"/>
    <dgm:cxn modelId="{29B19F25-3F9E-49E6-AA4E-FD194ED68984}" type="presParOf" srcId="{D74C730A-8BB0-43B6-8F43-88FFA101AC22}" destId="{4C4D3CC3-2FF7-4C83-96B7-8ABBF6D92734}" srcOrd="1" destOrd="0" presId="urn:microsoft.com/office/officeart/2005/8/layout/hProcess11"/>
    <dgm:cxn modelId="{25D36F89-D586-4600-84FE-7B32F7E960DA}" type="presParOf" srcId="{D74C730A-8BB0-43B6-8F43-88FFA101AC22}" destId="{B044D260-544F-482E-B4C7-8514651BC37E}" srcOrd="2" destOrd="0" presId="urn:microsoft.com/office/officeart/2005/8/layout/hProcess11"/>
    <dgm:cxn modelId="{302AC0B8-468A-4929-BC73-A3CC3BCCCBEB}" type="presParOf" srcId="{E159FE55-1D9D-4F03-A527-149A865BB6F8}" destId="{F9E41188-6DE2-425E-9F5F-6FA2BE662AE6}" srcOrd="7" destOrd="0" presId="urn:microsoft.com/office/officeart/2005/8/layout/hProcess11"/>
    <dgm:cxn modelId="{739551DA-99F0-4D58-8CB3-8C65C1CEDB74}" type="presParOf" srcId="{E159FE55-1D9D-4F03-A527-149A865BB6F8}" destId="{9966E84A-8FB4-43BA-A8C5-FF62CF78B6A0}" srcOrd="8" destOrd="0" presId="urn:microsoft.com/office/officeart/2005/8/layout/hProcess11"/>
    <dgm:cxn modelId="{475AED6E-78FB-46D0-8839-F3B6CA4D45CA}" type="presParOf" srcId="{9966E84A-8FB4-43BA-A8C5-FF62CF78B6A0}" destId="{CDD536E1-B3EC-4E1D-8A6F-6BE4BA3450A6}" srcOrd="0" destOrd="0" presId="urn:microsoft.com/office/officeart/2005/8/layout/hProcess11"/>
    <dgm:cxn modelId="{9FFAB518-4E5C-40E6-AB66-B29B0C8E82D7}" type="presParOf" srcId="{9966E84A-8FB4-43BA-A8C5-FF62CF78B6A0}" destId="{72B1FDD1-CB2E-4DD4-8275-B50E2167AF6D}" srcOrd="1" destOrd="0" presId="urn:microsoft.com/office/officeart/2005/8/layout/hProcess11"/>
    <dgm:cxn modelId="{E4F774BD-A0C7-49F1-842B-1D1C66118A92}" type="presParOf" srcId="{9966E84A-8FB4-43BA-A8C5-FF62CF78B6A0}" destId="{47BDA111-4119-4F6F-BAAA-38A24DEF139A}" srcOrd="2" destOrd="0" presId="urn:microsoft.com/office/officeart/2005/8/layout/hProcess11"/>
    <dgm:cxn modelId="{0F25967D-9707-4868-8953-E511E0F5930F}" type="presParOf" srcId="{E159FE55-1D9D-4F03-A527-149A865BB6F8}" destId="{F1CDD384-C4AE-4FDC-978F-D9FC609E83D7}" srcOrd="9" destOrd="0" presId="urn:microsoft.com/office/officeart/2005/8/layout/hProcess11"/>
    <dgm:cxn modelId="{A986E6EE-45CA-406F-AE2E-0D5207CA7349}" type="presParOf" srcId="{E159FE55-1D9D-4F03-A527-149A865BB6F8}" destId="{3CCD796A-037E-41FC-8245-965BE8627F2C}" srcOrd="10" destOrd="0" presId="urn:microsoft.com/office/officeart/2005/8/layout/hProcess11"/>
    <dgm:cxn modelId="{41D5E67E-27AC-4400-B8E8-C7E8CB43A110}" type="presParOf" srcId="{3CCD796A-037E-41FC-8245-965BE8627F2C}" destId="{1DB53D95-9075-452B-BF81-3183AF94E3CE}" srcOrd="0" destOrd="0" presId="urn:microsoft.com/office/officeart/2005/8/layout/hProcess11"/>
    <dgm:cxn modelId="{EA63A99E-3E9F-4592-BD92-2BEA5F5E2646}" type="presParOf" srcId="{3CCD796A-037E-41FC-8245-965BE8627F2C}" destId="{4F58A1DF-7857-40EE-92E5-A978A149CBD8}" srcOrd="1" destOrd="0" presId="urn:microsoft.com/office/officeart/2005/8/layout/hProcess11"/>
    <dgm:cxn modelId="{946AC8E9-BACD-4470-9FAE-6006902DF031}" type="presParOf" srcId="{3CCD796A-037E-41FC-8245-965BE8627F2C}" destId="{602CACC1-7C74-4240-8FDF-F1AF6E394F54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D4502DD8-2269-4B8E-B2F0-2A43C6BD5F15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D42B03F8-E97A-4AB5-A2A2-57C1DA976917}">
      <dgm:prSet/>
      <dgm:spPr/>
      <dgm:t>
        <a:bodyPr/>
        <a:lstStyle/>
        <a:p>
          <a:pPr rtl="0"/>
          <a:r>
            <a:rPr lang="en-GB" dirty="0"/>
            <a:t>Acceptance of the child </a:t>
          </a:r>
        </a:p>
      </dgm:t>
    </dgm:pt>
    <dgm:pt modelId="{067DD1AE-90E9-4196-BB87-B83B45744761}" type="parTrans" cxnId="{44D71B7B-83D8-4144-8F0A-2E4F21B63923}">
      <dgm:prSet/>
      <dgm:spPr/>
      <dgm:t>
        <a:bodyPr/>
        <a:lstStyle/>
        <a:p>
          <a:endParaRPr lang="en-GB"/>
        </a:p>
      </dgm:t>
    </dgm:pt>
    <dgm:pt modelId="{955BACA5-E621-4532-8422-1617C986D323}" type="sibTrans" cxnId="{44D71B7B-83D8-4144-8F0A-2E4F21B63923}">
      <dgm:prSet/>
      <dgm:spPr/>
      <dgm:t>
        <a:bodyPr/>
        <a:lstStyle/>
        <a:p>
          <a:endParaRPr lang="en-GB"/>
        </a:p>
      </dgm:t>
    </dgm:pt>
    <dgm:pt modelId="{2CB5273F-BD0D-4865-97CA-A220665FD3B5}">
      <dgm:prSet/>
      <dgm:spPr/>
      <dgm:t>
        <a:bodyPr/>
        <a:lstStyle/>
        <a:p>
          <a:pPr rtl="0"/>
          <a:r>
            <a:rPr lang="en-GB"/>
            <a:t>Respect for the child’s uniqueness</a:t>
          </a:r>
        </a:p>
      </dgm:t>
    </dgm:pt>
    <dgm:pt modelId="{0004DDED-0509-41F8-945B-BF4F5BB20376}" type="parTrans" cxnId="{15512D00-197E-439E-9733-4EC895BEB5F9}">
      <dgm:prSet/>
      <dgm:spPr/>
      <dgm:t>
        <a:bodyPr/>
        <a:lstStyle/>
        <a:p>
          <a:endParaRPr lang="en-GB"/>
        </a:p>
      </dgm:t>
    </dgm:pt>
    <dgm:pt modelId="{80670E2F-0FD5-4FF7-AF0A-00A7E7C68D76}" type="sibTrans" cxnId="{15512D00-197E-439E-9733-4EC895BEB5F9}">
      <dgm:prSet/>
      <dgm:spPr/>
      <dgm:t>
        <a:bodyPr/>
        <a:lstStyle/>
        <a:p>
          <a:endParaRPr lang="en-GB"/>
        </a:p>
      </dgm:t>
    </dgm:pt>
    <dgm:pt modelId="{B4B33F66-8354-4500-A2A3-4758183A18ED}">
      <dgm:prSet/>
      <dgm:spPr/>
      <dgm:t>
        <a:bodyPr/>
        <a:lstStyle/>
        <a:p>
          <a:pPr rtl="0"/>
          <a:r>
            <a:rPr lang="en-GB"/>
            <a:t>Sensitivity to the child’s feelings</a:t>
          </a:r>
        </a:p>
      </dgm:t>
    </dgm:pt>
    <dgm:pt modelId="{C7B0C08C-4029-49A8-A354-C390A845682B}" type="parTrans" cxnId="{EC83225B-2076-44A1-B3B0-3C611C1AE50B}">
      <dgm:prSet/>
      <dgm:spPr/>
      <dgm:t>
        <a:bodyPr/>
        <a:lstStyle/>
        <a:p>
          <a:endParaRPr lang="en-GB"/>
        </a:p>
      </dgm:t>
    </dgm:pt>
    <dgm:pt modelId="{ED37D5E9-F0F6-4ED6-81DB-9A4702016641}" type="sibTrans" cxnId="{EC83225B-2076-44A1-B3B0-3C611C1AE50B}">
      <dgm:prSet/>
      <dgm:spPr/>
      <dgm:t>
        <a:bodyPr/>
        <a:lstStyle/>
        <a:p>
          <a:endParaRPr lang="en-GB"/>
        </a:p>
      </dgm:t>
    </dgm:pt>
    <dgm:pt modelId="{15BE5CA0-76C6-43E8-95A5-161E3E0AB7D1}">
      <dgm:prSet/>
      <dgm:spPr/>
      <dgm:t>
        <a:bodyPr/>
        <a:lstStyle/>
        <a:p>
          <a:pPr rtl="0"/>
          <a:r>
            <a:rPr lang="en-GB"/>
            <a:t>Being fully present </a:t>
          </a:r>
        </a:p>
      </dgm:t>
    </dgm:pt>
    <dgm:pt modelId="{23598A5B-3C92-4A7E-8A6C-27381B50FBA2}" type="parTrans" cxnId="{7FEA9A30-1D81-4188-91B2-105C41194B5F}">
      <dgm:prSet/>
      <dgm:spPr/>
      <dgm:t>
        <a:bodyPr/>
        <a:lstStyle/>
        <a:p>
          <a:endParaRPr lang="en-GB"/>
        </a:p>
      </dgm:t>
    </dgm:pt>
    <dgm:pt modelId="{7E155625-9C18-4C4F-90FA-1B748B2E0E9E}" type="sibTrans" cxnId="{7FEA9A30-1D81-4188-91B2-105C41194B5F}">
      <dgm:prSet/>
      <dgm:spPr/>
      <dgm:t>
        <a:bodyPr/>
        <a:lstStyle/>
        <a:p>
          <a:endParaRPr lang="en-GB"/>
        </a:p>
      </dgm:t>
    </dgm:pt>
    <dgm:pt modelId="{2BC05D07-F710-48A2-A4B9-2B4D1CA0C5FE}">
      <dgm:prSet/>
      <dgm:spPr/>
      <dgm:t>
        <a:bodyPr/>
        <a:lstStyle/>
        <a:p>
          <a:pPr rtl="0"/>
          <a:r>
            <a:rPr lang="en-GB"/>
            <a:t>Intently observes</a:t>
          </a:r>
        </a:p>
      </dgm:t>
    </dgm:pt>
    <dgm:pt modelId="{03B7DB74-8218-4886-8544-79D085525D00}" type="parTrans" cxnId="{8D94B75B-626B-4E15-88D2-E462FFA80D93}">
      <dgm:prSet/>
      <dgm:spPr/>
      <dgm:t>
        <a:bodyPr/>
        <a:lstStyle/>
        <a:p>
          <a:endParaRPr lang="en-GB"/>
        </a:p>
      </dgm:t>
    </dgm:pt>
    <dgm:pt modelId="{9DBF63D8-BD13-4748-BA07-8701CDB6185C}" type="sibTrans" cxnId="{8D94B75B-626B-4E15-88D2-E462FFA80D93}">
      <dgm:prSet/>
      <dgm:spPr/>
      <dgm:t>
        <a:bodyPr/>
        <a:lstStyle/>
        <a:p>
          <a:endParaRPr lang="en-GB"/>
        </a:p>
      </dgm:t>
    </dgm:pt>
    <dgm:pt modelId="{ECE9A14B-4B04-4722-858B-23AFBCC94E4D}">
      <dgm:prSet/>
      <dgm:spPr/>
      <dgm:t>
        <a:bodyPr/>
        <a:lstStyle/>
        <a:p>
          <a:pPr rtl="0"/>
          <a:r>
            <a:rPr lang="en-GB"/>
            <a:t>Empathically listens</a:t>
          </a:r>
        </a:p>
      </dgm:t>
    </dgm:pt>
    <dgm:pt modelId="{056498B7-327E-4D71-B3E0-E9FCBEB8475A}" type="parTrans" cxnId="{DF812DFB-4199-4A84-AF7C-CE867D6D54DB}">
      <dgm:prSet/>
      <dgm:spPr/>
      <dgm:t>
        <a:bodyPr/>
        <a:lstStyle/>
        <a:p>
          <a:endParaRPr lang="en-GB"/>
        </a:p>
      </dgm:t>
    </dgm:pt>
    <dgm:pt modelId="{EA25127D-73FD-450F-9BD8-89972963993B}" type="sibTrans" cxnId="{DF812DFB-4199-4A84-AF7C-CE867D6D54DB}">
      <dgm:prSet/>
      <dgm:spPr/>
      <dgm:t>
        <a:bodyPr/>
        <a:lstStyle/>
        <a:p>
          <a:endParaRPr lang="en-GB"/>
        </a:p>
      </dgm:t>
    </dgm:pt>
    <dgm:pt modelId="{E63B769E-48B5-4BD5-8BF5-9F2569FE89E4}">
      <dgm:prSet/>
      <dgm:spPr/>
      <dgm:t>
        <a:bodyPr/>
        <a:lstStyle/>
        <a:p>
          <a:pPr rtl="0"/>
          <a:r>
            <a:rPr lang="en-GB" dirty="0"/>
            <a:t>Recognises the child’s play, wants needs and feelings</a:t>
          </a:r>
        </a:p>
      </dgm:t>
    </dgm:pt>
    <dgm:pt modelId="{95518482-C92C-44DB-B681-0F2493D6F7E0}" type="parTrans" cxnId="{C15F9425-08DC-4779-A36C-670B78FE94CE}">
      <dgm:prSet/>
      <dgm:spPr/>
      <dgm:t>
        <a:bodyPr/>
        <a:lstStyle/>
        <a:p>
          <a:endParaRPr lang="en-GB"/>
        </a:p>
      </dgm:t>
    </dgm:pt>
    <dgm:pt modelId="{DE8CC4CA-F3C5-4460-9603-54D14A3F3EF6}" type="sibTrans" cxnId="{C15F9425-08DC-4779-A36C-670B78FE94CE}">
      <dgm:prSet/>
      <dgm:spPr/>
      <dgm:t>
        <a:bodyPr/>
        <a:lstStyle/>
        <a:p>
          <a:endParaRPr lang="en-GB"/>
        </a:p>
      </dgm:t>
    </dgm:pt>
    <dgm:pt modelId="{2E831D16-1C9C-4FE7-B936-5375EF315D1C}" type="pres">
      <dgm:prSet presAssocID="{D4502DD8-2269-4B8E-B2F0-2A43C6BD5F15}" presName="compositeShape" presStyleCnt="0">
        <dgm:presLayoutVars>
          <dgm:chMax val="7"/>
          <dgm:dir/>
          <dgm:resizeHandles val="exact"/>
        </dgm:presLayoutVars>
      </dgm:prSet>
      <dgm:spPr/>
    </dgm:pt>
    <dgm:pt modelId="{1A932FF6-C1D9-4BA4-9AFF-5F7E2A16FD47}" type="pres">
      <dgm:prSet presAssocID="{D42B03F8-E97A-4AB5-A2A2-57C1DA976917}" presName="circ1" presStyleLbl="vennNode1" presStyleIdx="0" presStyleCnt="7"/>
      <dgm:spPr/>
    </dgm:pt>
    <dgm:pt modelId="{F14ACB56-708D-473E-8839-90BC978428F7}" type="pres">
      <dgm:prSet presAssocID="{D42B03F8-E97A-4AB5-A2A2-57C1DA976917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1337CDF6-5AB2-4D1B-8E91-666FD17B3E50}" type="pres">
      <dgm:prSet presAssocID="{2CB5273F-BD0D-4865-97CA-A220665FD3B5}" presName="circ2" presStyleLbl="vennNode1" presStyleIdx="1" presStyleCnt="7"/>
      <dgm:spPr/>
    </dgm:pt>
    <dgm:pt modelId="{2F30359B-FD5D-4C3E-9C22-5BDF0C898B99}" type="pres">
      <dgm:prSet presAssocID="{2CB5273F-BD0D-4865-97CA-A220665FD3B5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E2C475DA-7165-4391-8BFD-D3D55105BC00}" type="pres">
      <dgm:prSet presAssocID="{B4B33F66-8354-4500-A2A3-4758183A18ED}" presName="circ3" presStyleLbl="vennNode1" presStyleIdx="2" presStyleCnt="7"/>
      <dgm:spPr/>
    </dgm:pt>
    <dgm:pt modelId="{A0FF3105-ECE9-4ACD-800A-ACEB9D670890}" type="pres">
      <dgm:prSet presAssocID="{B4B33F66-8354-4500-A2A3-4758183A18ED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8273D8DF-6F9C-4A14-8FE9-CF59CD719916}" type="pres">
      <dgm:prSet presAssocID="{15BE5CA0-76C6-43E8-95A5-161E3E0AB7D1}" presName="circ4" presStyleLbl="vennNode1" presStyleIdx="3" presStyleCnt="7"/>
      <dgm:spPr/>
    </dgm:pt>
    <dgm:pt modelId="{6434ACAC-4782-47BC-A852-87F8233ABA3D}" type="pres">
      <dgm:prSet presAssocID="{15BE5CA0-76C6-43E8-95A5-161E3E0AB7D1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F4B98BF3-2638-4EB1-9FBF-8BC404B04717}" type="pres">
      <dgm:prSet presAssocID="{2BC05D07-F710-48A2-A4B9-2B4D1CA0C5FE}" presName="circ5" presStyleLbl="vennNode1" presStyleIdx="4" presStyleCnt="7"/>
      <dgm:spPr/>
    </dgm:pt>
    <dgm:pt modelId="{8DE4E2A2-15B0-421F-B629-2D401E0AAA66}" type="pres">
      <dgm:prSet presAssocID="{2BC05D07-F710-48A2-A4B9-2B4D1CA0C5FE}" presName="circ5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951AEC7E-AD2C-4901-8B1D-1A17FA7DFCBD}" type="pres">
      <dgm:prSet presAssocID="{ECE9A14B-4B04-4722-858B-23AFBCC94E4D}" presName="circ6" presStyleLbl="vennNode1" presStyleIdx="5" presStyleCnt="7"/>
      <dgm:spPr/>
    </dgm:pt>
    <dgm:pt modelId="{9B283678-53BA-41C3-B7B0-3B476F5FA5C5}" type="pres">
      <dgm:prSet presAssocID="{ECE9A14B-4B04-4722-858B-23AFBCC94E4D}" presName="circ6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9A6A4C54-25B7-4587-9BA1-3AE6DD3062DF}" type="pres">
      <dgm:prSet presAssocID="{E63B769E-48B5-4BD5-8BF5-9F2569FE89E4}" presName="circ7" presStyleLbl="vennNode1" presStyleIdx="6" presStyleCnt="7"/>
      <dgm:spPr/>
    </dgm:pt>
    <dgm:pt modelId="{E20CD601-D282-4A58-8739-AFE1C18FC670}" type="pres">
      <dgm:prSet presAssocID="{E63B769E-48B5-4BD5-8BF5-9F2569FE89E4}" presName="circ7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15512D00-197E-439E-9733-4EC895BEB5F9}" srcId="{D4502DD8-2269-4B8E-B2F0-2A43C6BD5F15}" destId="{2CB5273F-BD0D-4865-97CA-A220665FD3B5}" srcOrd="1" destOrd="0" parTransId="{0004DDED-0509-41F8-945B-BF4F5BB20376}" sibTransId="{80670E2F-0FD5-4FF7-AF0A-00A7E7C68D76}"/>
    <dgm:cxn modelId="{CFE6F021-9343-417F-BFCA-B2DF43D51632}" type="presOf" srcId="{ECE9A14B-4B04-4722-858B-23AFBCC94E4D}" destId="{9B283678-53BA-41C3-B7B0-3B476F5FA5C5}" srcOrd="0" destOrd="0" presId="urn:microsoft.com/office/officeart/2005/8/layout/venn1"/>
    <dgm:cxn modelId="{C15F9425-08DC-4779-A36C-670B78FE94CE}" srcId="{D4502DD8-2269-4B8E-B2F0-2A43C6BD5F15}" destId="{E63B769E-48B5-4BD5-8BF5-9F2569FE89E4}" srcOrd="6" destOrd="0" parTransId="{95518482-C92C-44DB-B681-0F2493D6F7E0}" sibTransId="{DE8CC4CA-F3C5-4460-9603-54D14A3F3EF6}"/>
    <dgm:cxn modelId="{7FEA9A30-1D81-4188-91B2-105C41194B5F}" srcId="{D4502DD8-2269-4B8E-B2F0-2A43C6BD5F15}" destId="{15BE5CA0-76C6-43E8-95A5-161E3E0AB7D1}" srcOrd="3" destOrd="0" parTransId="{23598A5B-3C92-4A7E-8A6C-27381B50FBA2}" sibTransId="{7E155625-9C18-4C4F-90FA-1B748B2E0E9E}"/>
    <dgm:cxn modelId="{EC83225B-2076-44A1-B3B0-3C611C1AE50B}" srcId="{D4502DD8-2269-4B8E-B2F0-2A43C6BD5F15}" destId="{B4B33F66-8354-4500-A2A3-4758183A18ED}" srcOrd="2" destOrd="0" parTransId="{C7B0C08C-4029-49A8-A354-C390A845682B}" sibTransId="{ED37D5E9-F0F6-4ED6-81DB-9A4702016641}"/>
    <dgm:cxn modelId="{8D94B75B-626B-4E15-88D2-E462FFA80D93}" srcId="{D4502DD8-2269-4B8E-B2F0-2A43C6BD5F15}" destId="{2BC05D07-F710-48A2-A4B9-2B4D1CA0C5FE}" srcOrd="4" destOrd="0" parTransId="{03B7DB74-8218-4886-8544-79D085525D00}" sibTransId="{9DBF63D8-BD13-4748-BA07-8701CDB6185C}"/>
    <dgm:cxn modelId="{91F7806B-F532-44BF-986A-C4B4FB1952E9}" type="presOf" srcId="{B4B33F66-8354-4500-A2A3-4758183A18ED}" destId="{A0FF3105-ECE9-4ACD-800A-ACEB9D670890}" srcOrd="0" destOrd="0" presId="urn:microsoft.com/office/officeart/2005/8/layout/venn1"/>
    <dgm:cxn modelId="{44D71B7B-83D8-4144-8F0A-2E4F21B63923}" srcId="{D4502DD8-2269-4B8E-B2F0-2A43C6BD5F15}" destId="{D42B03F8-E97A-4AB5-A2A2-57C1DA976917}" srcOrd="0" destOrd="0" parTransId="{067DD1AE-90E9-4196-BB87-B83B45744761}" sibTransId="{955BACA5-E621-4532-8422-1617C986D323}"/>
    <dgm:cxn modelId="{EBACE899-BAE0-4872-955B-5EB645C9F434}" type="presOf" srcId="{D4502DD8-2269-4B8E-B2F0-2A43C6BD5F15}" destId="{2E831D16-1C9C-4FE7-B936-5375EF315D1C}" srcOrd="0" destOrd="0" presId="urn:microsoft.com/office/officeart/2005/8/layout/venn1"/>
    <dgm:cxn modelId="{F08C52B2-AAD0-4F9A-8F83-4B00C2961220}" type="presOf" srcId="{E63B769E-48B5-4BD5-8BF5-9F2569FE89E4}" destId="{E20CD601-D282-4A58-8739-AFE1C18FC670}" srcOrd="0" destOrd="0" presId="urn:microsoft.com/office/officeart/2005/8/layout/venn1"/>
    <dgm:cxn modelId="{3F5719B3-D223-4940-BC6F-201F3DA0427D}" type="presOf" srcId="{2CB5273F-BD0D-4865-97CA-A220665FD3B5}" destId="{2F30359B-FD5D-4C3E-9C22-5BDF0C898B99}" srcOrd="0" destOrd="0" presId="urn:microsoft.com/office/officeart/2005/8/layout/venn1"/>
    <dgm:cxn modelId="{FB9C57B5-C508-4A36-B71E-36A8C8947661}" type="presOf" srcId="{D42B03F8-E97A-4AB5-A2A2-57C1DA976917}" destId="{F14ACB56-708D-473E-8839-90BC978428F7}" srcOrd="0" destOrd="0" presId="urn:microsoft.com/office/officeart/2005/8/layout/venn1"/>
    <dgm:cxn modelId="{2C418EDF-8C4A-40E1-A084-F3D86542CA4B}" type="presOf" srcId="{2BC05D07-F710-48A2-A4B9-2B4D1CA0C5FE}" destId="{8DE4E2A2-15B0-421F-B629-2D401E0AAA66}" srcOrd="0" destOrd="0" presId="urn:microsoft.com/office/officeart/2005/8/layout/venn1"/>
    <dgm:cxn modelId="{1951C9E4-9061-4760-A802-C7B2E8443086}" type="presOf" srcId="{15BE5CA0-76C6-43E8-95A5-161E3E0AB7D1}" destId="{6434ACAC-4782-47BC-A852-87F8233ABA3D}" srcOrd="0" destOrd="0" presId="urn:microsoft.com/office/officeart/2005/8/layout/venn1"/>
    <dgm:cxn modelId="{DF812DFB-4199-4A84-AF7C-CE867D6D54DB}" srcId="{D4502DD8-2269-4B8E-B2F0-2A43C6BD5F15}" destId="{ECE9A14B-4B04-4722-858B-23AFBCC94E4D}" srcOrd="5" destOrd="0" parTransId="{056498B7-327E-4D71-B3E0-E9FCBEB8475A}" sibTransId="{EA25127D-73FD-450F-9BD8-89972963993B}"/>
    <dgm:cxn modelId="{DE891505-3DEE-4BEE-9A0E-28346D26CB9D}" type="presParOf" srcId="{2E831D16-1C9C-4FE7-B936-5375EF315D1C}" destId="{1A932FF6-C1D9-4BA4-9AFF-5F7E2A16FD47}" srcOrd="0" destOrd="0" presId="urn:microsoft.com/office/officeart/2005/8/layout/venn1"/>
    <dgm:cxn modelId="{86545C73-8162-4A45-9428-24DB7B96F9E6}" type="presParOf" srcId="{2E831D16-1C9C-4FE7-B936-5375EF315D1C}" destId="{F14ACB56-708D-473E-8839-90BC978428F7}" srcOrd="1" destOrd="0" presId="urn:microsoft.com/office/officeart/2005/8/layout/venn1"/>
    <dgm:cxn modelId="{4DA506F7-F993-467A-A2DF-F3BE671CEAC1}" type="presParOf" srcId="{2E831D16-1C9C-4FE7-B936-5375EF315D1C}" destId="{1337CDF6-5AB2-4D1B-8E91-666FD17B3E50}" srcOrd="2" destOrd="0" presId="urn:microsoft.com/office/officeart/2005/8/layout/venn1"/>
    <dgm:cxn modelId="{1484FC8D-DE1E-474A-B450-099964D1D0B0}" type="presParOf" srcId="{2E831D16-1C9C-4FE7-B936-5375EF315D1C}" destId="{2F30359B-FD5D-4C3E-9C22-5BDF0C898B99}" srcOrd="3" destOrd="0" presId="urn:microsoft.com/office/officeart/2005/8/layout/venn1"/>
    <dgm:cxn modelId="{BB38C33D-A06B-44FC-8743-83AA497C31E5}" type="presParOf" srcId="{2E831D16-1C9C-4FE7-B936-5375EF315D1C}" destId="{E2C475DA-7165-4391-8BFD-D3D55105BC00}" srcOrd="4" destOrd="0" presId="urn:microsoft.com/office/officeart/2005/8/layout/venn1"/>
    <dgm:cxn modelId="{CFC0DBE1-991D-4B85-BD44-FEA0B27A8598}" type="presParOf" srcId="{2E831D16-1C9C-4FE7-B936-5375EF315D1C}" destId="{A0FF3105-ECE9-4ACD-800A-ACEB9D670890}" srcOrd="5" destOrd="0" presId="urn:microsoft.com/office/officeart/2005/8/layout/venn1"/>
    <dgm:cxn modelId="{FE112D8E-C55C-4EB6-8D7D-591D2294A83E}" type="presParOf" srcId="{2E831D16-1C9C-4FE7-B936-5375EF315D1C}" destId="{8273D8DF-6F9C-4A14-8FE9-CF59CD719916}" srcOrd="6" destOrd="0" presId="urn:microsoft.com/office/officeart/2005/8/layout/venn1"/>
    <dgm:cxn modelId="{F6C3E411-A023-4673-A602-0C7173D85D61}" type="presParOf" srcId="{2E831D16-1C9C-4FE7-B936-5375EF315D1C}" destId="{6434ACAC-4782-47BC-A852-87F8233ABA3D}" srcOrd="7" destOrd="0" presId="urn:microsoft.com/office/officeart/2005/8/layout/venn1"/>
    <dgm:cxn modelId="{E52B0B1C-A052-420A-BD0E-EC8255015058}" type="presParOf" srcId="{2E831D16-1C9C-4FE7-B936-5375EF315D1C}" destId="{F4B98BF3-2638-4EB1-9FBF-8BC404B04717}" srcOrd="8" destOrd="0" presId="urn:microsoft.com/office/officeart/2005/8/layout/venn1"/>
    <dgm:cxn modelId="{98670A00-1830-4655-89DF-F5190090F77E}" type="presParOf" srcId="{2E831D16-1C9C-4FE7-B936-5375EF315D1C}" destId="{8DE4E2A2-15B0-421F-B629-2D401E0AAA66}" srcOrd="9" destOrd="0" presId="urn:microsoft.com/office/officeart/2005/8/layout/venn1"/>
    <dgm:cxn modelId="{379B6EF5-5DEB-4D27-8FDA-832FFF2E2367}" type="presParOf" srcId="{2E831D16-1C9C-4FE7-B936-5375EF315D1C}" destId="{951AEC7E-AD2C-4901-8B1D-1A17FA7DFCBD}" srcOrd="10" destOrd="0" presId="urn:microsoft.com/office/officeart/2005/8/layout/venn1"/>
    <dgm:cxn modelId="{9B18626D-D940-49A4-ABE6-6DDDEFE55E40}" type="presParOf" srcId="{2E831D16-1C9C-4FE7-B936-5375EF315D1C}" destId="{9B283678-53BA-41C3-B7B0-3B476F5FA5C5}" srcOrd="11" destOrd="0" presId="urn:microsoft.com/office/officeart/2005/8/layout/venn1"/>
    <dgm:cxn modelId="{CBEFF689-BB8E-4CF9-948D-281F71296524}" type="presParOf" srcId="{2E831D16-1C9C-4FE7-B936-5375EF315D1C}" destId="{9A6A4C54-25B7-4587-9BA1-3AE6DD3062DF}" srcOrd="12" destOrd="0" presId="urn:microsoft.com/office/officeart/2005/8/layout/venn1"/>
    <dgm:cxn modelId="{1FF3BEC2-9B12-4633-86D9-1AB2C8B5F37C}" type="presParOf" srcId="{2E831D16-1C9C-4FE7-B936-5375EF315D1C}" destId="{E20CD601-D282-4A58-8739-AFE1C18FC670}" srcOrd="1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7179BE-2995-4002-876A-1C5BCE701B89}">
      <dsp:nvSpPr>
        <dsp:cNvPr id="0" name=""/>
        <dsp:cNvSpPr/>
      </dsp:nvSpPr>
      <dsp:spPr>
        <a:xfrm rot="5400000">
          <a:off x="503860" y="2176323"/>
          <a:ext cx="1891368" cy="2153256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6E3B3C-F8E8-4125-8249-5A95A2912A56}">
      <dsp:nvSpPr>
        <dsp:cNvPr id="0" name=""/>
        <dsp:cNvSpPr/>
      </dsp:nvSpPr>
      <dsp:spPr>
        <a:xfrm>
          <a:off x="2762" y="79703"/>
          <a:ext cx="3183951" cy="2228663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is difficult to communicate how we feel, as adults or as children</a:t>
          </a:r>
          <a:endParaRPr lang="en-US" sz="2300" kern="1200"/>
        </a:p>
      </dsp:txBody>
      <dsp:txXfrm>
        <a:off x="111576" y="188517"/>
        <a:ext cx="2966323" cy="2011035"/>
      </dsp:txXfrm>
    </dsp:sp>
    <dsp:sp modelId="{98BEEFC2-CAAB-448C-AFBD-1F8598DE2A3E}">
      <dsp:nvSpPr>
        <dsp:cNvPr id="0" name=""/>
        <dsp:cNvSpPr/>
      </dsp:nvSpPr>
      <dsp:spPr>
        <a:xfrm>
          <a:off x="3186714" y="292257"/>
          <a:ext cx="2315703" cy="18013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6B315B-DEF5-426E-8CFA-C0C4DECA7E18}">
      <dsp:nvSpPr>
        <dsp:cNvPr id="0" name=""/>
        <dsp:cNvSpPr/>
      </dsp:nvSpPr>
      <dsp:spPr>
        <a:xfrm>
          <a:off x="2642597" y="2583227"/>
          <a:ext cx="3183951" cy="2228663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The natural medium of communication is verbalisation for adults – for children, it is play and activity </a:t>
          </a:r>
          <a:endParaRPr lang="en-US" sz="2300" kern="1200" dirty="0"/>
        </a:p>
      </dsp:txBody>
      <dsp:txXfrm>
        <a:off x="2751411" y="2692041"/>
        <a:ext cx="2966323" cy="20110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976C55-532E-4DAC-A188-9D54D02C795F}">
      <dsp:nvSpPr>
        <dsp:cNvPr id="0" name=""/>
        <dsp:cNvSpPr/>
      </dsp:nvSpPr>
      <dsp:spPr>
        <a:xfrm rot="10800000">
          <a:off x="1550765" y="100361"/>
          <a:ext cx="4104513" cy="206768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1793" tIns="72390" rIns="135128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Children express themselves more clearly through self-initiated, spontaneous play</a:t>
          </a:r>
          <a:endParaRPr lang="en-US" sz="1900" kern="1200" dirty="0"/>
        </a:p>
      </dsp:txBody>
      <dsp:txXfrm rot="10800000">
        <a:off x="2067687" y="100361"/>
        <a:ext cx="3587591" cy="2067687"/>
      </dsp:txXfrm>
    </dsp:sp>
    <dsp:sp modelId="{833C2774-4573-4C78-B42D-5343B43A791A}">
      <dsp:nvSpPr>
        <dsp:cNvPr id="0" name=""/>
        <dsp:cNvSpPr/>
      </dsp:nvSpPr>
      <dsp:spPr>
        <a:xfrm>
          <a:off x="516921" y="100361"/>
          <a:ext cx="2067687" cy="2067687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9DD470-FE78-477E-B84A-04ABC7E6D338}">
      <dsp:nvSpPr>
        <dsp:cNvPr id="0" name=""/>
        <dsp:cNvSpPr/>
      </dsp:nvSpPr>
      <dsp:spPr>
        <a:xfrm rot="10800000">
          <a:off x="1550765" y="2785268"/>
          <a:ext cx="4104513" cy="2067687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1793" tIns="72390" rIns="135128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For children to “play out” their experiences and feelings is the most natural dynamic and self-healing process in which they engage.</a:t>
          </a:r>
          <a:endParaRPr lang="en-US" sz="1900" kern="1200"/>
        </a:p>
      </dsp:txBody>
      <dsp:txXfrm rot="10800000">
        <a:off x="2067687" y="2785268"/>
        <a:ext cx="3587591" cy="2067687"/>
      </dsp:txXfrm>
    </dsp:sp>
    <dsp:sp modelId="{060BAEB4-3CB2-43DD-A9A5-2017C06E93D5}">
      <dsp:nvSpPr>
        <dsp:cNvPr id="0" name=""/>
        <dsp:cNvSpPr/>
      </dsp:nvSpPr>
      <dsp:spPr>
        <a:xfrm>
          <a:off x="516921" y="2785268"/>
          <a:ext cx="2067687" cy="2067687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066A7F-6522-4FBB-8280-0B39207AF33B}">
      <dsp:nvSpPr>
        <dsp:cNvPr id="0" name=""/>
        <dsp:cNvSpPr/>
      </dsp:nvSpPr>
      <dsp:spPr>
        <a:xfrm>
          <a:off x="2141785" y="2363"/>
          <a:ext cx="3946028" cy="1578411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Play provides a means through which conflicts can be resolved and feelings communicated </a:t>
          </a:r>
          <a:endParaRPr lang="en-US" sz="1900" kern="1200" dirty="0"/>
        </a:p>
      </dsp:txBody>
      <dsp:txXfrm>
        <a:off x="2930991" y="2363"/>
        <a:ext cx="2367617" cy="1578411"/>
      </dsp:txXfrm>
    </dsp:sp>
    <dsp:sp modelId="{E7119F7C-FF83-4B70-AEFC-83C16E03BADE}">
      <dsp:nvSpPr>
        <dsp:cNvPr id="0" name=""/>
        <dsp:cNvSpPr/>
      </dsp:nvSpPr>
      <dsp:spPr>
        <a:xfrm>
          <a:off x="2141785" y="1801752"/>
          <a:ext cx="3946028" cy="1578411"/>
        </a:xfrm>
        <a:prstGeom prst="chevron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toys implement the process because they are the child’s medium of expression </a:t>
          </a:r>
          <a:endParaRPr lang="en-US" sz="1900" kern="1200"/>
        </a:p>
      </dsp:txBody>
      <dsp:txXfrm>
        <a:off x="2930991" y="1801752"/>
        <a:ext cx="2367617" cy="1578411"/>
      </dsp:txXfrm>
    </dsp:sp>
    <dsp:sp modelId="{93E1CCE5-7B54-498C-B530-E26508A2662A}">
      <dsp:nvSpPr>
        <dsp:cNvPr id="0" name=""/>
        <dsp:cNvSpPr/>
      </dsp:nvSpPr>
      <dsp:spPr>
        <a:xfrm>
          <a:off x="2141785" y="3601141"/>
          <a:ext cx="3946028" cy="1578411"/>
        </a:xfrm>
        <a:prstGeom prst="chevron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They can express feelings and attitudes that may be too threatening for the child to express directly </a:t>
          </a:r>
          <a:endParaRPr lang="en-US" sz="1900" kern="1200"/>
        </a:p>
      </dsp:txBody>
      <dsp:txXfrm>
        <a:off x="2930991" y="3601141"/>
        <a:ext cx="2367617" cy="157841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9E9258-161E-4BB5-9E6D-080A49DEC2BA}">
      <dsp:nvSpPr>
        <dsp:cNvPr id="0" name=""/>
        <dsp:cNvSpPr/>
      </dsp:nvSpPr>
      <dsp:spPr>
        <a:xfrm>
          <a:off x="1153" y="1257187"/>
          <a:ext cx="4183930" cy="2438624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Children are not restricted to discussing what happened; rather, they live out through play the past experiences and related feelings.</a:t>
          </a:r>
        </a:p>
      </dsp:txBody>
      <dsp:txXfrm>
        <a:off x="72578" y="1328612"/>
        <a:ext cx="4041080" cy="22957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E98357-3AC0-4D21-A38F-A1D27979F716}">
      <dsp:nvSpPr>
        <dsp:cNvPr id="0" name=""/>
        <dsp:cNvSpPr/>
      </dsp:nvSpPr>
      <dsp:spPr>
        <a:xfrm>
          <a:off x="0" y="0"/>
          <a:ext cx="3352800" cy="49528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Thus, the therapist can experience and participate in the emotional lives of children rather than relive situational happenings.</a:t>
          </a:r>
        </a:p>
      </dsp:txBody>
      <dsp:txXfrm>
        <a:off x="0" y="1981159"/>
        <a:ext cx="3352800" cy="1981159"/>
      </dsp:txXfrm>
    </dsp:sp>
    <dsp:sp modelId="{A328D7C9-19D0-42BF-B76B-45E3EFB6D9BF}">
      <dsp:nvSpPr>
        <dsp:cNvPr id="0" name=""/>
        <dsp:cNvSpPr/>
      </dsp:nvSpPr>
      <dsp:spPr>
        <a:xfrm>
          <a:off x="557982" y="159777"/>
          <a:ext cx="2236834" cy="1924107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8D96B6-0F17-48F0-942F-DCD8D2248DE8}">
      <dsp:nvSpPr>
        <dsp:cNvPr id="0" name=""/>
        <dsp:cNvSpPr/>
      </dsp:nvSpPr>
      <dsp:spPr>
        <a:xfrm>
          <a:off x="134111" y="3962319"/>
          <a:ext cx="3084576" cy="742934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C8CC82-706D-4355-B267-610BE5F51DB3}">
      <dsp:nvSpPr>
        <dsp:cNvPr id="0" name=""/>
        <dsp:cNvSpPr/>
      </dsp:nvSpPr>
      <dsp:spPr>
        <a:xfrm>
          <a:off x="0" y="105720"/>
          <a:ext cx="7886700" cy="655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what the child has experienced 		 </a:t>
          </a:r>
        </a:p>
      </dsp:txBody>
      <dsp:txXfrm>
        <a:off x="31984" y="137704"/>
        <a:ext cx="7822732" cy="591232"/>
      </dsp:txXfrm>
    </dsp:sp>
    <dsp:sp modelId="{78F3CEEE-4151-4B3D-BE42-26FB15EA51C9}">
      <dsp:nvSpPr>
        <dsp:cNvPr id="0" name=""/>
        <dsp:cNvSpPr/>
      </dsp:nvSpPr>
      <dsp:spPr>
        <a:xfrm>
          <a:off x="0" y="841560"/>
          <a:ext cx="7886700" cy="655200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reactions to what was experienced </a:t>
          </a:r>
        </a:p>
      </dsp:txBody>
      <dsp:txXfrm>
        <a:off x="31984" y="873544"/>
        <a:ext cx="7822732" cy="591232"/>
      </dsp:txXfrm>
    </dsp:sp>
    <dsp:sp modelId="{7A2BD116-0DF4-4F3B-B693-706C06D48693}">
      <dsp:nvSpPr>
        <dsp:cNvPr id="0" name=""/>
        <dsp:cNvSpPr/>
      </dsp:nvSpPr>
      <dsp:spPr>
        <a:xfrm>
          <a:off x="0" y="1577400"/>
          <a:ext cx="7886700" cy="65520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feelings about what was experienced 	   </a:t>
          </a:r>
        </a:p>
      </dsp:txBody>
      <dsp:txXfrm>
        <a:off x="31984" y="1609384"/>
        <a:ext cx="7822732" cy="591232"/>
      </dsp:txXfrm>
    </dsp:sp>
    <dsp:sp modelId="{D42527FB-11FC-4BF8-9E8E-DF7EAD20E50D}">
      <dsp:nvSpPr>
        <dsp:cNvPr id="0" name=""/>
        <dsp:cNvSpPr/>
      </dsp:nvSpPr>
      <dsp:spPr>
        <a:xfrm>
          <a:off x="0" y="2313239"/>
          <a:ext cx="7886700" cy="655200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what the child wishes, wants or needs 	</a:t>
          </a:r>
        </a:p>
      </dsp:txBody>
      <dsp:txXfrm>
        <a:off x="31984" y="2345223"/>
        <a:ext cx="7822732" cy="591232"/>
      </dsp:txXfrm>
    </dsp:sp>
    <dsp:sp modelId="{877D2351-7FE0-42BD-9B40-0BC42DE52F04}">
      <dsp:nvSpPr>
        <dsp:cNvPr id="0" name=""/>
        <dsp:cNvSpPr/>
      </dsp:nvSpPr>
      <dsp:spPr>
        <a:xfrm>
          <a:off x="0" y="3049079"/>
          <a:ext cx="7886700" cy="65520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the child’s perception of self</a:t>
          </a:r>
        </a:p>
      </dsp:txBody>
      <dsp:txXfrm>
        <a:off x="31984" y="3081063"/>
        <a:ext cx="7822732" cy="59123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86BA05-7168-48C9-9A5A-B12F9CC89288}">
      <dsp:nvSpPr>
        <dsp:cNvPr id="0" name=""/>
        <dsp:cNvSpPr/>
      </dsp:nvSpPr>
      <dsp:spPr>
        <a:xfrm>
          <a:off x="0" y="58790"/>
          <a:ext cx="8229600" cy="160560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Play therapy is implemented as a treatment of choice in mental health, school, agency, developmental, hospital, residential, and recreational settings, with clients of all ages (Carmichael, 2006; Reddy, Files-Hall, &amp; Schaefer, 2005).</a:t>
          </a:r>
        </a:p>
      </dsp:txBody>
      <dsp:txXfrm>
        <a:off x="0" y="58790"/>
        <a:ext cx="8229600" cy="1605606"/>
      </dsp:txXfrm>
    </dsp:sp>
    <dsp:sp modelId="{E884C02B-8133-4F61-BC5D-ABE1012E4FA1}">
      <dsp:nvSpPr>
        <dsp:cNvPr id="0" name=""/>
        <dsp:cNvSpPr/>
      </dsp:nvSpPr>
      <dsp:spPr>
        <a:xfrm>
          <a:off x="0" y="1565769"/>
          <a:ext cx="8229600" cy="96624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1DD366-9297-4D54-8C92-E542872880A1}">
      <dsp:nvSpPr>
        <dsp:cNvPr id="0" name=""/>
        <dsp:cNvSpPr/>
      </dsp:nvSpPr>
      <dsp:spPr>
        <a:xfrm>
          <a:off x="2396" y="1505211"/>
          <a:ext cx="907405" cy="95197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0" i="0" kern="1200" dirty="0"/>
            <a:t>Successful strategies.</a:t>
          </a:r>
          <a:endParaRPr lang="en-GB" sz="1000" kern="1200" dirty="0"/>
        </a:p>
      </dsp:txBody>
      <dsp:txXfrm>
        <a:off x="28973" y="1531788"/>
        <a:ext cx="854251" cy="898823"/>
      </dsp:txXfrm>
    </dsp:sp>
    <dsp:sp modelId="{B841B10C-B910-46D7-A565-A264B52CF545}">
      <dsp:nvSpPr>
        <dsp:cNvPr id="0" name=""/>
        <dsp:cNvSpPr/>
      </dsp:nvSpPr>
      <dsp:spPr>
        <a:xfrm>
          <a:off x="1000541" y="1868681"/>
          <a:ext cx="192369" cy="225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1000541" y="1913688"/>
        <a:ext cx="134658" cy="135022"/>
      </dsp:txXfrm>
    </dsp:sp>
    <dsp:sp modelId="{17D64B35-2DC1-43C3-ABC6-838E50FB85FD}">
      <dsp:nvSpPr>
        <dsp:cNvPr id="0" name=""/>
        <dsp:cNvSpPr/>
      </dsp:nvSpPr>
      <dsp:spPr>
        <a:xfrm>
          <a:off x="1272763" y="1505211"/>
          <a:ext cx="907405" cy="951977"/>
        </a:xfrm>
        <a:prstGeom prst="roundRect">
          <a:avLst>
            <a:gd name="adj" fmla="val 10000"/>
          </a:avLst>
        </a:prstGeom>
        <a:solidFill>
          <a:schemeClr val="accent2">
            <a:hueOff val="780253"/>
            <a:satOff val="-973"/>
            <a:lumOff val="2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0" i="0" kern="1200" dirty="0"/>
            <a:t>New and creative solutions to problems.</a:t>
          </a:r>
          <a:endParaRPr lang="en-GB" sz="1000" kern="1200" dirty="0"/>
        </a:p>
      </dsp:txBody>
      <dsp:txXfrm>
        <a:off x="1299340" y="1531788"/>
        <a:ext cx="854251" cy="898823"/>
      </dsp:txXfrm>
    </dsp:sp>
    <dsp:sp modelId="{9BB69CA9-EC6A-4399-A312-ACAC5E67C0D8}">
      <dsp:nvSpPr>
        <dsp:cNvPr id="0" name=""/>
        <dsp:cNvSpPr/>
      </dsp:nvSpPr>
      <dsp:spPr>
        <a:xfrm>
          <a:off x="2270908" y="1868681"/>
          <a:ext cx="192369" cy="225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936304"/>
            <a:satOff val="-1168"/>
            <a:lumOff val="27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2270908" y="1913688"/>
        <a:ext cx="134658" cy="135022"/>
      </dsp:txXfrm>
    </dsp:sp>
    <dsp:sp modelId="{622F9D42-190E-4EAB-9AF9-18C15208787C}">
      <dsp:nvSpPr>
        <dsp:cNvPr id="0" name=""/>
        <dsp:cNvSpPr/>
      </dsp:nvSpPr>
      <dsp:spPr>
        <a:xfrm>
          <a:off x="2543130" y="1505211"/>
          <a:ext cx="907405" cy="951977"/>
        </a:xfrm>
        <a:prstGeom prst="roundRect">
          <a:avLst>
            <a:gd name="adj" fmla="val 10000"/>
          </a:avLst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0" i="0" kern="1200" dirty="0"/>
            <a:t>Respect and acceptance of self and others.</a:t>
          </a:r>
          <a:endParaRPr lang="en-GB" sz="1000" kern="1200" dirty="0"/>
        </a:p>
      </dsp:txBody>
      <dsp:txXfrm>
        <a:off x="2569707" y="1531788"/>
        <a:ext cx="854251" cy="898823"/>
      </dsp:txXfrm>
    </dsp:sp>
    <dsp:sp modelId="{FBE59CA9-66C4-43ED-916A-ACE79AC07577}">
      <dsp:nvSpPr>
        <dsp:cNvPr id="0" name=""/>
        <dsp:cNvSpPr/>
      </dsp:nvSpPr>
      <dsp:spPr>
        <a:xfrm>
          <a:off x="3541275" y="1868681"/>
          <a:ext cx="192369" cy="225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1872608"/>
            <a:satOff val="-2336"/>
            <a:lumOff val="54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3541275" y="1913688"/>
        <a:ext cx="134658" cy="135022"/>
      </dsp:txXfrm>
    </dsp:sp>
    <dsp:sp modelId="{6A94C693-E4FE-4219-9F60-E34A6DF0A7BC}">
      <dsp:nvSpPr>
        <dsp:cNvPr id="0" name=""/>
        <dsp:cNvSpPr/>
      </dsp:nvSpPr>
      <dsp:spPr>
        <a:xfrm>
          <a:off x="3813497" y="1505211"/>
          <a:ext cx="907405" cy="951977"/>
        </a:xfrm>
        <a:prstGeom prst="roundRect">
          <a:avLst>
            <a:gd name="adj" fmla="val 10000"/>
          </a:avLst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0" i="0" kern="1200" dirty="0"/>
            <a:t>Learn to experience and express emotion.</a:t>
          </a:r>
          <a:endParaRPr lang="en-GB" sz="1000" kern="1200" dirty="0"/>
        </a:p>
      </dsp:txBody>
      <dsp:txXfrm>
        <a:off x="3840074" y="1531788"/>
        <a:ext cx="854251" cy="898823"/>
      </dsp:txXfrm>
    </dsp:sp>
    <dsp:sp modelId="{0A3D77D3-6B38-4752-932F-B007C760BD8A}">
      <dsp:nvSpPr>
        <dsp:cNvPr id="0" name=""/>
        <dsp:cNvSpPr/>
      </dsp:nvSpPr>
      <dsp:spPr>
        <a:xfrm>
          <a:off x="4811643" y="1868681"/>
          <a:ext cx="192369" cy="225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2808911"/>
            <a:satOff val="-3503"/>
            <a:lumOff val="82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4811643" y="1913688"/>
        <a:ext cx="134658" cy="135022"/>
      </dsp:txXfrm>
    </dsp:sp>
    <dsp:sp modelId="{D7370133-1FF3-4C65-A5E7-3C806405E54C}">
      <dsp:nvSpPr>
        <dsp:cNvPr id="0" name=""/>
        <dsp:cNvSpPr/>
      </dsp:nvSpPr>
      <dsp:spPr>
        <a:xfrm>
          <a:off x="5083864" y="1505211"/>
          <a:ext cx="907405" cy="951977"/>
        </a:xfrm>
        <a:prstGeom prst="roundRect">
          <a:avLst>
            <a:gd name="adj" fmla="val 10000"/>
          </a:avLst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0" i="0" kern="1200" dirty="0"/>
            <a:t>Cultivate empathy and respect for thoughts and feelings of others.</a:t>
          </a:r>
          <a:endParaRPr lang="en-GB" sz="1000" kern="1200" dirty="0"/>
        </a:p>
      </dsp:txBody>
      <dsp:txXfrm>
        <a:off x="5110441" y="1531788"/>
        <a:ext cx="854251" cy="898823"/>
      </dsp:txXfrm>
    </dsp:sp>
    <dsp:sp modelId="{1FE46BB6-870E-4C81-BDBE-D0705B1C79FD}">
      <dsp:nvSpPr>
        <dsp:cNvPr id="0" name=""/>
        <dsp:cNvSpPr/>
      </dsp:nvSpPr>
      <dsp:spPr>
        <a:xfrm>
          <a:off x="6082010" y="1868681"/>
          <a:ext cx="192369" cy="225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3745215"/>
            <a:satOff val="-4671"/>
            <a:lumOff val="109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6082010" y="1913688"/>
        <a:ext cx="134658" cy="135022"/>
      </dsp:txXfrm>
    </dsp:sp>
    <dsp:sp modelId="{CBA9ABAF-2D8E-4217-9A33-28E76A61F3FC}">
      <dsp:nvSpPr>
        <dsp:cNvPr id="0" name=""/>
        <dsp:cNvSpPr/>
      </dsp:nvSpPr>
      <dsp:spPr>
        <a:xfrm>
          <a:off x="6354231" y="1505211"/>
          <a:ext cx="907405" cy="951977"/>
        </a:xfrm>
        <a:prstGeom prst="roundRect">
          <a:avLst>
            <a:gd name="adj" fmla="val 10000"/>
          </a:avLst>
        </a:prstGeom>
        <a:solidFill>
          <a:schemeClr val="accent2">
            <a:hueOff val="3901266"/>
            <a:satOff val="-4866"/>
            <a:lumOff val="114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0" i="0" kern="1200" dirty="0"/>
            <a:t>Learn new social skills and relational skills with family.</a:t>
          </a:r>
          <a:endParaRPr lang="en-GB" sz="1000" kern="1200" dirty="0"/>
        </a:p>
      </dsp:txBody>
      <dsp:txXfrm>
        <a:off x="6380808" y="1531788"/>
        <a:ext cx="854251" cy="898823"/>
      </dsp:txXfrm>
    </dsp:sp>
    <dsp:sp modelId="{CD5FC5D0-7B5D-4BA5-A056-F616D854F21F}">
      <dsp:nvSpPr>
        <dsp:cNvPr id="0" name=""/>
        <dsp:cNvSpPr/>
      </dsp:nvSpPr>
      <dsp:spPr>
        <a:xfrm>
          <a:off x="7352377" y="1868681"/>
          <a:ext cx="192369" cy="2250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7352377" y="1913688"/>
        <a:ext cx="134658" cy="135022"/>
      </dsp:txXfrm>
    </dsp:sp>
    <dsp:sp modelId="{51DA0821-2E27-41CF-BC1E-E335CD2E98CE}">
      <dsp:nvSpPr>
        <dsp:cNvPr id="0" name=""/>
        <dsp:cNvSpPr/>
      </dsp:nvSpPr>
      <dsp:spPr>
        <a:xfrm>
          <a:off x="7624598" y="1505211"/>
          <a:ext cx="907405" cy="951977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0" i="0" kern="1200" dirty="0"/>
            <a:t>Self-efficacy and thus a better assuredness about their abilities.</a:t>
          </a:r>
          <a:endParaRPr lang="en-GB" sz="1000" kern="1200" dirty="0"/>
        </a:p>
      </dsp:txBody>
      <dsp:txXfrm>
        <a:off x="7651175" y="1531788"/>
        <a:ext cx="854251" cy="89882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FC0C0E-1A9F-4F04-89A3-E7BF09794360}">
      <dsp:nvSpPr>
        <dsp:cNvPr id="0" name=""/>
        <dsp:cNvSpPr/>
      </dsp:nvSpPr>
      <dsp:spPr>
        <a:xfrm>
          <a:off x="0" y="597"/>
          <a:ext cx="8102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3C8BF2-195E-4C27-9739-3C49D746C3A2}">
      <dsp:nvSpPr>
        <dsp:cNvPr id="0" name=""/>
        <dsp:cNvSpPr/>
      </dsp:nvSpPr>
      <dsp:spPr>
        <a:xfrm>
          <a:off x="0" y="597"/>
          <a:ext cx="8102600" cy="489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Objective and flexible</a:t>
          </a:r>
        </a:p>
      </dsp:txBody>
      <dsp:txXfrm>
        <a:off x="0" y="597"/>
        <a:ext cx="8102600" cy="489363"/>
      </dsp:txXfrm>
    </dsp:sp>
    <dsp:sp modelId="{39D22A80-D202-44BA-AC8E-751B0D6B1249}">
      <dsp:nvSpPr>
        <dsp:cNvPr id="0" name=""/>
        <dsp:cNvSpPr/>
      </dsp:nvSpPr>
      <dsp:spPr>
        <a:xfrm>
          <a:off x="0" y="489960"/>
          <a:ext cx="8102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28A1D5-090C-4D96-935D-088C63B3FE61}">
      <dsp:nvSpPr>
        <dsp:cNvPr id="0" name=""/>
        <dsp:cNvSpPr/>
      </dsp:nvSpPr>
      <dsp:spPr>
        <a:xfrm>
          <a:off x="0" y="489960"/>
          <a:ext cx="8102600" cy="489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Does not judge or evaluate</a:t>
          </a:r>
        </a:p>
      </dsp:txBody>
      <dsp:txXfrm>
        <a:off x="0" y="489960"/>
        <a:ext cx="8102600" cy="489363"/>
      </dsp:txXfrm>
    </dsp:sp>
    <dsp:sp modelId="{525B9140-DDDD-44E7-B0D4-7D9C022B3EE1}">
      <dsp:nvSpPr>
        <dsp:cNvPr id="0" name=""/>
        <dsp:cNvSpPr/>
      </dsp:nvSpPr>
      <dsp:spPr>
        <a:xfrm>
          <a:off x="0" y="979323"/>
          <a:ext cx="8102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433CC4-0FDD-4C0E-BC6E-CEFEB7FC94AA}">
      <dsp:nvSpPr>
        <dsp:cNvPr id="0" name=""/>
        <dsp:cNvSpPr/>
      </dsp:nvSpPr>
      <dsp:spPr>
        <a:xfrm>
          <a:off x="0" y="979323"/>
          <a:ext cx="8102600" cy="489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Open-minded</a:t>
          </a:r>
        </a:p>
      </dsp:txBody>
      <dsp:txXfrm>
        <a:off x="0" y="979323"/>
        <a:ext cx="8102600" cy="489363"/>
      </dsp:txXfrm>
    </dsp:sp>
    <dsp:sp modelId="{C1A868BD-A0F4-4CEF-ACD7-D9D1A7B2E07A}">
      <dsp:nvSpPr>
        <dsp:cNvPr id="0" name=""/>
        <dsp:cNvSpPr/>
      </dsp:nvSpPr>
      <dsp:spPr>
        <a:xfrm>
          <a:off x="0" y="1468686"/>
          <a:ext cx="8102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34405F-1FEE-43B4-9845-5805A21473C5}">
      <dsp:nvSpPr>
        <dsp:cNvPr id="0" name=""/>
        <dsp:cNvSpPr/>
      </dsp:nvSpPr>
      <dsp:spPr>
        <a:xfrm>
          <a:off x="0" y="1468686"/>
          <a:ext cx="8102600" cy="489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Patient</a:t>
          </a:r>
        </a:p>
      </dsp:txBody>
      <dsp:txXfrm>
        <a:off x="0" y="1468686"/>
        <a:ext cx="8102600" cy="489363"/>
      </dsp:txXfrm>
    </dsp:sp>
    <dsp:sp modelId="{6CBAC8DF-472C-4DDB-B797-D80906633DFA}">
      <dsp:nvSpPr>
        <dsp:cNvPr id="0" name=""/>
        <dsp:cNvSpPr/>
      </dsp:nvSpPr>
      <dsp:spPr>
        <a:xfrm>
          <a:off x="0" y="1958049"/>
          <a:ext cx="8102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870AE6-0644-4C6B-8298-69C66F618B48}">
      <dsp:nvSpPr>
        <dsp:cNvPr id="0" name=""/>
        <dsp:cNvSpPr/>
      </dsp:nvSpPr>
      <dsp:spPr>
        <a:xfrm>
          <a:off x="0" y="1958049"/>
          <a:ext cx="8102600" cy="489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High tolerance for ambiguity</a:t>
          </a:r>
        </a:p>
      </dsp:txBody>
      <dsp:txXfrm>
        <a:off x="0" y="1958049"/>
        <a:ext cx="8102600" cy="489363"/>
      </dsp:txXfrm>
    </dsp:sp>
    <dsp:sp modelId="{ACBE0F10-77A1-4178-9A4E-4EF53515A10F}">
      <dsp:nvSpPr>
        <dsp:cNvPr id="0" name=""/>
        <dsp:cNvSpPr/>
      </dsp:nvSpPr>
      <dsp:spPr>
        <a:xfrm>
          <a:off x="0" y="2447412"/>
          <a:ext cx="8102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FAEB1B-4449-437F-9921-AA794C63EDE5}">
      <dsp:nvSpPr>
        <dsp:cNvPr id="0" name=""/>
        <dsp:cNvSpPr/>
      </dsp:nvSpPr>
      <dsp:spPr>
        <a:xfrm>
          <a:off x="0" y="2447412"/>
          <a:ext cx="8102600" cy="489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Future-minded</a:t>
          </a:r>
        </a:p>
      </dsp:txBody>
      <dsp:txXfrm>
        <a:off x="0" y="2447412"/>
        <a:ext cx="8102600" cy="489363"/>
      </dsp:txXfrm>
    </dsp:sp>
    <dsp:sp modelId="{E4B6E860-1030-4928-AA70-8CB1653964F4}">
      <dsp:nvSpPr>
        <dsp:cNvPr id="0" name=""/>
        <dsp:cNvSpPr/>
      </dsp:nvSpPr>
      <dsp:spPr>
        <a:xfrm>
          <a:off x="0" y="2936776"/>
          <a:ext cx="8102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F0A572-7702-4B84-A229-F8768CDD47EC}">
      <dsp:nvSpPr>
        <dsp:cNvPr id="0" name=""/>
        <dsp:cNvSpPr/>
      </dsp:nvSpPr>
      <dsp:spPr>
        <a:xfrm>
          <a:off x="0" y="2936776"/>
          <a:ext cx="8102600" cy="489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Personal courage</a:t>
          </a:r>
        </a:p>
      </dsp:txBody>
      <dsp:txXfrm>
        <a:off x="0" y="2936776"/>
        <a:ext cx="8102600" cy="489363"/>
      </dsp:txXfrm>
    </dsp:sp>
    <dsp:sp modelId="{EC7F57B2-E07B-4ADC-B83D-C10A8EFCB389}">
      <dsp:nvSpPr>
        <dsp:cNvPr id="0" name=""/>
        <dsp:cNvSpPr/>
      </dsp:nvSpPr>
      <dsp:spPr>
        <a:xfrm>
          <a:off x="0" y="3426139"/>
          <a:ext cx="8102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EEFAE1-35A6-4527-BB32-C5DB5F47864A}">
      <dsp:nvSpPr>
        <dsp:cNvPr id="0" name=""/>
        <dsp:cNvSpPr/>
      </dsp:nvSpPr>
      <dsp:spPr>
        <a:xfrm>
          <a:off x="0" y="3426139"/>
          <a:ext cx="8102600" cy="489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Real, warm, caring, accepting, sensitive and understanding</a:t>
          </a:r>
        </a:p>
      </dsp:txBody>
      <dsp:txXfrm>
        <a:off x="0" y="3426139"/>
        <a:ext cx="8102600" cy="489363"/>
      </dsp:txXfrm>
    </dsp:sp>
    <dsp:sp modelId="{8A999EF6-D5EF-4817-8001-D1AC6506B5D2}">
      <dsp:nvSpPr>
        <dsp:cNvPr id="0" name=""/>
        <dsp:cNvSpPr/>
      </dsp:nvSpPr>
      <dsp:spPr>
        <a:xfrm>
          <a:off x="0" y="3915502"/>
          <a:ext cx="8102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F224F0-1DA3-4896-9646-17BBC3E40837}">
      <dsp:nvSpPr>
        <dsp:cNvPr id="0" name=""/>
        <dsp:cNvSpPr/>
      </dsp:nvSpPr>
      <dsp:spPr>
        <a:xfrm>
          <a:off x="0" y="3915502"/>
          <a:ext cx="8102600" cy="489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Personally secure</a:t>
          </a:r>
        </a:p>
      </dsp:txBody>
      <dsp:txXfrm>
        <a:off x="0" y="3915502"/>
        <a:ext cx="8102600" cy="489363"/>
      </dsp:txXfrm>
    </dsp:sp>
    <dsp:sp modelId="{334C237B-62C9-4318-B0DB-A58E20618765}">
      <dsp:nvSpPr>
        <dsp:cNvPr id="0" name=""/>
        <dsp:cNvSpPr/>
      </dsp:nvSpPr>
      <dsp:spPr>
        <a:xfrm>
          <a:off x="0" y="4404865"/>
          <a:ext cx="8102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1CBE2B-7513-4F61-ABA2-36F77BC0BE9C}">
      <dsp:nvSpPr>
        <dsp:cNvPr id="0" name=""/>
        <dsp:cNvSpPr/>
      </dsp:nvSpPr>
      <dsp:spPr>
        <a:xfrm>
          <a:off x="0" y="4404865"/>
          <a:ext cx="8102600" cy="489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Sense of humor</a:t>
          </a:r>
        </a:p>
      </dsp:txBody>
      <dsp:txXfrm>
        <a:off x="0" y="4404865"/>
        <a:ext cx="8102600" cy="48936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C0B972-3E96-43B9-B6E9-A6CC5B105C99}">
      <dsp:nvSpPr>
        <dsp:cNvPr id="0" name=""/>
        <dsp:cNvSpPr/>
      </dsp:nvSpPr>
      <dsp:spPr>
        <a:xfrm>
          <a:off x="2633471" y="2344"/>
          <a:ext cx="2962656" cy="15470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Client centred therapy - Carl Rogers Developed this approach for therapy with adults.   </a:t>
          </a:r>
        </a:p>
      </dsp:txBody>
      <dsp:txXfrm>
        <a:off x="2708993" y="77866"/>
        <a:ext cx="2811612" cy="1396024"/>
      </dsp:txXfrm>
    </dsp:sp>
    <dsp:sp modelId="{EE440D0A-6CBC-48FB-916D-CF317DAAE705}">
      <dsp:nvSpPr>
        <dsp:cNvPr id="0" name=""/>
        <dsp:cNvSpPr/>
      </dsp:nvSpPr>
      <dsp:spPr>
        <a:xfrm>
          <a:off x="2633471" y="1626765"/>
          <a:ext cx="2962656" cy="154706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Virginia Axline   - Modified it into a play therapy technique for children. </a:t>
          </a:r>
        </a:p>
      </dsp:txBody>
      <dsp:txXfrm>
        <a:off x="2708993" y="1702287"/>
        <a:ext cx="2811612" cy="1396024"/>
      </dsp:txXfrm>
    </dsp:sp>
    <dsp:sp modelId="{8CB24CCD-FC63-4C30-9D71-E4328F1AB051}">
      <dsp:nvSpPr>
        <dsp:cNvPr id="0" name=""/>
        <dsp:cNvSpPr/>
      </dsp:nvSpPr>
      <dsp:spPr>
        <a:xfrm>
          <a:off x="2633471" y="3251187"/>
          <a:ext cx="2962656" cy="154706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Aims - resolving the imbalance between the child and his/her environment so as to facilitate natural self-improving growth. </a:t>
          </a:r>
        </a:p>
      </dsp:txBody>
      <dsp:txXfrm>
        <a:off x="2708993" y="3326709"/>
        <a:ext cx="2811612" cy="139602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AA25B9-21BF-46EC-96BE-C91DEF70C616}">
      <dsp:nvSpPr>
        <dsp:cNvPr id="0" name=""/>
        <dsp:cNvSpPr/>
      </dsp:nvSpPr>
      <dsp:spPr>
        <a:xfrm>
          <a:off x="0" y="0"/>
          <a:ext cx="5029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EF26A1-D79A-4D6D-83C7-BE73BA2B4783}">
      <dsp:nvSpPr>
        <dsp:cNvPr id="0" name=""/>
        <dsp:cNvSpPr/>
      </dsp:nvSpPr>
      <dsp:spPr>
        <a:xfrm>
          <a:off x="0" y="0"/>
          <a:ext cx="5029199" cy="6286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Must develop a warm and friendly relationship with the child. </a:t>
          </a:r>
        </a:p>
      </dsp:txBody>
      <dsp:txXfrm>
        <a:off x="0" y="0"/>
        <a:ext cx="5029199" cy="628649"/>
      </dsp:txXfrm>
    </dsp:sp>
    <dsp:sp modelId="{9F481A85-A1AF-4302-BB88-90FA6DE12F45}">
      <dsp:nvSpPr>
        <dsp:cNvPr id="0" name=""/>
        <dsp:cNvSpPr/>
      </dsp:nvSpPr>
      <dsp:spPr>
        <a:xfrm>
          <a:off x="0" y="628649"/>
          <a:ext cx="5029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FDB57F-A5A5-46AD-9AE6-20F1D660C883}">
      <dsp:nvSpPr>
        <dsp:cNvPr id="0" name=""/>
        <dsp:cNvSpPr/>
      </dsp:nvSpPr>
      <dsp:spPr>
        <a:xfrm>
          <a:off x="0" y="628649"/>
          <a:ext cx="5029199" cy="6286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Accepts the child as she or he is.</a:t>
          </a:r>
        </a:p>
      </dsp:txBody>
      <dsp:txXfrm>
        <a:off x="0" y="628649"/>
        <a:ext cx="5029199" cy="628649"/>
      </dsp:txXfrm>
    </dsp:sp>
    <dsp:sp modelId="{332F957F-BFED-4AD4-8B35-A9883BA3A734}">
      <dsp:nvSpPr>
        <dsp:cNvPr id="0" name=""/>
        <dsp:cNvSpPr/>
      </dsp:nvSpPr>
      <dsp:spPr>
        <a:xfrm>
          <a:off x="0" y="1257299"/>
          <a:ext cx="5029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D56321-080E-426D-8694-4F09ECD61A23}">
      <dsp:nvSpPr>
        <dsp:cNvPr id="0" name=""/>
        <dsp:cNvSpPr/>
      </dsp:nvSpPr>
      <dsp:spPr>
        <a:xfrm>
          <a:off x="0" y="1257299"/>
          <a:ext cx="5029199" cy="6286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Establishes a feeling of permission in the relationship so that the child feels free to express his or her feelings completely.</a:t>
          </a:r>
        </a:p>
      </dsp:txBody>
      <dsp:txXfrm>
        <a:off x="0" y="1257299"/>
        <a:ext cx="5029199" cy="628649"/>
      </dsp:txXfrm>
    </dsp:sp>
    <dsp:sp modelId="{9C696088-4C70-4E21-BA17-FF715CED95C2}">
      <dsp:nvSpPr>
        <dsp:cNvPr id="0" name=""/>
        <dsp:cNvSpPr/>
      </dsp:nvSpPr>
      <dsp:spPr>
        <a:xfrm>
          <a:off x="0" y="1885949"/>
          <a:ext cx="5029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A4D9E4-057A-4F49-98C4-1A867E966777}">
      <dsp:nvSpPr>
        <dsp:cNvPr id="0" name=""/>
        <dsp:cNvSpPr/>
      </dsp:nvSpPr>
      <dsp:spPr>
        <a:xfrm>
          <a:off x="0" y="1885949"/>
          <a:ext cx="5029199" cy="6286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Is alert to recognise the feelings the child is expressing and reflects these feelings back in such a manner that the child gains insight into his/her behaviour.</a:t>
          </a:r>
        </a:p>
      </dsp:txBody>
      <dsp:txXfrm>
        <a:off x="0" y="1885949"/>
        <a:ext cx="5029199" cy="628649"/>
      </dsp:txXfrm>
    </dsp:sp>
    <dsp:sp modelId="{4B9FC3D7-982D-45AA-8C1B-6689A1E21F35}">
      <dsp:nvSpPr>
        <dsp:cNvPr id="0" name=""/>
        <dsp:cNvSpPr/>
      </dsp:nvSpPr>
      <dsp:spPr>
        <a:xfrm>
          <a:off x="0" y="2514599"/>
          <a:ext cx="5029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B143B9-D32C-46F8-9C2A-A63E99FCEFD2}">
      <dsp:nvSpPr>
        <dsp:cNvPr id="0" name=""/>
        <dsp:cNvSpPr/>
      </dsp:nvSpPr>
      <dsp:spPr>
        <a:xfrm>
          <a:off x="0" y="2514599"/>
          <a:ext cx="5029199" cy="6286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Maintains a deep respect for the child’s ability to solve his/her problems and gives the child the opportunity to do so. The responsibility to make choices and to institute change is the child’s.</a:t>
          </a:r>
        </a:p>
      </dsp:txBody>
      <dsp:txXfrm>
        <a:off x="0" y="2514599"/>
        <a:ext cx="5029199" cy="628649"/>
      </dsp:txXfrm>
    </dsp:sp>
    <dsp:sp modelId="{35A2B3BC-FC39-49D9-A0BE-B3A8D223A10C}">
      <dsp:nvSpPr>
        <dsp:cNvPr id="0" name=""/>
        <dsp:cNvSpPr/>
      </dsp:nvSpPr>
      <dsp:spPr>
        <a:xfrm>
          <a:off x="0" y="3143249"/>
          <a:ext cx="5029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B9A3DF-1823-48B3-BCF8-45DE3690050C}">
      <dsp:nvSpPr>
        <dsp:cNvPr id="0" name=""/>
        <dsp:cNvSpPr/>
      </dsp:nvSpPr>
      <dsp:spPr>
        <a:xfrm>
          <a:off x="0" y="3143249"/>
          <a:ext cx="5029199" cy="6286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Does not attempt to direct the child’s actions or conversations in any manner. The child leads the way, the therapist follows. </a:t>
          </a:r>
        </a:p>
      </dsp:txBody>
      <dsp:txXfrm>
        <a:off x="0" y="3143249"/>
        <a:ext cx="5029199" cy="628649"/>
      </dsp:txXfrm>
    </dsp:sp>
    <dsp:sp modelId="{D227C0E8-3FB9-4D5D-BC35-513BC629C6BA}">
      <dsp:nvSpPr>
        <dsp:cNvPr id="0" name=""/>
        <dsp:cNvSpPr/>
      </dsp:nvSpPr>
      <dsp:spPr>
        <a:xfrm>
          <a:off x="0" y="3771899"/>
          <a:ext cx="5029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40BB1C-0B36-4535-B37D-06968C718B1C}">
      <dsp:nvSpPr>
        <dsp:cNvPr id="0" name=""/>
        <dsp:cNvSpPr/>
      </dsp:nvSpPr>
      <dsp:spPr>
        <a:xfrm>
          <a:off x="0" y="3771899"/>
          <a:ext cx="5029199" cy="6286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Does not hurry the therapy along. It is a gradual process and must be recognised as such by the therapist.</a:t>
          </a:r>
        </a:p>
      </dsp:txBody>
      <dsp:txXfrm>
        <a:off x="0" y="3771899"/>
        <a:ext cx="5029199" cy="628649"/>
      </dsp:txXfrm>
    </dsp:sp>
    <dsp:sp modelId="{8C3587A9-4ADC-46FE-BC16-5FBEB5713ECE}">
      <dsp:nvSpPr>
        <dsp:cNvPr id="0" name=""/>
        <dsp:cNvSpPr/>
      </dsp:nvSpPr>
      <dsp:spPr>
        <a:xfrm>
          <a:off x="0" y="4400549"/>
          <a:ext cx="5029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3FD503-CE4C-416A-9F44-63A058EDD43A}">
      <dsp:nvSpPr>
        <dsp:cNvPr id="0" name=""/>
        <dsp:cNvSpPr/>
      </dsp:nvSpPr>
      <dsp:spPr>
        <a:xfrm>
          <a:off x="0" y="4400549"/>
          <a:ext cx="5029199" cy="6286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Only establishes those limitations necessary to anchor the therapy to the world of reality and to make the child aware of his/her responsibility in the relationship. </a:t>
          </a:r>
        </a:p>
      </dsp:txBody>
      <dsp:txXfrm>
        <a:off x="0" y="4400549"/>
        <a:ext cx="5029199" cy="62864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D0C48E-2435-4167-AF45-D464A386D10F}">
      <dsp:nvSpPr>
        <dsp:cNvPr id="0" name=""/>
        <dsp:cNvSpPr/>
      </dsp:nvSpPr>
      <dsp:spPr>
        <a:xfrm>
          <a:off x="0" y="155808"/>
          <a:ext cx="5302624" cy="69015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Longer term counselling lends itself to a non-directive, spontaneous approach in which you follow the child’s lead. </a:t>
          </a:r>
        </a:p>
      </dsp:txBody>
      <dsp:txXfrm>
        <a:off x="33690" y="189498"/>
        <a:ext cx="5235244" cy="622773"/>
      </dsp:txXfrm>
    </dsp:sp>
    <dsp:sp modelId="{838304A3-1223-4FBB-96BD-2CD9E89469F3}">
      <dsp:nvSpPr>
        <dsp:cNvPr id="0" name=""/>
        <dsp:cNvSpPr/>
      </dsp:nvSpPr>
      <dsp:spPr>
        <a:xfrm>
          <a:off x="0" y="883938"/>
          <a:ext cx="5302624" cy="690153"/>
        </a:xfrm>
        <a:prstGeom prst="roundRect">
          <a:avLst/>
        </a:prstGeom>
        <a:solidFill>
          <a:schemeClr val="accent4">
            <a:hueOff val="-637824"/>
            <a:satOff val="3843"/>
            <a:lumOff val="3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There is no right or wrong way to do this and no expected result.  Lead by the child’s internal thoughts, memories and mental imagery.</a:t>
          </a:r>
        </a:p>
      </dsp:txBody>
      <dsp:txXfrm>
        <a:off x="33690" y="917628"/>
        <a:ext cx="5235244" cy="622773"/>
      </dsp:txXfrm>
    </dsp:sp>
    <dsp:sp modelId="{4AD6DD4F-3349-4FF0-A1BF-DFAD11551521}">
      <dsp:nvSpPr>
        <dsp:cNvPr id="0" name=""/>
        <dsp:cNvSpPr/>
      </dsp:nvSpPr>
      <dsp:spPr>
        <a:xfrm>
          <a:off x="0" y="1611532"/>
          <a:ext cx="5302624" cy="690153"/>
        </a:xfrm>
        <a:prstGeom prst="roundRect">
          <a:avLst/>
        </a:prstGeom>
        <a:solidFill>
          <a:schemeClr val="accent4">
            <a:hueOff val="-1275649"/>
            <a:satOff val="7685"/>
            <a:lumOff val="6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Self-directed healing and decision making empowers children by giving them choices</a:t>
          </a:r>
        </a:p>
      </dsp:txBody>
      <dsp:txXfrm>
        <a:off x="33690" y="1645222"/>
        <a:ext cx="5235244" cy="622773"/>
      </dsp:txXfrm>
    </dsp:sp>
    <dsp:sp modelId="{3E3F29C5-15D1-42EC-9A39-F6BE9EDE8AE4}">
      <dsp:nvSpPr>
        <dsp:cNvPr id="0" name=""/>
        <dsp:cNvSpPr/>
      </dsp:nvSpPr>
      <dsp:spPr>
        <a:xfrm>
          <a:off x="0" y="2339126"/>
          <a:ext cx="5302624" cy="690153"/>
        </a:xfrm>
        <a:prstGeom prst="roundRect">
          <a:avLst/>
        </a:prstGeom>
        <a:solidFill>
          <a:schemeClr val="accent4">
            <a:hueOff val="-1913473"/>
            <a:satOff val="11528"/>
            <a:lumOff val="9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Less likely to push child beyond their readiness and capacity to deal with trauma</a:t>
          </a:r>
        </a:p>
      </dsp:txBody>
      <dsp:txXfrm>
        <a:off x="33690" y="2372816"/>
        <a:ext cx="5235244" cy="622773"/>
      </dsp:txXfrm>
    </dsp:sp>
    <dsp:sp modelId="{081BFC07-74E7-41A6-8FE1-1EE9535621E3}">
      <dsp:nvSpPr>
        <dsp:cNvPr id="0" name=""/>
        <dsp:cNvSpPr/>
      </dsp:nvSpPr>
      <dsp:spPr>
        <a:xfrm>
          <a:off x="0" y="3066720"/>
          <a:ext cx="5302624" cy="690153"/>
        </a:xfrm>
        <a:prstGeom prst="roundRect">
          <a:avLst/>
        </a:prstGeom>
        <a:solidFill>
          <a:schemeClr val="accent4">
            <a:hueOff val="-2551297"/>
            <a:satOff val="15371"/>
            <a:lumOff val="12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Child learns to self-regulate emotions</a:t>
          </a:r>
        </a:p>
      </dsp:txBody>
      <dsp:txXfrm>
        <a:off x="33690" y="3100410"/>
        <a:ext cx="5235244" cy="622773"/>
      </dsp:txXfrm>
    </dsp:sp>
    <dsp:sp modelId="{6DE7C8A7-C017-489A-9630-5B54EE276D33}">
      <dsp:nvSpPr>
        <dsp:cNvPr id="0" name=""/>
        <dsp:cNvSpPr/>
      </dsp:nvSpPr>
      <dsp:spPr>
        <a:xfrm>
          <a:off x="0" y="3794313"/>
          <a:ext cx="5302624" cy="690153"/>
        </a:xfrm>
        <a:prstGeom prst="roundRect">
          <a:avLst/>
        </a:prstGeom>
        <a:solidFill>
          <a:schemeClr val="accent4">
            <a:hueOff val="-3189121"/>
            <a:satOff val="19214"/>
            <a:lumOff val="15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Allows Counsellor and child to stay in the present</a:t>
          </a:r>
        </a:p>
      </dsp:txBody>
      <dsp:txXfrm>
        <a:off x="33690" y="3828003"/>
        <a:ext cx="5235244" cy="622773"/>
      </dsp:txXfrm>
    </dsp:sp>
    <dsp:sp modelId="{44630780-35B5-464E-B81C-29BD4B0720DD}">
      <dsp:nvSpPr>
        <dsp:cNvPr id="0" name=""/>
        <dsp:cNvSpPr/>
      </dsp:nvSpPr>
      <dsp:spPr>
        <a:xfrm>
          <a:off x="0" y="4521907"/>
          <a:ext cx="5302624" cy="690153"/>
        </a:xfrm>
        <a:prstGeom prst="roundRect">
          <a:avLst/>
        </a:prstGeom>
        <a:solidFill>
          <a:schemeClr val="accent4">
            <a:hueOff val="-3826945"/>
            <a:satOff val="23056"/>
            <a:lumOff val="18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Encourages/permits the evaluation of an emotion or thought against real life, exploration, imagination/creative problem-solving</a:t>
          </a:r>
        </a:p>
      </dsp:txBody>
      <dsp:txXfrm>
        <a:off x="33690" y="4555597"/>
        <a:ext cx="5235244" cy="622773"/>
      </dsp:txXfrm>
    </dsp:sp>
    <dsp:sp modelId="{03EE6F48-A8E6-43A7-BD53-6EA7692F051A}">
      <dsp:nvSpPr>
        <dsp:cNvPr id="0" name=""/>
        <dsp:cNvSpPr/>
      </dsp:nvSpPr>
      <dsp:spPr>
        <a:xfrm>
          <a:off x="0" y="5249501"/>
          <a:ext cx="5302624" cy="690153"/>
        </a:xfrm>
        <a:prstGeom prst="round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Disadvantages of the Non-Directive approach therapy is, it can be expensive because you cannot put a date on when the therapy will finish.</a:t>
          </a:r>
        </a:p>
      </dsp:txBody>
      <dsp:txXfrm>
        <a:off x="33690" y="5283191"/>
        <a:ext cx="5235244" cy="622773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1FF752-A8A8-4D79-9A22-F4553C61BD46}">
      <dsp:nvSpPr>
        <dsp:cNvPr id="0" name=""/>
        <dsp:cNvSpPr/>
      </dsp:nvSpPr>
      <dsp:spPr>
        <a:xfrm>
          <a:off x="0" y="3167890"/>
          <a:ext cx="3602182" cy="20784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 approaches can cross over, A skilled practitioner will adopt a mix of  both approaches according to circumstances</a:t>
          </a:r>
        </a:p>
      </dsp:txBody>
      <dsp:txXfrm>
        <a:off x="0" y="3167890"/>
        <a:ext cx="3602182" cy="2078479"/>
      </dsp:txXfrm>
    </dsp:sp>
    <dsp:sp modelId="{EF5A53A1-F50C-4643-B4DF-10B1690895CB}">
      <dsp:nvSpPr>
        <dsp:cNvPr id="0" name=""/>
        <dsp:cNvSpPr/>
      </dsp:nvSpPr>
      <dsp:spPr>
        <a:xfrm rot="10800000">
          <a:off x="0" y="2366"/>
          <a:ext cx="3602182" cy="3196701"/>
        </a:xfrm>
        <a:prstGeom prst="upArrowCallou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This form of counselling lends itself to a predetermined goal, activities are chosen by the counsellor before the session.  This type of approach focuses on a specific issue/theme.  This is externally direct, the child is not in control of these sessions.  Can be helpful when you do actually have a specific issue to deal with.</a:t>
          </a:r>
        </a:p>
      </dsp:txBody>
      <dsp:txXfrm rot="10800000">
        <a:off x="0" y="2366"/>
        <a:ext cx="3602182" cy="207712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F39EB2-B846-4670-BA91-1DC971DD1DB9}">
      <dsp:nvSpPr>
        <dsp:cNvPr id="0" name=""/>
        <dsp:cNvSpPr/>
      </dsp:nvSpPr>
      <dsp:spPr>
        <a:xfrm>
          <a:off x="0" y="1797877"/>
          <a:ext cx="8686800" cy="2420112"/>
        </a:xfrm>
        <a:prstGeom prst="notchedRight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91D936-1625-4AB3-8D36-FEF2207657C5}">
      <dsp:nvSpPr>
        <dsp:cNvPr id="0" name=""/>
        <dsp:cNvSpPr/>
      </dsp:nvSpPr>
      <dsp:spPr>
        <a:xfrm>
          <a:off x="2147" y="0"/>
          <a:ext cx="1250212" cy="24201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b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Enhance child’s self control, self-concept, and self-efficacy.</a:t>
          </a:r>
        </a:p>
      </dsp:txBody>
      <dsp:txXfrm>
        <a:off x="2147" y="0"/>
        <a:ext cx="1250212" cy="2420112"/>
      </dsp:txXfrm>
    </dsp:sp>
    <dsp:sp modelId="{110CE8AB-E416-468E-8D69-175A8B2C092E}">
      <dsp:nvSpPr>
        <dsp:cNvPr id="0" name=""/>
        <dsp:cNvSpPr/>
      </dsp:nvSpPr>
      <dsp:spPr>
        <a:xfrm>
          <a:off x="324739" y="2722626"/>
          <a:ext cx="605028" cy="60502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F3A9DE-0097-4F6A-AFDA-3F5928204E47}">
      <dsp:nvSpPr>
        <dsp:cNvPr id="0" name=""/>
        <dsp:cNvSpPr/>
      </dsp:nvSpPr>
      <dsp:spPr>
        <a:xfrm>
          <a:off x="1314869" y="3630168"/>
          <a:ext cx="1250212" cy="24201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Help child become aware of his or her feelings.</a:t>
          </a:r>
        </a:p>
      </dsp:txBody>
      <dsp:txXfrm>
        <a:off x="1314869" y="3630168"/>
        <a:ext cx="1250212" cy="2420112"/>
      </dsp:txXfrm>
    </dsp:sp>
    <dsp:sp modelId="{E1D9F7B4-BC1C-4F7E-B5AC-0313FC25FD8D}">
      <dsp:nvSpPr>
        <dsp:cNvPr id="0" name=""/>
        <dsp:cNvSpPr/>
      </dsp:nvSpPr>
      <dsp:spPr>
        <a:xfrm>
          <a:off x="1637462" y="2722626"/>
          <a:ext cx="605028" cy="605028"/>
        </a:xfrm>
        <a:prstGeom prst="ellipse">
          <a:avLst/>
        </a:prstGeom>
        <a:solidFill>
          <a:schemeClr val="accent4">
            <a:hueOff val="-892954"/>
            <a:satOff val="5380"/>
            <a:lumOff val="4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AA3FC1-AF6D-4650-A0C3-94C94B13F924}">
      <dsp:nvSpPr>
        <dsp:cNvPr id="0" name=""/>
        <dsp:cNvSpPr/>
      </dsp:nvSpPr>
      <dsp:spPr>
        <a:xfrm>
          <a:off x="2627592" y="0"/>
          <a:ext cx="1250212" cy="24201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b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Have a place where child can feel safe in exploration of self. </a:t>
          </a:r>
        </a:p>
      </dsp:txBody>
      <dsp:txXfrm>
        <a:off x="2627592" y="0"/>
        <a:ext cx="1250212" cy="2420112"/>
      </dsp:txXfrm>
    </dsp:sp>
    <dsp:sp modelId="{47BB6F8C-03E8-4443-9544-B5CF4E9D4C52}">
      <dsp:nvSpPr>
        <dsp:cNvPr id="0" name=""/>
        <dsp:cNvSpPr/>
      </dsp:nvSpPr>
      <dsp:spPr>
        <a:xfrm>
          <a:off x="2950184" y="2722626"/>
          <a:ext cx="605028" cy="605028"/>
        </a:xfrm>
        <a:prstGeom prst="ellipse">
          <a:avLst/>
        </a:prstGeom>
        <a:solidFill>
          <a:schemeClr val="accent4">
            <a:hueOff val="-1785908"/>
            <a:satOff val="10760"/>
            <a:lumOff val="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A3248A-2F24-4611-8E9B-C178DB954BA9}">
      <dsp:nvSpPr>
        <dsp:cNvPr id="0" name=""/>
        <dsp:cNvSpPr/>
      </dsp:nvSpPr>
      <dsp:spPr>
        <a:xfrm>
          <a:off x="3940315" y="3630168"/>
          <a:ext cx="1250212" cy="24201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Learn and practice self-control and alternative behaviors.</a:t>
          </a:r>
        </a:p>
      </dsp:txBody>
      <dsp:txXfrm>
        <a:off x="3940315" y="3630168"/>
        <a:ext cx="1250212" cy="2420112"/>
      </dsp:txXfrm>
    </dsp:sp>
    <dsp:sp modelId="{4C4D3CC3-2FF7-4C83-96B7-8ABBF6D92734}">
      <dsp:nvSpPr>
        <dsp:cNvPr id="0" name=""/>
        <dsp:cNvSpPr/>
      </dsp:nvSpPr>
      <dsp:spPr>
        <a:xfrm>
          <a:off x="4262907" y="2722626"/>
          <a:ext cx="605028" cy="605028"/>
        </a:xfrm>
        <a:prstGeom prst="ellipse">
          <a:avLst/>
        </a:prstGeom>
        <a:solidFill>
          <a:schemeClr val="accent4">
            <a:hueOff val="-2678862"/>
            <a:satOff val="16139"/>
            <a:lumOff val="1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D536E1-B3EC-4E1D-8A6F-6BE4BA3450A6}">
      <dsp:nvSpPr>
        <dsp:cNvPr id="0" name=""/>
        <dsp:cNvSpPr/>
      </dsp:nvSpPr>
      <dsp:spPr>
        <a:xfrm>
          <a:off x="5253037" y="0"/>
          <a:ext cx="1250212" cy="24201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b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Develop capacity to trust adults.</a:t>
          </a:r>
        </a:p>
      </dsp:txBody>
      <dsp:txXfrm>
        <a:off x="5253037" y="0"/>
        <a:ext cx="1250212" cy="2420112"/>
      </dsp:txXfrm>
    </dsp:sp>
    <dsp:sp modelId="{72B1FDD1-CB2E-4DD4-8275-B50E2167AF6D}">
      <dsp:nvSpPr>
        <dsp:cNvPr id="0" name=""/>
        <dsp:cNvSpPr/>
      </dsp:nvSpPr>
      <dsp:spPr>
        <a:xfrm>
          <a:off x="5575629" y="2722626"/>
          <a:ext cx="605028" cy="605028"/>
        </a:xfrm>
        <a:prstGeom prst="ellipse">
          <a:avLst/>
        </a:prstGeom>
        <a:solidFill>
          <a:schemeClr val="accent4">
            <a:hueOff val="-3571816"/>
            <a:satOff val="21519"/>
            <a:lumOff val="17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B53D95-9075-452B-BF81-3183AF94E3CE}">
      <dsp:nvSpPr>
        <dsp:cNvPr id="0" name=""/>
        <dsp:cNvSpPr/>
      </dsp:nvSpPr>
      <dsp:spPr>
        <a:xfrm>
          <a:off x="6282412" y="3630168"/>
          <a:ext cx="1250212" cy="24201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Develop capacity to relate to an adult in an open, positive and caring manner.</a:t>
          </a:r>
        </a:p>
      </dsp:txBody>
      <dsp:txXfrm>
        <a:off x="6282412" y="3630168"/>
        <a:ext cx="1250212" cy="2420112"/>
      </dsp:txXfrm>
    </dsp:sp>
    <dsp:sp modelId="{4F58A1DF-7857-40EE-92E5-A978A149CBD8}">
      <dsp:nvSpPr>
        <dsp:cNvPr id="0" name=""/>
        <dsp:cNvSpPr/>
      </dsp:nvSpPr>
      <dsp:spPr>
        <a:xfrm>
          <a:off x="6888352" y="2722626"/>
          <a:ext cx="605028" cy="605028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932FF6-C1D9-4BA4-9AFF-5F7E2A16FD47}">
      <dsp:nvSpPr>
        <dsp:cNvPr id="0" name=""/>
        <dsp:cNvSpPr/>
      </dsp:nvSpPr>
      <dsp:spPr>
        <a:xfrm>
          <a:off x="2200656" y="1379258"/>
          <a:ext cx="1389888" cy="139005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F14ACB56-708D-473E-8839-90BC978428F7}">
      <dsp:nvSpPr>
        <dsp:cNvPr id="0" name=""/>
        <dsp:cNvSpPr/>
      </dsp:nvSpPr>
      <dsp:spPr>
        <a:xfrm>
          <a:off x="2099310" y="294313"/>
          <a:ext cx="1592580" cy="852273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Acceptance of the child </a:t>
          </a:r>
        </a:p>
      </dsp:txBody>
      <dsp:txXfrm>
        <a:off x="2099310" y="294313"/>
        <a:ext cx="1592580" cy="852273"/>
      </dsp:txXfrm>
    </dsp:sp>
    <dsp:sp modelId="{1337CDF6-5AB2-4D1B-8E91-666FD17B3E50}">
      <dsp:nvSpPr>
        <dsp:cNvPr id="0" name=""/>
        <dsp:cNvSpPr/>
      </dsp:nvSpPr>
      <dsp:spPr>
        <a:xfrm>
          <a:off x="2608356" y="1575281"/>
          <a:ext cx="1389888" cy="139005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2F30359B-FD5D-4C3E-9C22-5BDF0C898B99}">
      <dsp:nvSpPr>
        <dsp:cNvPr id="0" name=""/>
        <dsp:cNvSpPr/>
      </dsp:nvSpPr>
      <dsp:spPr>
        <a:xfrm>
          <a:off x="4169664" y="1103973"/>
          <a:ext cx="1505712" cy="93750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Respect for the child’s uniqueness</a:t>
          </a:r>
        </a:p>
      </dsp:txBody>
      <dsp:txXfrm>
        <a:off x="4169664" y="1103973"/>
        <a:ext cx="1505712" cy="937501"/>
      </dsp:txXfrm>
    </dsp:sp>
    <dsp:sp modelId="{E2C475DA-7165-4391-8BFD-D3D55105BC00}">
      <dsp:nvSpPr>
        <dsp:cNvPr id="0" name=""/>
        <dsp:cNvSpPr/>
      </dsp:nvSpPr>
      <dsp:spPr>
        <a:xfrm>
          <a:off x="2708544" y="2016332"/>
          <a:ext cx="1389888" cy="139005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A0FF3105-ECE9-4ACD-800A-ACEB9D670890}">
      <dsp:nvSpPr>
        <dsp:cNvPr id="0" name=""/>
        <dsp:cNvSpPr/>
      </dsp:nvSpPr>
      <dsp:spPr>
        <a:xfrm>
          <a:off x="4314444" y="2297156"/>
          <a:ext cx="1476756" cy="100142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Sensitivity to the child’s feelings</a:t>
          </a:r>
        </a:p>
      </dsp:txBody>
      <dsp:txXfrm>
        <a:off x="4314444" y="2297156"/>
        <a:ext cx="1476756" cy="1001421"/>
      </dsp:txXfrm>
    </dsp:sp>
    <dsp:sp modelId="{8273D8DF-6F9C-4A14-8FE9-CF59CD719916}">
      <dsp:nvSpPr>
        <dsp:cNvPr id="0" name=""/>
        <dsp:cNvSpPr/>
      </dsp:nvSpPr>
      <dsp:spPr>
        <a:xfrm>
          <a:off x="2426512" y="2370026"/>
          <a:ext cx="1389888" cy="139005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6434ACAC-4782-47BC-A852-87F8233ABA3D}">
      <dsp:nvSpPr>
        <dsp:cNvPr id="0" name=""/>
        <dsp:cNvSpPr/>
      </dsp:nvSpPr>
      <dsp:spPr>
        <a:xfrm>
          <a:off x="3677412" y="3639488"/>
          <a:ext cx="1592580" cy="916194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Being fully present </a:t>
          </a:r>
        </a:p>
      </dsp:txBody>
      <dsp:txXfrm>
        <a:off x="3677412" y="3639488"/>
        <a:ext cx="1592580" cy="916194"/>
      </dsp:txXfrm>
    </dsp:sp>
    <dsp:sp modelId="{F4B98BF3-2638-4EB1-9FBF-8BC404B04717}">
      <dsp:nvSpPr>
        <dsp:cNvPr id="0" name=""/>
        <dsp:cNvSpPr/>
      </dsp:nvSpPr>
      <dsp:spPr>
        <a:xfrm>
          <a:off x="1974799" y="2370026"/>
          <a:ext cx="1389888" cy="139005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8DE4E2A2-15B0-421F-B629-2D401E0AAA66}">
      <dsp:nvSpPr>
        <dsp:cNvPr id="0" name=""/>
        <dsp:cNvSpPr/>
      </dsp:nvSpPr>
      <dsp:spPr>
        <a:xfrm>
          <a:off x="521208" y="3639488"/>
          <a:ext cx="1592580" cy="916194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Intently observes</a:t>
          </a:r>
        </a:p>
      </dsp:txBody>
      <dsp:txXfrm>
        <a:off x="521208" y="3639488"/>
        <a:ext cx="1592580" cy="916194"/>
      </dsp:txXfrm>
    </dsp:sp>
    <dsp:sp modelId="{951AEC7E-AD2C-4901-8B1D-1A17FA7DFCBD}">
      <dsp:nvSpPr>
        <dsp:cNvPr id="0" name=""/>
        <dsp:cNvSpPr/>
      </dsp:nvSpPr>
      <dsp:spPr>
        <a:xfrm>
          <a:off x="1692767" y="2016332"/>
          <a:ext cx="1389888" cy="139005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9B283678-53BA-41C3-B7B0-3B476F5FA5C5}">
      <dsp:nvSpPr>
        <dsp:cNvPr id="0" name=""/>
        <dsp:cNvSpPr/>
      </dsp:nvSpPr>
      <dsp:spPr>
        <a:xfrm>
          <a:off x="0" y="2297156"/>
          <a:ext cx="1476756" cy="100142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Empathically listens</a:t>
          </a:r>
        </a:p>
      </dsp:txBody>
      <dsp:txXfrm>
        <a:off x="0" y="2297156"/>
        <a:ext cx="1476756" cy="1001421"/>
      </dsp:txXfrm>
    </dsp:sp>
    <dsp:sp modelId="{9A6A4C54-25B7-4587-9BA1-3AE6DD3062DF}">
      <dsp:nvSpPr>
        <dsp:cNvPr id="0" name=""/>
        <dsp:cNvSpPr/>
      </dsp:nvSpPr>
      <dsp:spPr>
        <a:xfrm>
          <a:off x="1792955" y="1575281"/>
          <a:ext cx="1389888" cy="139005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E20CD601-D282-4A58-8739-AFE1C18FC670}">
      <dsp:nvSpPr>
        <dsp:cNvPr id="0" name=""/>
        <dsp:cNvSpPr/>
      </dsp:nvSpPr>
      <dsp:spPr>
        <a:xfrm>
          <a:off x="115824" y="1103973"/>
          <a:ext cx="1505712" cy="937501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Recognises the child’s play, wants needs and feelings</a:t>
          </a:r>
        </a:p>
      </dsp:txBody>
      <dsp:txXfrm>
        <a:off x="115824" y="1103973"/>
        <a:ext cx="1505712" cy="9375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368DFF-68A7-4C35-B269-F581BBE9CC61}" type="datetimeFigureOut">
              <a:rPr lang="en-GB" smtClean="0"/>
              <a:t>17/02/2021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F2BE6E-A21D-4261-8774-60EECD66E2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0541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/>
          <a:p>
            <a:fld id="{EB33B6DF-AB04-4207-B1C7-E4229F1856C4}" type="datetimeFigureOut">
              <a:rPr lang="en-US" smtClean="0">
                <a:solidFill>
                  <a:srgbClr val="1F497D">
                    <a:tint val="60000"/>
                    <a:satMod val="155000"/>
                  </a:srgbClr>
                </a:solidFill>
              </a:rPr>
              <a:pPr/>
              <a:t>2/17/2021</a:t>
            </a:fld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4D60B51-BAEE-4E9D-907F-E29F2DE01828}" type="slidenum">
              <a:rPr lang="en-GB" smtClean="0">
                <a:solidFill>
                  <a:srgbClr val="EEECE1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EEECE1">
                  <a:shade val="90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/>
          <a:p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0059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3B6DF-AB04-4207-B1C7-E4229F1856C4}" type="datetimeFigureOut">
              <a:rPr lang="en-US" smtClean="0">
                <a:solidFill>
                  <a:srgbClr val="1F497D">
                    <a:tint val="60000"/>
                    <a:satMod val="155000"/>
                  </a:srgbClr>
                </a:solidFill>
              </a:rPr>
              <a:pPr/>
              <a:t>2/17/2021</a:t>
            </a:fld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60B51-BAEE-4E9D-907F-E29F2DE01828}" type="slidenum">
              <a:rPr lang="en-GB" smtClean="0">
                <a:solidFill>
                  <a:srgbClr val="EEECE1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EEECE1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6921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/>
          <a:p>
            <a:fld id="{EB33B6DF-AB04-4207-B1C7-E4229F1856C4}" type="datetimeFigureOut">
              <a:rPr lang="en-US" smtClean="0">
                <a:solidFill>
                  <a:srgbClr val="1F497D">
                    <a:tint val="60000"/>
                    <a:satMod val="155000"/>
                  </a:srgbClr>
                </a:solidFill>
              </a:rPr>
              <a:pPr/>
              <a:t>2/17/2021</a:t>
            </a:fld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4D60B51-BAEE-4E9D-907F-E29F2DE01828}" type="slidenum">
              <a:rPr lang="en-GB" smtClean="0">
                <a:solidFill>
                  <a:srgbClr val="EEECE1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EEECE1">
                  <a:shade val="90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/>
          <a:p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3257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3B6DF-AB04-4207-B1C7-E4229F1856C4}" type="datetimeFigureOut">
              <a:rPr lang="en-US" smtClean="0">
                <a:solidFill>
                  <a:srgbClr val="1F497D">
                    <a:tint val="60000"/>
                    <a:satMod val="155000"/>
                  </a:srgbClr>
                </a:solidFill>
              </a:rPr>
              <a:pPr/>
              <a:t>2/17/2021</a:t>
            </a:fld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/>
          <a:p>
            <a:fld id="{14D60B51-BAEE-4E9D-907F-E29F2DE01828}" type="slidenum">
              <a:rPr lang="en-GB" smtClean="0">
                <a:solidFill>
                  <a:srgbClr val="EEECE1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EEECE1">
                  <a:shade val="90000"/>
                </a:srgbClr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66681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3B6DF-AB04-4207-B1C7-E4229F1856C4}" type="datetimeFigureOut">
              <a:rPr lang="en-US" smtClean="0">
                <a:solidFill>
                  <a:srgbClr val="1F497D">
                    <a:tint val="60000"/>
                    <a:satMod val="155000"/>
                  </a:srgbClr>
                </a:solidFill>
              </a:rPr>
              <a:pPr/>
              <a:t>2/17/2021</a:t>
            </a:fld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/>
          <a:p>
            <a:fld id="{14D60B51-BAEE-4E9D-907F-E29F2DE01828}" type="slidenum">
              <a:rPr lang="en-GB" smtClean="0">
                <a:solidFill>
                  <a:srgbClr val="EEECE1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EEECE1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03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3B6DF-AB04-4207-B1C7-E4229F1856C4}" type="datetimeFigureOut">
              <a:rPr lang="en-US" smtClean="0">
                <a:solidFill>
                  <a:srgbClr val="1F497D">
                    <a:tint val="60000"/>
                    <a:satMod val="155000"/>
                  </a:srgbClr>
                </a:solidFill>
              </a:rPr>
              <a:pPr/>
              <a:t>2/17/2021</a:t>
            </a:fld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60B51-BAEE-4E9D-907F-E29F2DE01828}" type="slidenum">
              <a:rPr lang="en-GB" smtClean="0">
                <a:solidFill>
                  <a:srgbClr val="EEECE1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EEECE1">
                  <a:shade val="90000"/>
                </a:srgbClr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3792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3B6DF-AB04-4207-B1C7-E4229F1856C4}" type="datetimeFigureOut">
              <a:rPr lang="en-US" smtClean="0">
                <a:solidFill>
                  <a:srgbClr val="1F497D">
                    <a:tint val="60000"/>
                    <a:satMod val="155000"/>
                  </a:srgbClr>
                </a:solidFill>
              </a:rPr>
              <a:pPr/>
              <a:t>2/17/2021</a:t>
            </a:fld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60B51-BAEE-4E9D-907F-E29F2DE01828}" type="slidenum">
              <a:rPr lang="en-GB" smtClean="0">
                <a:solidFill>
                  <a:srgbClr val="EEECE1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EEECE1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4749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/>
          <a:p>
            <a:fld id="{EB33B6DF-AB04-4207-B1C7-E4229F1856C4}" type="datetimeFigureOut">
              <a:rPr lang="en-US" smtClean="0">
                <a:solidFill>
                  <a:srgbClr val="1F497D">
                    <a:tint val="60000"/>
                    <a:satMod val="155000"/>
                  </a:srgbClr>
                </a:solidFill>
              </a:rPr>
              <a:pPr/>
              <a:t>2/17/2021</a:t>
            </a:fld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4D60B51-BAEE-4E9D-907F-E29F2DE01828}" type="slidenum">
              <a:rPr lang="en-GB" smtClean="0">
                <a:solidFill>
                  <a:srgbClr val="EEECE1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EEECE1">
                  <a:shade val="90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/>
          <a:p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7613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/>
          <a:p>
            <a:fld id="{EB33B6DF-AB04-4207-B1C7-E4229F1856C4}" type="datetimeFigureOut">
              <a:rPr lang="en-US" smtClean="0">
                <a:solidFill>
                  <a:srgbClr val="1F497D">
                    <a:tint val="60000"/>
                    <a:satMod val="155000"/>
                  </a:srgbClr>
                </a:solidFill>
              </a:rPr>
              <a:pPr/>
              <a:t>2/17/2021</a:t>
            </a:fld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4D60B51-BAEE-4E9D-907F-E29F2DE01828}" type="slidenum">
              <a:rPr lang="en-GB" smtClean="0">
                <a:solidFill>
                  <a:srgbClr val="EEECE1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EEECE1">
                  <a:shade val="90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/>
          <a:p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7398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3B6DF-AB04-4207-B1C7-E4229F1856C4}" type="datetimeFigureOut">
              <a:rPr lang="en-US" smtClean="0">
                <a:solidFill>
                  <a:srgbClr val="1F497D">
                    <a:tint val="60000"/>
                    <a:satMod val="155000"/>
                  </a:srgbClr>
                </a:solidFill>
              </a:rPr>
              <a:pPr/>
              <a:t>2/17/2021</a:t>
            </a:fld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60B51-BAEE-4E9D-907F-E29F2DE01828}" type="slidenum">
              <a:rPr lang="en-GB" smtClean="0">
                <a:solidFill>
                  <a:srgbClr val="EEECE1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EEECE1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2699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3B6DF-AB04-4207-B1C7-E4229F1856C4}" type="datetimeFigureOut">
              <a:rPr lang="en-US" smtClean="0">
                <a:solidFill>
                  <a:srgbClr val="1F497D">
                    <a:tint val="60000"/>
                    <a:satMod val="155000"/>
                  </a:srgbClr>
                </a:solidFill>
              </a:rPr>
              <a:pPr/>
              <a:t>2/17/2021</a:t>
            </a:fld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60B51-BAEE-4E9D-907F-E29F2DE01828}" type="slidenum">
              <a:rPr lang="en-GB" smtClean="0">
                <a:solidFill>
                  <a:srgbClr val="EEECE1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EEECE1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590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67615544-31B1-4A0E-9AB0-7D356BF5C211}" type="slidenum">
              <a:rPr lang="en-GB">
                <a:solidFill>
                  <a:srgbClr val="EEECE1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EEECE1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26030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B33B6DF-AB04-4207-B1C7-E4229F1856C4}" type="datetimeFigureOut">
              <a:rPr lang="en-US" smtClean="0">
                <a:solidFill>
                  <a:srgbClr val="1F497D">
                    <a:tint val="60000"/>
                    <a:satMod val="155000"/>
                  </a:srgbClr>
                </a:solidFill>
              </a:rPr>
              <a:pPr/>
              <a:t>2/17/2021</a:t>
            </a:fld>
            <a:endParaRPr lang="en-GB">
              <a:solidFill>
                <a:srgbClr val="1F497D">
                  <a:tint val="60000"/>
                  <a:satMod val="155000"/>
                </a:srgb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14D60B51-BAEE-4E9D-907F-E29F2DE01828}" type="slidenum">
              <a:rPr lang="en-GB" smtClean="0">
                <a:solidFill>
                  <a:srgbClr val="EEECE1">
                    <a:shade val="90000"/>
                  </a:srgbClr>
                </a:solidFill>
              </a:rPr>
              <a:pPr/>
              <a:t>‹#›</a:t>
            </a:fld>
            <a:endParaRPr lang="en-GB">
              <a:solidFill>
                <a:srgbClr val="EEECE1">
                  <a:shade val="90000"/>
                </a:srgbClr>
              </a:solidFill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191396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4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12" Type="http://schemas.openxmlformats.org/officeDocument/2006/relationships/image" Target="../media/image4.png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10.png"/><Relationship Id="rId5" Type="http://schemas.openxmlformats.org/officeDocument/2006/relationships/diagramLayout" Target="../diagrams/layout1.xml"/><Relationship Id="rId10" Type="http://schemas.openxmlformats.org/officeDocument/2006/relationships/image" Target="../media/image9.gif"/><Relationship Id="rId4" Type="http://schemas.openxmlformats.org/officeDocument/2006/relationships/diagramData" Target="../diagrams/data1.xml"/><Relationship Id="rId9" Type="http://schemas.openxmlformats.org/officeDocument/2006/relationships/image" Target="../media/image8.gif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13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12" Type="http://schemas.openxmlformats.org/officeDocument/2006/relationships/diagramQuickStyle" Target="../diagrams/quickStyle3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diagramQuickStyle" Target="../diagrams/quickStyle2.xml"/><Relationship Id="rId11" Type="http://schemas.openxmlformats.org/officeDocument/2006/relationships/diagramLayout" Target="../diagrams/layout3.xml"/><Relationship Id="rId5" Type="http://schemas.openxmlformats.org/officeDocument/2006/relationships/diagramLayout" Target="../diagrams/layout2.xml"/><Relationship Id="rId15" Type="http://schemas.openxmlformats.org/officeDocument/2006/relationships/image" Target="../media/image4.png"/><Relationship Id="rId10" Type="http://schemas.openxmlformats.org/officeDocument/2006/relationships/diagramData" Target="../diagrams/data3.xml"/><Relationship Id="rId4" Type="http://schemas.openxmlformats.org/officeDocument/2006/relationships/diagramData" Target="../diagrams/data2.xml"/><Relationship Id="rId9" Type="http://schemas.openxmlformats.org/officeDocument/2006/relationships/image" Target="../media/image12.gif"/><Relationship Id="rId14" Type="http://schemas.microsoft.com/office/2007/relationships/diagramDrawing" Target="../diagrams/drawing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12" Type="http://schemas.openxmlformats.org/officeDocument/2006/relationships/image" Target="../media/image14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13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12" Type="http://schemas.openxmlformats.org/officeDocument/2006/relationships/diagramColors" Target="../diagrams/colors8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diagramQuickStyle" Target="../diagrams/quickStyle7.xml"/><Relationship Id="rId11" Type="http://schemas.openxmlformats.org/officeDocument/2006/relationships/diagramQuickStyle" Target="../diagrams/quickStyle8.xml"/><Relationship Id="rId5" Type="http://schemas.openxmlformats.org/officeDocument/2006/relationships/diagramLayout" Target="../diagrams/layout7.xml"/><Relationship Id="rId10" Type="http://schemas.openxmlformats.org/officeDocument/2006/relationships/diagramLayout" Target="../diagrams/layout8.xml"/><Relationship Id="rId4" Type="http://schemas.openxmlformats.org/officeDocument/2006/relationships/diagramData" Target="../diagrams/data7.xml"/><Relationship Id="rId9" Type="http://schemas.openxmlformats.org/officeDocument/2006/relationships/diagramData" Target="../diagrams/data8.xml"/><Relationship Id="rId1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5" Type="http://schemas.openxmlformats.org/officeDocument/2006/relationships/image" Target="../media/image4.png"/><Relationship Id="rId4" Type="http://schemas.openxmlformats.org/officeDocument/2006/relationships/image" Target="../media/image15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4" Type="http://schemas.openxmlformats.org/officeDocument/2006/relationships/image" Target="../media/image4.png"/><Relationship Id="rId9" Type="http://schemas.microsoft.com/office/2007/relationships/diagramDrawing" Target="../diagrams/drawing9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13" Type="http://schemas.microsoft.com/office/2007/relationships/diagramDrawing" Target="../diagrams/drawing1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12" Type="http://schemas.openxmlformats.org/officeDocument/2006/relationships/diagramColors" Target="../diagrams/colors11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6" Type="http://schemas.openxmlformats.org/officeDocument/2006/relationships/diagramQuickStyle" Target="../diagrams/quickStyle10.xml"/><Relationship Id="rId11" Type="http://schemas.openxmlformats.org/officeDocument/2006/relationships/diagramQuickStyle" Target="../diagrams/quickStyle11.xml"/><Relationship Id="rId5" Type="http://schemas.openxmlformats.org/officeDocument/2006/relationships/diagramLayout" Target="../diagrams/layout10.xml"/><Relationship Id="rId10" Type="http://schemas.openxmlformats.org/officeDocument/2006/relationships/diagramLayout" Target="../diagrams/layout11.xml"/><Relationship Id="rId4" Type="http://schemas.openxmlformats.org/officeDocument/2006/relationships/diagramData" Target="../diagrams/data10.xml"/><Relationship Id="rId9" Type="http://schemas.openxmlformats.org/officeDocument/2006/relationships/diagramData" Target="../diagrams/data11.xml"/><Relationship Id="rId1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8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7.png"/><Relationship Id="rId5" Type="http://schemas.openxmlformats.org/officeDocument/2006/relationships/image" Target="../media/image4.png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13" Type="http://schemas.microsoft.com/office/2007/relationships/diagramDrawing" Target="../diagrams/drawing1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2.xml"/><Relationship Id="rId12" Type="http://schemas.openxmlformats.org/officeDocument/2006/relationships/diagramColors" Target="../diagrams/colors13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12.xml"/><Relationship Id="rId11" Type="http://schemas.openxmlformats.org/officeDocument/2006/relationships/diagramQuickStyle" Target="../diagrams/quickStyle13.xml"/><Relationship Id="rId5" Type="http://schemas.openxmlformats.org/officeDocument/2006/relationships/diagramLayout" Target="../diagrams/layout12.xml"/><Relationship Id="rId10" Type="http://schemas.openxmlformats.org/officeDocument/2006/relationships/diagramLayout" Target="../diagrams/layout13.xml"/><Relationship Id="rId4" Type="http://schemas.openxmlformats.org/officeDocument/2006/relationships/diagramData" Target="../diagrams/data12.xml"/><Relationship Id="rId9" Type="http://schemas.openxmlformats.org/officeDocument/2006/relationships/diagramData" Target="../diagrams/data13.xml"/><Relationship Id="rId1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-XyCvdXbHc?feature=oembed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dG6Ynzrp2Y?start=165&amp;feature=oembed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5" Type="http://schemas.openxmlformats.org/officeDocument/2006/relationships/image" Target="../media/image4.png"/><Relationship Id="rId4" Type="http://schemas.openxmlformats.org/officeDocument/2006/relationships/hyperlink" Target="https://pdfs.semanticscholar.org/2643/fcb4210b558d5cad28458d889b9075534366.pdf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iX9MEYmSLM?feature=oembed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4.xml"/><Relationship Id="rId3" Type="http://schemas.microsoft.com/office/2007/relationships/media" Target="../media/media15.m4a"/><Relationship Id="rId7" Type="http://schemas.openxmlformats.org/officeDocument/2006/relationships/diagramLayout" Target="../diagrams/layout14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Data" Target="../diagrams/data14.xml"/><Relationship Id="rId11" Type="http://schemas.openxmlformats.org/officeDocument/2006/relationships/image" Target="../media/image4.png"/><Relationship Id="rId5" Type="http://schemas.openxmlformats.org/officeDocument/2006/relationships/slideLayout" Target="../slideLayouts/slideLayout4.xml"/><Relationship Id="rId10" Type="http://schemas.microsoft.com/office/2007/relationships/diagramDrawing" Target="../diagrams/drawing14.xml"/><Relationship Id="rId4" Type="http://schemas.openxmlformats.org/officeDocument/2006/relationships/audio" Target="../media/media15.m4a"/><Relationship Id="rId9" Type="http://schemas.openxmlformats.org/officeDocument/2006/relationships/diagramColors" Target="../diagrams/colors14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5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Layout" Target="../diagrams/layout15.xml"/><Relationship Id="rId11" Type="http://schemas.openxmlformats.org/officeDocument/2006/relationships/image" Target="../media/image4.png"/><Relationship Id="rId5" Type="http://schemas.openxmlformats.org/officeDocument/2006/relationships/diagramData" Target="../diagrams/data15.xml"/><Relationship Id="rId10" Type="http://schemas.openxmlformats.org/officeDocument/2006/relationships/image" Target="../media/image24.png"/><Relationship Id="rId4" Type="http://schemas.openxmlformats.org/officeDocument/2006/relationships/image" Target="../media/image23.png"/><Relationship Id="rId9" Type="http://schemas.microsoft.com/office/2007/relationships/diagramDrawing" Target="../diagrams/drawing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4.png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4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99" y="914400"/>
            <a:ext cx="6858001" cy="47735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 txBox="1">
            <a:spLocks/>
          </p:cNvSpPr>
          <p:nvPr/>
        </p:nvSpPr>
        <p:spPr>
          <a:xfrm>
            <a:off x="4724400" y="6185719"/>
            <a:ext cx="4004017" cy="514350"/>
          </a:xfrm>
          <a:prstGeom prst="rect">
            <a:avLst/>
          </a:prstGeom>
        </p:spPr>
        <p:txBody>
          <a:bodyPr lIns="45720" rIns="246888">
            <a:normAutofit/>
          </a:bodyPr>
          <a:lstStyle>
            <a:lvl1pPr marL="0" indent="0" algn="r" rtl="0" eaLnBrk="1" latinLnBrk="0" hangingPunct="1">
              <a:spcBef>
                <a:spcPts val="0"/>
              </a:spcBef>
              <a:buClr>
                <a:schemeClr val="accent1"/>
              </a:buClr>
              <a:buSzPct val="70000"/>
              <a:buFont typeface="Wingdings 2"/>
              <a:buNone/>
              <a:defRPr kumimoji="0" sz="3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400"/>
              </a:spcBef>
              <a:buClr>
                <a:schemeClr val="accent2"/>
              </a:buClr>
              <a:buSzPct val="90000"/>
              <a:buFontTx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400"/>
              </a:spcBef>
              <a:buClr>
                <a:schemeClr val="accent3"/>
              </a:buClr>
              <a:buSzPct val="100000"/>
              <a:buFont typeface="Wingdings 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400"/>
              </a:spcBef>
              <a:buClr>
                <a:schemeClr val="accent4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sz="1800" dirty="0"/>
              <a:t>Dr Charlotte Greenway</a:t>
            </a:r>
            <a:endParaRPr lang="en-US" sz="1800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5AC7B8-75F1-4608-9085-4FC37CD703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077200" y="684866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486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5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8229600" cy="1143000"/>
          </a:xfrm>
        </p:spPr>
        <p:txBody>
          <a:bodyPr/>
          <a:lstStyle/>
          <a:p>
            <a:r>
              <a:rPr lang="en-GB" dirty="0"/>
              <a:t>Play Therapy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1000" y="1752600"/>
            <a:ext cx="8229600" cy="45788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1659A66-9CC0-45C8-960A-420BB1E2A4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924800" y="526554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4000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82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play in play therapy and therapeutic play?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" y="1688458"/>
            <a:ext cx="8229600" cy="49088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1838632"/>
            <a:ext cx="2857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3">
            <a:hlinkClick r:id="" action="ppaction://media"/>
            <a:extLst>
              <a:ext uri="{FF2B5EF4-FFF2-40B4-BE49-F238E27FC236}">
                <a16:creationId xmlns:a16="http://schemas.microsoft.com/office/drawing/2014/main" id="{93F9FC44-F32E-4321-B654-BC8FD332F8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505200" y="990600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2233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4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2601858"/>
              </p:ext>
            </p:extLst>
          </p:nvPr>
        </p:nvGraphicFramePr>
        <p:xfrm>
          <a:off x="76200" y="-1494"/>
          <a:ext cx="5829312" cy="48915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Subtitle 2"/>
          <p:cNvSpPr>
            <a:spLocks noGrp="1"/>
          </p:cNvSpPr>
          <p:nvPr>
            <p:ph type="title"/>
          </p:nvPr>
        </p:nvSpPr>
        <p:spPr>
          <a:xfrm>
            <a:off x="762000" y="-226862"/>
            <a:ext cx="8229600" cy="1143000"/>
          </a:xfrm>
        </p:spPr>
        <p:txBody>
          <a:bodyPr/>
          <a:lstStyle/>
          <a:p>
            <a:r>
              <a:rPr lang="en-GB" dirty="0"/>
              <a:t>Play Therapy</a:t>
            </a:r>
          </a:p>
        </p:txBody>
      </p:sp>
      <p:pic>
        <p:nvPicPr>
          <p:cNvPr id="1026" name="Picture 2" descr="D:\temp\Temporary Internet Files\Content.IE5\9LJSUUFZ\MM900234764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352800" y="916138"/>
            <a:ext cx="2552712" cy="1522262"/>
          </a:xfrm>
          <a:prstGeom prst="rect">
            <a:avLst/>
          </a:prstGeom>
          <a:noFill/>
        </p:spPr>
      </p:pic>
      <p:pic>
        <p:nvPicPr>
          <p:cNvPr id="1028" name="Picture 4" descr="D:\temp\Temporary Internet Files\Content.IE5\BZ51YNQ5\MM900283672[1].gif"/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57200" y="4201511"/>
            <a:ext cx="1752600" cy="2474949"/>
          </a:xfrm>
          <a:prstGeom prst="rect">
            <a:avLst/>
          </a:prstGeom>
          <a:noFill/>
        </p:spPr>
      </p:pic>
      <p:sp>
        <p:nvSpPr>
          <p:cNvPr id="8" name="Rectangle 7"/>
          <p:cNvSpPr/>
          <p:nvPr/>
        </p:nvSpPr>
        <p:spPr>
          <a:xfrm>
            <a:off x="2868757" y="5300376"/>
            <a:ext cx="235688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prstClr val="white"/>
                </a:solidFill>
              </a:rPr>
              <a:t>(</a:t>
            </a:r>
            <a:r>
              <a:rPr lang="en-GB" sz="2000" dirty="0" err="1">
                <a:solidFill>
                  <a:prstClr val="white"/>
                </a:solidFill>
              </a:rPr>
              <a:t>Landreth</a:t>
            </a:r>
            <a:r>
              <a:rPr lang="en-GB" sz="2000" dirty="0">
                <a:solidFill>
                  <a:prstClr val="white"/>
                </a:solidFill>
              </a:rPr>
              <a:t>,  2012)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AE9B6C-9172-426B-938D-C524F71CFDF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62512" y="2351336"/>
            <a:ext cx="4495800" cy="4505859"/>
          </a:xfrm>
          <a:prstGeom prst="rect">
            <a:avLst/>
          </a:prstGeom>
        </p:spPr>
      </p:pic>
      <p:pic>
        <p:nvPicPr>
          <p:cNvPr id="5" name="4">
            <a:hlinkClick r:id="" action="ppaction://media"/>
            <a:extLst>
              <a:ext uri="{FF2B5EF4-FFF2-40B4-BE49-F238E27FC236}">
                <a16:creationId xmlns:a16="http://schemas.microsoft.com/office/drawing/2014/main" id="{52424675-4EFA-4B75-A304-CDEB7B274E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4337984" y="412836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37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56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8005119"/>
              </p:ext>
            </p:extLst>
          </p:nvPr>
        </p:nvGraphicFramePr>
        <p:xfrm>
          <a:off x="-304800" y="1614372"/>
          <a:ext cx="6172200" cy="49533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Subtitle 2"/>
          <p:cNvSpPr>
            <a:spLocks noGrp="1"/>
          </p:cNvSpPr>
          <p:nvPr>
            <p:ph type="title"/>
          </p:nvPr>
        </p:nvSpPr>
        <p:spPr>
          <a:xfrm>
            <a:off x="457200" y="-14748"/>
            <a:ext cx="8229600" cy="1143000"/>
          </a:xfrm>
        </p:spPr>
        <p:txBody>
          <a:bodyPr/>
          <a:lstStyle/>
          <a:p>
            <a:r>
              <a:rPr lang="en-GB" dirty="0"/>
              <a:t>Why is play  important </a:t>
            </a:r>
          </a:p>
        </p:txBody>
      </p:sp>
      <p:sp>
        <p:nvSpPr>
          <p:cNvPr id="5" name="Rectangle 4"/>
          <p:cNvSpPr/>
          <p:nvPr/>
        </p:nvSpPr>
        <p:spPr>
          <a:xfrm>
            <a:off x="410001" y="887680"/>
            <a:ext cx="19613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prstClr val="white"/>
                </a:solidFill>
              </a:rPr>
              <a:t>(</a:t>
            </a:r>
            <a:r>
              <a:rPr lang="en-GB" dirty="0" err="1">
                <a:solidFill>
                  <a:prstClr val="white"/>
                </a:solidFill>
              </a:rPr>
              <a:t>Landreth</a:t>
            </a:r>
            <a:r>
              <a:rPr lang="en-GB" dirty="0">
                <a:solidFill>
                  <a:prstClr val="white"/>
                </a:solidFill>
              </a:rPr>
              <a:t>,  2012)</a:t>
            </a:r>
          </a:p>
        </p:txBody>
      </p:sp>
      <p:pic>
        <p:nvPicPr>
          <p:cNvPr id="2050" name="Picture 2" descr="D:\temp\Temporary Internet Files\Content.IE5\F6P7ZOFJ\MM900283684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3400" y="1905000"/>
            <a:ext cx="1714509" cy="1676409"/>
          </a:xfrm>
          <a:prstGeom prst="rect">
            <a:avLst/>
          </a:prstGeom>
          <a:noFill/>
        </p:spPr>
      </p:pic>
      <p:graphicFrame>
        <p:nvGraphicFramePr>
          <p:cNvPr id="6" name="Content Placeholder 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71367227"/>
              </p:ext>
            </p:extLst>
          </p:nvPr>
        </p:nvGraphicFramePr>
        <p:xfrm>
          <a:off x="3098399" y="1500071"/>
          <a:ext cx="8229600" cy="51819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pic>
        <p:nvPicPr>
          <p:cNvPr id="3" name="5">
            <a:hlinkClick r:id="" action="ppaction://media"/>
            <a:extLst>
              <a:ext uri="{FF2B5EF4-FFF2-40B4-BE49-F238E27FC236}">
                <a16:creationId xmlns:a16="http://schemas.microsoft.com/office/drawing/2014/main" id="{83E48C9A-C97B-48C0-9FBF-A5E69BD32F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8564562" y="312277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325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58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8009027"/>
              </p:ext>
            </p:extLst>
          </p:nvPr>
        </p:nvGraphicFramePr>
        <p:xfrm>
          <a:off x="4478824" y="304800"/>
          <a:ext cx="4186238" cy="495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60129612"/>
              </p:ext>
            </p:extLst>
          </p:nvPr>
        </p:nvGraphicFramePr>
        <p:xfrm>
          <a:off x="533400" y="1600200"/>
          <a:ext cx="3352800" cy="49528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Subtitle 2"/>
          <p:cNvSpPr txBox="1">
            <a:spLocks noGrp="1"/>
          </p:cNvSpPr>
          <p:nvPr>
            <p:ph type="title"/>
          </p:nvPr>
        </p:nvSpPr>
        <p:spPr>
          <a:xfrm>
            <a:off x="533400" y="0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algn="r">
              <a:spcBef>
                <a:spcPct val="0"/>
              </a:spcBef>
            </a:pPr>
            <a:r>
              <a:rPr lang="en-GB" sz="4600" dirty="0">
                <a:solidFill>
                  <a:srgbClr val="EEECE1">
                    <a:tint val="100000"/>
                    <a:shade val="90000"/>
                    <a:satMod val="250000"/>
                    <a:alpha val="100000"/>
                  </a:srgb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ea typeface="+mj-ea"/>
                <a:cs typeface="+mj-cs"/>
              </a:rPr>
              <a:t>Why is play important?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67200"/>
            <a:ext cx="4114800" cy="2209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02089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9012875"/>
              </p:ext>
            </p:extLst>
          </p:nvPr>
        </p:nvGraphicFramePr>
        <p:xfrm>
          <a:off x="609600" y="1524000"/>
          <a:ext cx="788670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Rectangle 5"/>
          <p:cNvSpPr/>
          <p:nvPr/>
        </p:nvSpPr>
        <p:spPr>
          <a:xfrm>
            <a:off x="609600" y="5592684"/>
            <a:ext cx="7848600" cy="1077218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3200" dirty="0"/>
              <a:t>It allows children to make their internal world external</a:t>
            </a:r>
          </a:p>
        </p:txBody>
      </p:sp>
      <p:sp>
        <p:nvSpPr>
          <p:cNvPr id="2" name="Rectangle 1"/>
          <p:cNvSpPr/>
          <p:nvPr/>
        </p:nvSpPr>
        <p:spPr>
          <a:xfrm>
            <a:off x="762000" y="304800"/>
            <a:ext cx="803116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Clr>
                <a:srgbClr val="4F81BD"/>
              </a:buClr>
              <a:buSzPct val="70000"/>
            </a:pPr>
            <a:r>
              <a:rPr lang="en-GB" sz="3200" dirty="0">
                <a:solidFill>
                  <a:srgbClr val="FFFFCC"/>
                </a:solidFill>
              </a:rPr>
              <a:t>So…play is the child’s symbolic language of self-expression and can reveal </a:t>
            </a:r>
          </a:p>
        </p:txBody>
      </p:sp>
      <p:pic>
        <p:nvPicPr>
          <p:cNvPr id="3" name="6">
            <a:hlinkClick r:id="" action="ppaction://media"/>
            <a:extLst>
              <a:ext uri="{FF2B5EF4-FFF2-40B4-BE49-F238E27FC236}">
                <a16:creationId xmlns:a16="http://schemas.microsoft.com/office/drawing/2014/main" id="{A9CF4348-3B4C-49BF-8ED6-1D9F07F152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382000" y="1020841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6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2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46DFE-378A-4A5B-A1A0-47D7EB995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Benefits of play therapy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D283381-4307-4493-B97D-707A1AC789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882549"/>
              </p:ext>
            </p:extLst>
          </p:nvPr>
        </p:nvGraphicFramePr>
        <p:xfrm>
          <a:off x="443753" y="1447800"/>
          <a:ext cx="8229600" cy="2590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FC74B7FD-C20C-4B6E-87DF-FB8E6DD3143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99961666"/>
              </p:ext>
            </p:extLst>
          </p:nvPr>
        </p:nvGraphicFramePr>
        <p:xfrm>
          <a:off x="304800" y="2895601"/>
          <a:ext cx="8534400" cy="3962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8" name="7">
            <a:hlinkClick r:id="" action="ppaction://media"/>
            <a:extLst>
              <a:ext uri="{FF2B5EF4-FFF2-40B4-BE49-F238E27FC236}">
                <a16:creationId xmlns:a16="http://schemas.microsoft.com/office/drawing/2014/main" id="{E9166A98-8556-4A38-80E5-D19235AD4F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305800" y="568559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598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797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Toys in play therapy 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1800" dirty="0"/>
              <a:t>Scary Toys – Children can use these to deal with fears</a:t>
            </a:r>
          </a:p>
          <a:p>
            <a:r>
              <a:rPr lang="en-GB" sz="1800" dirty="0"/>
              <a:t>Resources: Plastic monsters, snakes, Bugs, bears, lions, dinosaurs</a:t>
            </a:r>
          </a:p>
          <a:p>
            <a:r>
              <a:rPr lang="en-GB" sz="1800" dirty="0"/>
              <a:t>Nurturing Toys – Children can use    these to play out family relationships and events</a:t>
            </a:r>
          </a:p>
          <a:p>
            <a:r>
              <a:rPr lang="en-GB" sz="1800" dirty="0"/>
              <a:t>Resources: Dolls house, dolls, puppets, baby dolls, baby  dolls, baby doll supplies, kitchen set</a:t>
            </a:r>
          </a:p>
          <a:p>
            <a:r>
              <a:rPr lang="en-GB" sz="1800" dirty="0"/>
              <a:t>Aggressive Toys – Children use these to show their anger and aggression and explore power and control issues</a:t>
            </a:r>
          </a:p>
          <a:p>
            <a:r>
              <a:rPr lang="en-GB" sz="1800" dirty="0"/>
              <a:t>Resources: Guns, play knives, hammer and nails, toy soldiers, punching bag</a:t>
            </a:r>
          </a:p>
          <a:p>
            <a:r>
              <a:rPr lang="en-GB" sz="1800" dirty="0"/>
              <a:t>Expressive Toys – Children use these to explore relationships, express feelings, and deal with problem/solution</a:t>
            </a:r>
          </a:p>
          <a:p>
            <a:r>
              <a:rPr lang="en-GB" sz="1800" dirty="0"/>
              <a:t>Resources: Crayons, glue, paper, card, scissors, paint, craft items.</a:t>
            </a:r>
          </a:p>
          <a:p>
            <a:r>
              <a:rPr lang="en-GB" sz="1800" dirty="0"/>
              <a:t>Pretend/Fantasy Toys</a:t>
            </a:r>
          </a:p>
          <a:p>
            <a:r>
              <a:rPr lang="en-GB" sz="1800" dirty="0"/>
              <a:t>Children can use these toys to explore different roles, hidden feelings, and alternative behaviours</a:t>
            </a:r>
          </a:p>
          <a:p>
            <a:r>
              <a:rPr lang="en-GB" sz="1800" dirty="0"/>
              <a:t>Resources: Masks, hats doctor’s kit, zoo and farm animals, building materials, jewellery</a:t>
            </a:r>
          </a:p>
          <a:p>
            <a:endParaRPr lang="en-GB" sz="1800" dirty="0"/>
          </a:p>
          <a:p>
            <a:endParaRPr lang="en-GB" sz="1800" dirty="0"/>
          </a:p>
        </p:txBody>
      </p:sp>
      <p:pic>
        <p:nvPicPr>
          <p:cNvPr id="5" name="Picture 2" descr="D:\temp\Temporary Internet Files\Content.IE5\9LJSUUFZ\MM900336989[1].gif">
            <a:extLst>
              <a:ext uri="{FF2B5EF4-FFF2-40B4-BE49-F238E27FC236}">
                <a16:creationId xmlns:a16="http://schemas.microsoft.com/office/drawing/2014/main" id="{8289B2D9-76B9-48D7-9E04-55EE7AB45D0A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1000" y="-457200"/>
            <a:ext cx="2804652" cy="2819400"/>
          </a:xfrm>
          <a:prstGeom prst="rect">
            <a:avLst/>
          </a:prstGeom>
          <a:noFill/>
        </p:spPr>
      </p:pic>
      <p:pic>
        <p:nvPicPr>
          <p:cNvPr id="3" name="9">
            <a:hlinkClick r:id="" action="ppaction://media"/>
            <a:extLst>
              <a:ext uri="{FF2B5EF4-FFF2-40B4-BE49-F238E27FC236}">
                <a16:creationId xmlns:a16="http://schemas.microsoft.com/office/drawing/2014/main" id="{466FD06D-BD9A-4536-A7D3-D2492CE82C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53400" y="381000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597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710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96F9F-F797-4A40-A45E-6DBA6A6CD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therapist</a:t>
            </a:r>
          </a:p>
        </p:txBody>
      </p:sp>
      <p:pic>
        <p:nvPicPr>
          <p:cNvPr id="4" name="10">
            <a:hlinkClick r:id="" action="ppaction://media"/>
            <a:extLst>
              <a:ext uri="{FF2B5EF4-FFF2-40B4-BE49-F238E27FC236}">
                <a16:creationId xmlns:a16="http://schemas.microsoft.com/office/drawing/2014/main" id="{08AE1944-3BE4-43D8-BF27-4D520B38179E}"/>
              </a:ext>
            </a:extLst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53400" y="543208"/>
            <a:ext cx="244475" cy="244475"/>
          </a:xfr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53A0F5B6-4EFF-4768-B706-CF87B15DF2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50345332"/>
              </p:ext>
            </p:extLst>
          </p:nvPr>
        </p:nvGraphicFramePr>
        <p:xfrm>
          <a:off x="520700" y="1686208"/>
          <a:ext cx="8102600" cy="48948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07154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4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Axline's</a:t>
            </a:r>
            <a:r>
              <a:rPr lang="en-GB" dirty="0"/>
              <a:t> Basic Rules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0752302"/>
              </p:ext>
            </p:extLst>
          </p:nvPr>
        </p:nvGraphicFramePr>
        <p:xfrm>
          <a:off x="-2133600" y="1524000"/>
          <a:ext cx="82296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6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72761661"/>
              </p:ext>
            </p:extLst>
          </p:nvPr>
        </p:nvGraphicFramePr>
        <p:xfrm>
          <a:off x="3657600" y="1600200"/>
          <a:ext cx="5029200" cy="50291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3" name="11">
            <a:hlinkClick r:id="" action="ppaction://media"/>
            <a:extLst>
              <a:ext uri="{FF2B5EF4-FFF2-40B4-BE49-F238E27FC236}">
                <a16:creationId xmlns:a16="http://schemas.microsoft.com/office/drawing/2014/main" id="{154F75B9-2F40-4623-97B9-54CB2E89CA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066800" y="580561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724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762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7CD47-DE53-4B6C-BAE7-3FBCB00C7B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F94A65-CFA3-45CA-A65C-BD00605E8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DE339D19-0F49-4055-A384-3CA02DBB94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88" y="5976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594F4FD-2504-4313-9AAD-F2B82ED17E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848600" y="825036"/>
            <a:ext cx="244475" cy="2444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0509A09-5511-4902-901A-CA5900BF711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8600" y="2743200"/>
            <a:ext cx="2847975" cy="1600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E5D9276-86D5-433F-9CE6-1102D7B894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7224" y="4442917"/>
            <a:ext cx="2857500" cy="16002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6666370-B977-4A94-8E81-086145413F6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43250" y="4442917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755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1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04800" y="0"/>
            <a:ext cx="5181600" cy="1143000"/>
          </a:xfrm>
        </p:spPr>
        <p:txBody>
          <a:bodyPr>
            <a:noAutofit/>
          </a:bodyPr>
          <a:lstStyle/>
          <a:p>
            <a:r>
              <a:rPr lang="en-GB" sz="2800" dirty="0"/>
              <a:t>Non Directive Approach</a:t>
            </a:r>
            <a:br>
              <a:rPr lang="en-GB" sz="2800" dirty="0"/>
            </a:br>
            <a:endParaRPr lang="en-GB" sz="28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4988742"/>
              </p:ext>
            </p:extLst>
          </p:nvPr>
        </p:nvGraphicFramePr>
        <p:xfrm>
          <a:off x="31376" y="762000"/>
          <a:ext cx="5302624" cy="6096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FF4FDD83-3230-4EF0-B26F-EC8EA3A30E1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20908273"/>
              </p:ext>
            </p:extLst>
          </p:nvPr>
        </p:nvGraphicFramePr>
        <p:xfrm>
          <a:off x="5410200" y="1473200"/>
          <a:ext cx="3602182" cy="52487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5A2C7E6E-0847-4FD0-A0BF-5ABE8113C1DF}"/>
              </a:ext>
            </a:extLst>
          </p:cNvPr>
          <p:cNvSpPr txBox="1">
            <a:spLocks/>
          </p:cNvSpPr>
          <p:nvPr/>
        </p:nvSpPr>
        <p:spPr>
          <a:xfrm>
            <a:off x="533400" y="228600"/>
            <a:ext cx="8229600" cy="1143000"/>
          </a:xfrm>
          <a:prstGeom prst="rect">
            <a:avLst/>
          </a:prstGeom>
        </p:spPr>
        <p:txBody>
          <a:bodyPr rIns="91440" anchor="b">
            <a:normAutofit fontScale="97500"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lvl1pPr marL="54864" algn="r" rtl="0" eaLnBrk="1" latinLnBrk="0" hangingPunct="1">
              <a:spcBef>
                <a:spcPct val="0"/>
              </a:spcBef>
              <a:buNone/>
              <a:defRPr kumimoji="0" sz="4600" kern="120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GB" sz="2800" dirty="0"/>
              <a:t>Directive Approach</a:t>
            </a:r>
            <a:br>
              <a:rPr lang="en-GB" sz="2800" dirty="0"/>
            </a:br>
            <a:endParaRPr lang="en-GB" sz="2800" dirty="0"/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7C1D5CC-B51B-485A-AD1A-294D750425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8592671" y="228600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466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78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71780-0B3C-43FB-8332-0C86D1A46B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Gestalt Play therapy </a:t>
            </a:r>
          </a:p>
        </p:txBody>
      </p:sp>
      <p:pic>
        <p:nvPicPr>
          <p:cNvPr id="4" name="Online Media 3" title="Gestalt Play Therapy: The Violet Oaklander Approach Preview">
            <a:hlinkClick r:id="" action="ppaction://media"/>
            <a:extLst>
              <a:ext uri="{FF2B5EF4-FFF2-40B4-BE49-F238E27FC236}">
                <a16:creationId xmlns:a16="http://schemas.microsoft.com/office/drawing/2014/main" id="{8081AB98-D216-498D-88AB-6C1DF037CE3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7093" y="1706003"/>
            <a:ext cx="8669813" cy="4898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8554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 title="0 to 5 in 30 Minutes!  Sand Play Therapy">
            <a:hlinkClick r:id="" action="ppaction://media"/>
            <a:extLst>
              <a:ext uri="{FF2B5EF4-FFF2-40B4-BE49-F238E27FC236}">
                <a16:creationId xmlns:a16="http://schemas.microsoft.com/office/drawing/2014/main" id="{ADB5753B-274B-4FD5-B71A-14E676EC1E2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04800" y="1600200"/>
            <a:ext cx="8382000" cy="50038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C2EAA30-4D01-4C92-8A4E-02969B06C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4000"/>
            <a:ext cx="8229600" cy="1143000"/>
          </a:xfrm>
        </p:spPr>
        <p:txBody>
          <a:bodyPr/>
          <a:lstStyle/>
          <a:p>
            <a:r>
              <a:rPr lang="en-GB" dirty="0" err="1"/>
              <a:t>Sandplay</a:t>
            </a:r>
            <a:r>
              <a:rPr lang="en-GB" dirty="0"/>
              <a:t> therapy </a:t>
            </a:r>
          </a:p>
        </p:txBody>
      </p:sp>
    </p:spTree>
    <p:extLst>
      <p:ext uri="{BB962C8B-B14F-4D97-AF65-F5344CB8AC3E}">
        <p14:creationId xmlns:p14="http://schemas.microsoft.com/office/powerpoint/2010/main" val="1754308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Play therapy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46236"/>
            <a:ext cx="8382000" cy="300196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600" dirty="0"/>
              <a:t>Colour-our-Life (O’Connor, 1983) </a:t>
            </a:r>
          </a:p>
          <a:p>
            <a:endParaRPr lang="en-GB" sz="2600" dirty="0">
              <a:hlinkClick r:id="rId4"/>
            </a:endParaRPr>
          </a:p>
          <a:p>
            <a:pPr marL="0" indent="0">
              <a:buNone/>
            </a:pPr>
            <a:r>
              <a:rPr lang="en-GB" sz="2600" dirty="0"/>
              <a:t>Balloons of Anger (by Tammy Horn; see </a:t>
            </a:r>
            <a:r>
              <a:rPr lang="en-GB" sz="2600" dirty="0" err="1"/>
              <a:t>Kaduson</a:t>
            </a:r>
            <a:r>
              <a:rPr lang="en-GB" sz="2600" dirty="0"/>
              <a:t> &amp; Schaefer, 1997</a:t>
            </a:r>
            <a:endParaRPr lang="en-GB" sz="2600" dirty="0">
              <a:hlinkClick r:id="rId4"/>
            </a:endParaRPr>
          </a:p>
          <a:p>
            <a:endParaRPr lang="en-GB" sz="2600" dirty="0">
              <a:hlinkClick r:id="rId4"/>
            </a:endParaRPr>
          </a:p>
          <a:p>
            <a:pPr marL="0" indent="0">
              <a:buNone/>
            </a:pPr>
            <a:r>
              <a:rPr lang="en-GB" sz="2600" dirty="0"/>
              <a:t>Relaxation Training: Bubble Breaths</a:t>
            </a:r>
          </a:p>
          <a:p>
            <a:pPr marL="0" indent="0">
              <a:buNone/>
            </a:pPr>
            <a:endParaRPr lang="en-GB" sz="2600" dirty="0">
              <a:hlinkClick r:id="rId4"/>
            </a:endParaRPr>
          </a:p>
          <a:p>
            <a:pPr marL="0" indent="0">
              <a:buNone/>
            </a:pPr>
            <a:r>
              <a:rPr lang="en-GB" sz="2600" dirty="0"/>
              <a:t>Worry Can</a:t>
            </a:r>
          </a:p>
          <a:p>
            <a:pPr marL="0" indent="0">
              <a:buNone/>
            </a:pPr>
            <a:endParaRPr lang="en-GB" sz="2600" dirty="0">
              <a:hlinkClick r:id="rId4"/>
            </a:endParaRPr>
          </a:p>
          <a:p>
            <a:pPr marL="0" indent="0">
              <a:buNone/>
            </a:pPr>
            <a:r>
              <a:rPr lang="en-GB" sz="2600" dirty="0"/>
              <a:t>Using a Puppet to Create a Symbolic Client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The feeling word game</a:t>
            </a:r>
          </a:p>
          <a:p>
            <a:pPr marL="0" indent="0">
              <a:buNone/>
            </a:pPr>
            <a:endParaRPr lang="en-GB" sz="1600" dirty="0">
              <a:hlinkClick r:id="rId4"/>
            </a:endParaRPr>
          </a:p>
          <a:p>
            <a:pPr marL="0" indent="0">
              <a:buNone/>
            </a:pPr>
            <a:r>
              <a:rPr lang="en-GB" sz="1800" dirty="0">
                <a:hlinkClick r:id="rId4"/>
              </a:rPr>
              <a:t>https://pdfs.semanticscholar.org/2643/fcb4210b558d5cad28458d889b9075534366.pdf</a:t>
            </a:r>
            <a:r>
              <a:rPr lang="en-GB" sz="1800" dirty="0"/>
              <a:t> 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152400" y="4763729"/>
            <a:ext cx="8839200" cy="2057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rIns="91440" anchor="b">
            <a:no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lvl1pPr marL="54864" algn="r" rtl="0" eaLnBrk="1" latinLnBrk="0" hangingPunct="1">
              <a:spcBef>
                <a:spcPct val="0"/>
              </a:spcBef>
              <a:buNone/>
              <a:defRPr kumimoji="0" sz="4600" kern="120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l"/>
            <a:r>
              <a:rPr lang="en-GB" sz="2800" b="1" dirty="0"/>
              <a:t>Children are invited to play, however, it must be remembered that play on its own will not produce change – how the therapist uses the play is the key.</a:t>
            </a:r>
          </a:p>
        </p:txBody>
      </p:sp>
      <p:pic>
        <p:nvPicPr>
          <p:cNvPr id="5" name="16">
            <a:hlinkClick r:id="" action="ppaction://media"/>
            <a:extLst>
              <a:ext uri="{FF2B5EF4-FFF2-40B4-BE49-F238E27FC236}">
                <a16:creationId xmlns:a16="http://schemas.microsoft.com/office/drawing/2014/main" id="{3A44DCBE-8DCC-4D8E-8813-AD8A056033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001000" y="1905000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683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89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5C657-91C4-4AF0-BB28-B172C924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feeling word game</a:t>
            </a:r>
          </a:p>
        </p:txBody>
      </p:sp>
      <p:pic>
        <p:nvPicPr>
          <p:cNvPr id="4" name="Online Media 3" title="Play Therapy">
            <a:hlinkClick r:id="" action="ppaction://media"/>
            <a:extLst>
              <a:ext uri="{FF2B5EF4-FFF2-40B4-BE49-F238E27FC236}">
                <a16:creationId xmlns:a16="http://schemas.microsoft.com/office/drawing/2014/main" id="{962C57BB-7397-44C1-983A-B9A36486DA0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66738" y="1646238"/>
            <a:ext cx="8010525" cy="4525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709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-304800"/>
            <a:ext cx="8229600" cy="1143000"/>
          </a:xfrm>
        </p:spPr>
        <p:txBody>
          <a:bodyPr>
            <a:normAutofit/>
          </a:bodyPr>
          <a:lstStyle/>
          <a:p>
            <a:r>
              <a:rPr lang="en-US" sz="4000" dirty="0"/>
              <a:t>Typical Goals of Therapy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888647911"/>
              </p:ext>
            </p:extLst>
          </p:nvPr>
        </p:nvGraphicFramePr>
        <p:xfrm>
          <a:off x="304800" y="701360"/>
          <a:ext cx="8686800" cy="6050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7299AAF-3D9F-4521-B90F-A051A3439B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449763" y="3306763"/>
            <a:ext cx="244475" cy="244475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489D209-A99F-4696-8B46-E819754179F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229600" y="914400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305730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973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932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61" y="4495800"/>
            <a:ext cx="1981200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625382799"/>
              </p:ext>
            </p:extLst>
          </p:nvPr>
        </p:nvGraphicFramePr>
        <p:xfrm>
          <a:off x="3124200" y="2008004"/>
          <a:ext cx="5791200" cy="4849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7" name="Rectangle 6"/>
          <p:cNvSpPr/>
          <p:nvPr/>
        </p:nvSpPr>
        <p:spPr>
          <a:xfrm>
            <a:off x="501971" y="1295400"/>
            <a:ext cx="7265988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en-GB" sz="1400" dirty="0">
              <a:solidFill>
                <a:prstClr val="white"/>
              </a:solidFill>
            </a:endParaRPr>
          </a:p>
          <a:p>
            <a:pPr lvl="0"/>
            <a:r>
              <a:rPr lang="en-GB" sz="2400" dirty="0">
                <a:solidFill>
                  <a:prstClr val="white"/>
                </a:solidFill>
              </a:rPr>
              <a:t>Does not direct, probe, preach or teach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576" y="2209800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483774" y="468011"/>
            <a:ext cx="8229600" cy="1615968"/>
          </a:xfrm>
        </p:spPr>
        <p:txBody>
          <a:bodyPr>
            <a:noAutofit/>
          </a:bodyPr>
          <a:lstStyle/>
          <a:p>
            <a:pPr lvl="0"/>
            <a:r>
              <a:rPr lang="en-GB" sz="3200" dirty="0">
                <a:solidFill>
                  <a:srgbClr val="FFFFCC"/>
                </a:solidFill>
              </a:rPr>
              <a:t>The therapist is a unique adult in children’s lives</a:t>
            </a:r>
            <a:br>
              <a:rPr lang="en-GB" sz="3200" dirty="0">
                <a:solidFill>
                  <a:prstClr val="white"/>
                </a:solidFill>
              </a:rPr>
            </a:br>
            <a:endParaRPr lang="en-GB" sz="5400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5B3A9E-9D69-4793-B4C2-276C9DDF07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239000" y="898987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555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20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28600"/>
            <a:ext cx="8610600" cy="1143000"/>
          </a:xfrm>
        </p:spPr>
        <p:txBody>
          <a:bodyPr>
            <a:noAutofit/>
          </a:bodyPr>
          <a:lstStyle/>
          <a:p>
            <a:pPr algn="l"/>
            <a:r>
              <a:rPr lang="en-GB" sz="3600" dirty="0"/>
              <a:t>What do I need to do to become a Play Therapist?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724400"/>
          </a:xfrm>
          <a:solidFill>
            <a:schemeClr val="bg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/>
              <a:t>An </a:t>
            </a:r>
            <a:r>
              <a:rPr lang="en-US" dirty="0" err="1"/>
              <a:t>Honours</a:t>
            </a:r>
            <a:r>
              <a:rPr lang="en-US" dirty="0"/>
              <a:t> degree in a relevant subject is an essential pre-requisite as the training is offered at postgraduate level:</a:t>
            </a:r>
          </a:p>
          <a:p>
            <a:endParaRPr lang="en-US" dirty="0"/>
          </a:p>
          <a:p>
            <a:r>
              <a:rPr lang="en-US" dirty="0"/>
              <a:t>Psychology</a:t>
            </a:r>
          </a:p>
          <a:p>
            <a:endParaRPr lang="en-US" dirty="0"/>
          </a:p>
          <a:p>
            <a:r>
              <a:rPr lang="en-US" dirty="0"/>
              <a:t>Counselling</a:t>
            </a:r>
          </a:p>
          <a:p>
            <a:endParaRPr lang="en-US" dirty="0"/>
          </a:p>
          <a:p>
            <a:r>
              <a:rPr lang="en-US" dirty="0"/>
              <a:t>Nursing</a:t>
            </a:r>
          </a:p>
          <a:p>
            <a:endParaRPr lang="en-US" dirty="0"/>
          </a:p>
          <a:p>
            <a:r>
              <a:rPr lang="en-US" dirty="0"/>
              <a:t>Social work</a:t>
            </a:r>
          </a:p>
          <a:p>
            <a:endParaRPr lang="en-US" dirty="0"/>
          </a:p>
          <a:p>
            <a:r>
              <a:rPr lang="en-US" dirty="0"/>
              <a:t>Teaching</a:t>
            </a:r>
          </a:p>
          <a:p>
            <a:endParaRPr lang="en-US" dirty="0"/>
          </a:p>
          <a:p>
            <a:r>
              <a:rPr lang="en-US" dirty="0"/>
              <a:t>Occupational therapy</a:t>
            </a:r>
          </a:p>
          <a:p>
            <a:endParaRPr lang="en-GB" dirty="0"/>
          </a:p>
          <a:p>
            <a:r>
              <a:rPr lang="en-GB" dirty="0"/>
              <a:t>Early years</a:t>
            </a:r>
            <a:endParaRPr lang="en-US" dirty="0"/>
          </a:p>
          <a:p>
            <a:endParaRPr lang="en-US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9690" y="3124200"/>
            <a:ext cx="3166110" cy="263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5E272FD-69FB-4B52-821C-E2AE6D4930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001000" y="11271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136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8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7206"/>
            <a:ext cx="8229600" cy="1143000"/>
          </a:xfrm>
        </p:spPr>
        <p:txBody>
          <a:bodyPr/>
          <a:lstStyle/>
          <a:p>
            <a:r>
              <a:rPr lang="en-US" dirty="0"/>
              <a:t>Pre-requisites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974" y="1676401"/>
            <a:ext cx="8201025" cy="1523999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Maturity and relevant life experience are essential, as prospective play therapists need to be sensitive, open and motivated to help children and families in intense emotional distress. 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533400" y="3364170"/>
            <a:ext cx="3406877" cy="326243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US" sz="2400" dirty="0"/>
              <a:t>Play therapists are faced with children in severe emotional pain and will require the insight, confidence and strength to enter into the in-depth play therapy process.</a:t>
            </a:r>
          </a:p>
          <a:p>
            <a:endParaRPr lang="en-US" sz="1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975" y="304800"/>
            <a:ext cx="4057650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3381376"/>
            <a:ext cx="4564626" cy="1186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4139380" y="4699418"/>
            <a:ext cx="4667865" cy="193899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US" sz="2000" dirty="0"/>
              <a:t>The minimum age for entry onto the training course is 25 years, two years’ work with children of varying ages and families in a voluntary or professional capacity. </a:t>
            </a:r>
          </a:p>
          <a:p>
            <a:endParaRPr lang="en-US" sz="2000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BBE631C-6412-4B03-812E-E97E84CD31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459787" y="304800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021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99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8378" y="-228600"/>
            <a:ext cx="8229600" cy="1143000"/>
          </a:xfrm>
        </p:spPr>
        <p:txBody>
          <a:bodyPr>
            <a:normAutofit/>
          </a:bodyPr>
          <a:lstStyle/>
          <a:p>
            <a:r>
              <a:rPr lang="en-US" sz="4000" dirty="0"/>
              <a:t>Employment opportunities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990601"/>
            <a:ext cx="8629649" cy="609600"/>
          </a:xfrm>
          <a:solidFill>
            <a:schemeClr val="bg2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Personal therapy and supervised practice are essential elements of the training.  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3052" y="1819721"/>
            <a:ext cx="3505200" cy="1304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0177" y="4448982"/>
            <a:ext cx="1895475" cy="2104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2777556"/>
            <a:ext cx="2200275" cy="208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585" y="5232371"/>
            <a:ext cx="3762375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4404" y="1767153"/>
            <a:ext cx="24669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0300" y="3477432"/>
            <a:ext cx="1943100" cy="194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7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1428750" y="3523269"/>
            <a:ext cx="436245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8" name="Picture 10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2891" y="3875157"/>
            <a:ext cx="1864622" cy="1147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9" name="Picture 11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0734" y="5501004"/>
            <a:ext cx="1712785" cy="10520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059504B-6948-4F2C-8BD6-C3FAB6EC6C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14400" y="342900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845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84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oundry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Foundry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2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1368</Words>
  <Application>Microsoft Office PowerPoint</Application>
  <PresentationFormat>On-screen Show (4:3)</PresentationFormat>
  <Paragraphs>137</Paragraphs>
  <Slides>22</Slides>
  <Notes>0</Notes>
  <HiddenSlides>0</HiddenSlides>
  <MMClips>22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Rockwell</vt:lpstr>
      <vt:lpstr>Wingdings 2</vt:lpstr>
      <vt:lpstr>Foundry</vt:lpstr>
      <vt:lpstr>PowerPoint Presentation</vt:lpstr>
      <vt:lpstr>Play Therapy</vt:lpstr>
      <vt:lpstr>What is play in play therapy and therapeutic play?</vt:lpstr>
      <vt:lpstr>Play Therapy</vt:lpstr>
      <vt:lpstr>Why is play  important </vt:lpstr>
      <vt:lpstr>Why is play important? </vt:lpstr>
      <vt:lpstr>PowerPoint Presentation</vt:lpstr>
      <vt:lpstr>Benefits of play therapy</vt:lpstr>
      <vt:lpstr>Toys in play therapy </vt:lpstr>
      <vt:lpstr>The therapist</vt:lpstr>
      <vt:lpstr>Axline's Basic Rules</vt:lpstr>
      <vt:lpstr>PowerPoint Presentation</vt:lpstr>
      <vt:lpstr>Non Directive Approach </vt:lpstr>
      <vt:lpstr>Gestalt Play therapy </vt:lpstr>
      <vt:lpstr>Sandplay therapy </vt:lpstr>
      <vt:lpstr>Play therapy techniques</vt:lpstr>
      <vt:lpstr>The feeling word game</vt:lpstr>
      <vt:lpstr>Typical Goals of Therapy</vt:lpstr>
      <vt:lpstr>The therapist is a unique adult in children’s lives </vt:lpstr>
      <vt:lpstr>What do I need to do to become a Play Therapist?</vt:lpstr>
      <vt:lpstr>Pre-requisites</vt:lpstr>
      <vt:lpstr>Employment opportunities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Charlotte</cp:lastModifiedBy>
  <cp:revision>60</cp:revision>
  <dcterms:created xsi:type="dcterms:W3CDTF">2014-02-13T13:01:04Z</dcterms:created>
  <dcterms:modified xsi:type="dcterms:W3CDTF">2021-02-17T14:55:08Z</dcterms:modified>
</cp:coreProperties>
</file>