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napToGrid="0" snapToObjects="1">
      <p:cViewPr varScale="1">
        <p:scale>
          <a:sx n="157" d="100"/>
          <a:sy n="157" d="100"/>
        </p:scale>
        <p:origin x="-22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68722"/>
            <a:ext cx="8229600" cy="5157442"/>
          </a:xfrm>
        </p:spPr>
        <p:txBody>
          <a:bodyPr/>
          <a:lstStyle/>
          <a:p>
            <a:r>
              <a:rPr lang="en-GB" sz="2800" b="1" dirty="0" smtClean="0"/>
              <a:t>Psychology in Health and Social Care </a:t>
            </a:r>
            <a:r>
              <a:rPr lang="en-GB" b="1" dirty="0" smtClean="0"/>
              <a:t>	</a:t>
            </a:r>
            <a:br>
              <a:rPr lang="en-GB" b="1" dirty="0" smtClean="0"/>
            </a:br>
            <a:r>
              <a:rPr lang="en-GB" altLang="en-US" u="sng" dirty="0" smtClean="0"/>
              <a:t>Module Number</a:t>
            </a:r>
            <a:r>
              <a:rPr lang="en-GB" altLang="en-US" dirty="0" smtClean="0"/>
              <a:t>: </a:t>
            </a:r>
            <a:r>
              <a:rPr lang="en-GB" b="1" dirty="0" smtClean="0"/>
              <a:t>LCHS4010 </a:t>
            </a:r>
            <a:r>
              <a:rPr lang="en-GB" altLang="en-US" b="1" i="1" dirty="0" smtClean="0"/>
              <a:t/>
            </a:r>
            <a:br>
              <a:rPr lang="en-GB" altLang="en-US" b="1" i="1" dirty="0" smtClean="0"/>
            </a:br>
            <a:r>
              <a:rPr lang="en-GB" altLang="en-US" u="sng" dirty="0" smtClean="0"/>
              <a:t>Assignment No</a:t>
            </a:r>
            <a:r>
              <a:rPr lang="en-GB" altLang="en-US" b="1" i="1" dirty="0" smtClean="0"/>
              <a:t>:     ASSIGNMENT 1</a:t>
            </a:r>
            <a:br>
              <a:rPr lang="en-GB" altLang="en-US" b="1" i="1" dirty="0" smtClean="0"/>
            </a:br>
            <a:r>
              <a:rPr lang="en-GB" altLang="en-US" u="sng" dirty="0" smtClean="0"/>
              <a:t>Student Name</a:t>
            </a:r>
            <a:r>
              <a:rPr lang="en-GB" altLang="en-US" b="1" i="1" dirty="0" smtClean="0"/>
              <a:t>: </a:t>
            </a:r>
            <a:r>
              <a:rPr lang="en-GB" altLang="en-US" b="1" i="1" dirty="0" err="1" smtClean="0"/>
              <a:t>Berthe</a:t>
            </a:r>
            <a:r>
              <a:rPr lang="en-GB" altLang="en-US" b="1" i="1" dirty="0" smtClean="0"/>
              <a:t> </a:t>
            </a:r>
            <a:r>
              <a:rPr lang="en-GB" altLang="en-US" b="1" i="1" dirty="0" err="1" smtClean="0"/>
              <a:t>Mutombo</a:t>
            </a:r>
            <a:r>
              <a:rPr lang="en-GB" altLang="en-US" b="1" i="1" dirty="0" smtClean="0"/>
              <a:t/>
            </a:r>
            <a:br>
              <a:rPr lang="en-GB" altLang="en-US" b="1" i="1" dirty="0" smtClean="0"/>
            </a:br>
            <a:r>
              <a:rPr lang="en-GB" altLang="en-US" u="sng" dirty="0" smtClean="0"/>
              <a:t>Student ID: 2427851</a:t>
            </a:r>
            <a:r>
              <a:rPr lang="en-GB" altLang="en-US" b="1" i="1" dirty="0" smtClean="0"/>
              <a:t/>
            </a:r>
            <a:br>
              <a:rPr lang="en-GB" altLang="en-US" b="1" i="1" dirty="0" smtClean="0"/>
            </a:br>
            <a:r>
              <a:rPr lang="en-GB" altLang="en-US" u="sng" dirty="0" smtClean="0"/>
              <a:t>Lecturer’s Name</a:t>
            </a:r>
            <a:r>
              <a:rPr lang="en-GB" altLang="en-US" b="1" i="1" dirty="0" smtClean="0"/>
              <a:t>: Farah </a:t>
            </a:r>
            <a:r>
              <a:rPr lang="en-GB" altLang="en-US" b="1" i="1" dirty="0" err="1" smtClean="0"/>
              <a:t>Wiita</a:t>
            </a:r>
            <a:r>
              <a:rPr lang="en-GB" altLang="en-US" b="1" i="1" dirty="0" smtClean="0"/>
              <a:t> </a:t>
            </a:r>
            <a:br>
              <a:rPr lang="en-GB" altLang="en-US" b="1" i="1" dirty="0" smtClean="0"/>
            </a:br>
            <a:endParaRPr lang="en-GB" altLang="en-US" b="1" i="1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Amira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Age: 3 years old</a:t>
            </a:r>
          </a:p>
          <a:p>
            <a:r>
              <a:t>• Recently joined nursery</a:t>
            </a:r>
          </a:p>
          <a:p>
            <a:r>
              <a:t>• Shows anxiety when carers leave</a:t>
            </a:r>
          </a:p>
          <a:p>
            <a:r>
              <a:t>• Limited verbal communication</a:t>
            </a:r>
          </a:p>
          <a:p>
            <a:r>
              <a:t>• Difficulty engaging in group play</a:t>
            </a:r>
          </a:p>
          <a:p>
            <a:r>
              <a:t>• Aim: Understand her development through Vygotsky’s theory and promote learning and confidence.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Vygotsky’s Sociocultural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Developed by Lev Vygotsky (1978)</a:t>
            </a:r>
          </a:p>
          <a:p>
            <a:r>
              <a:t>• Learning is a social process involving interaction with others</a:t>
            </a:r>
          </a:p>
          <a:p>
            <a:r>
              <a:t>• Culture, language, and relationships shape cognitive growth</a:t>
            </a:r>
          </a:p>
          <a:p>
            <a:r>
              <a:t>• Adults and peers act as 'more knowledgeable others' (MKOs) guiding learning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Key Concepts of Vygotsky’s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Zone of Proximal Development (ZPD): What a child can do with support</a:t>
            </a:r>
          </a:p>
          <a:p>
            <a:r>
              <a:t>• Scaffolding: Temporary help from adults/peers to achieve learning</a:t>
            </a:r>
          </a:p>
          <a:p>
            <a:r>
              <a:t>• Language as a Tool for Thought: Speech supports thinking</a:t>
            </a:r>
          </a:p>
          <a:p>
            <a:r>
              <a:t>• Social Interaction: Learning through dialogue and collaboration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Relevance to Early Years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Children learn through social play, imitation, and talk</a:t>
            </a:r>
          </a:p>
          <a:p>
            <a:r>
              <a:t>• Interactions with adults and peers develop understanding</a:t>
            </a:r>
          </a:p>
          <a:p>
            <a:r>
              <a:t>• Language development is both social and cognitive</a:t>
            </a:r>
          </a:p>
          <a:p>
            <a:r>
              <a:t>• Nurseries should promote shared, cooperative learning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Applying the Theory to Amira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Limited speech and withdrawal suggest she needs support within her ZPD</a:t>
            </a:r>
          </a:p>
          <a:p>
            <a:r>
              <a:t>• Anxiety may reduce participation in social learning</a:t>
            </a:r>
          </a:p>
          <a:p>
            <a:r>
              <a:t>• Scaffolding and peer modelling can boost confidence and communication</a:t>
            </a:r>
          </a:p>
          <a:p>
            <a:r>
              <a:t>• Guided play with sensitive adults builds trust and learning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Practical Strategies for Nursery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1. Key Person Approach: Consistent adult provides emotional support</a:t>
            </a:r>
          </a:p>
          <a:p>
            <a:r>
              <a:t>2. Scaffolded Play: Adult models language and extends play ideas</a:t>
            </a:r>
          </a:p>
          <a:p>
            <a:r>
              <a:t>3. Peer Interaction: Pair Amira with nurturing peers</a:t>
            </a:r>
          </a:p>
          <a:p>
            <a:r>
              <a:t>4. Language-Rich Environment: Songs, stories, and labelled play</a:t>
            </a:r>
          </a:p>
          <a:p>
            <a:r>
              <a:t>5. Visual Supports: Picture schedules and emotion cards</a:t>
            </a:r>
          </a:p>
          <a:p>
            <a:r>
              <a:t>6. Family Collaboration: Share learning strategies with parents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Nature and Nurture in Sociocultural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Nature: Biological readiness and curiosity shape learning</a:t>
            </a:r>
          </a:p>
          <a:p>
            <a:r>
              <a:t>• Nurture: Social and cultural interactions drive development</a:t>
            </a:r>
          </a:p>
          <a:p>
            <a:r>
              <a:t>• Learning = collaboration between innate potential and environment</a:t>
            </a:r>
          </a:p>
          <a:p>
            <a:r>
              <a:t>• Supportive nursery contexts help Amira reach her potential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Evaluation of Vygotsky’s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t>Strengths:</a:t>
            </a:r>
          </a:p>
          <a:p>
            <a:r>
              <a:t>• Emphasises social interaction and language in learning</a:t>
            </a:r>
          </a:p>
          <a:p>
            <a:r>
              <a:t>• Informs collaborative, play-based EYFS practice</a:t>
            </a:r>
          </a:p>
          <a:p>
            <a:r>
              <a:t>• Supports individualised scaffolding within ZPD</a:t>
            </a:r>
          </a:p>
          <a:p>
            <a:endParaRPr/>
          </a:p>
          <a:p>
            <a:r>
              <a:t>Limitations:</a:t>
            </a:r>
          </a:p>
          <a:p>
            <a:r>
              <a:t>• Limited focus on biology and emotion</a:t>
            </a:r>
          </a:p>
          <a:p>
            <a:r>
              <a:t>• Requires skilled practitioners</a:t>
            </a:r>
          </a:p>
          <a:p>
            <a:r>
              <a:t>• Less emphasis on clear developmental stages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 and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64798"/>
          </a:xfrm>
        </p:spPr>
        <p:txBody>
          <a:bodyPr>
            <a:normAutofit fontScale="55000" lnSpcReduction="20000"/>
          </a:bodyPr>
          <a:lstStyle/>
          <a:p>
            <a:r>
              <a:t>Summary:</a:t>
            </a:r>
          </a:p>
          <a:p>
            <a:r>
              <a:t>• Vygotsky’s theory explains that Amira learns best through guided, social interaction</a:t>
            </a:r>
          </a:p>
          <a:p>
            <a:r>
              <a:t>• Scaffolding, peer play, and language modelling support her development</a:t>
            </a:r>
          </a:p>
          <a:p>
            <a:r>
              <a:t>• Collaboration with family and staff is key</a:t>
            </a:r>
          </a:p>
          <a:p>
            <a:endParaRPr/>
          </a:p>
          <a:p>
            <a:r>
              <a:t>References:</a:t>
            </a:r>
          </a:p>
          <a:p>
            <a:r>
              <a:t>Vygotsky, L.S. (1978) Mind in Society: The Development of Higher Psychological Processes. Cambridge, MA: Harvard University Press.</a:t>
            </a:r>
          </a:p>
          <a:p>
            <a:r>
              <a:t>Daniels, H. (2016) Vygotsky and Pedagogy. 2nd ed. London: Routledge.</a:t>
            </a:r>
          </a:p>
          <a:p>
            <a:r>
              <a:t>Berk, L.E. (2021) Child Development. 10th ed. London: Pearson Education.</a:t>
            </a:r>
          </a:p>
          <a:p>
            <a:r>
              <a:t>Mooney, C.G. (2013) An Introduction to Vygotsky. St Paul, MN: Redleaf Press.</a:t>
            </a:r>
          </a:p>
          <a:p>
            <a:r>
              <a:t>Wood, D. (1998) How Children Think and Learn. 2nd ed. Oxford: Blackwell Publishers.</a:t>
            </a:r>
          </a:p>
          <a:p>
            <a:r>
              <a:t>McLeod, S. (2023) Vygotsky’s Sociocultural Theory of Cognitive Development. Simply Psychology.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</TotalTime>
  <Words>550</Words>
  <Application>Microsoft Macintosh PowerPoint</Application>
  <PresentationFormat>On-screen Show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Solstice</vt:lpstr>
      <vt:lpstr>Slide 1</vt:lpstr>
      <vt:lpstr>Introduction to Amira</vt:lpstr>
      <vt:lpstr>Vygotsky’s Sociocultural Theory</vt:lpstr>
      <vt:lpstr>Key Concepts of Vygotsky’s Theory</vt:lpstr>
      <vt:lpstr>Relevance to Early Years Development</vt:lpstr>
      <vt:lpstr>Applying the Theory to Amira</vt:lpstr>
      <vt:lpstr>Practical Strategies for Nursery Practice</vt:lpstr>
      <vt:lpstr>Nature and Nurture in Sociocultural Theory</vt:lpstr>
      <vt:lpstr>Evaluation of Vygotsky’s Theory</vt:lpstr>
      <vt:lpstr>Summary and References</vt:lpstr>
    </vt:vector>
  </TitlesOfParts>
  <Manager/>
  <Company/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Amira’s Development through Vygotsky’s Sociocultural Theory</dc:title>
  <dc:subject/>
  <dc:creator/>
  <cp:keywords/>
  <dc:description>generated using python-pptx</dc:description>
  <cp:lastModifiedBy>Reshad</cp:lastModifiedBy>
  <cp:revision>3</cp:revision>
  <dcterms:created xsi:type="dcterms:W3CDTF">2013-01-27T09:14:16Z</dcterms:created>
  <dcterms:modified xsi:type="dcterms:W3CDTF">2025-11-13T21:36:37Z</dcterms:modified>
  <cp:category/>
</cp:coreProperties>
</file>