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1F3E8"/>
          </a:solidFill>
        </a:fill>
      </a:tcStyle>
    </a:wholeTbl>
    <a:band1H>
      <a:tcStyle>
        <a:tcBdr/>
        <a:fill>
          <a:solidFill>
            <a:srgbClr val="E1E6CD"/>
          </a:solidFill>
        </a:fill>
      </a:tcStyle>
    </a:band1H>
    <a:band2H>
      <a:tcStyle>
        <a:tcBdr/>
      </a:tcStyle>
    </a:band2H>
    <a:band1V>
      <a:tcStyle>
        <a:tcBdr/>
        <a:fill>
          <a:solidFill>
            <a:srgbClr val="E1E6CD"/>
          </a:solidFill>
        </a:fill>
      </a:tcStyle>
    </a:band1V>
    <a:band2V>
      <a:tcStyle>
        <a:tcBdr/>
      </a:tcStyle>
    </a:band2V>
    <a:lastCol>
      <a:tcTxStyle b="on">
        <a:font>
          <a:latin typeface="+mn-lt"/>
          <a:ea typeface="+mn-ea"/>
          <a:cs typeface="+mn-cs"/>
        </a:font>
        <a:srgbClr val="FFFFFF"/>
      </a:tcTxStyle>
      <a:tcStyle>
        <a:tcBdr/>
        <a:fill>
          <a:solidFill>
            <a:srgbClr val="A6B727"/>
          </a:solidFill>
        </a:fill>
      </a:tcStyle>
    </a:lastCol>
    <a:firstCol>
      <a:tcTxStyle b="on">
        <a:font>
          <a:latin typeface="+mn-lt"/>
          <a:ea typeface="+mn-ea"/>
          <a:cs typeface="+mn-cs"/>
        </a:font>
        <a:srgbClr val="FFFFFF"/>
      </a:tcTxStyle>
      <a:tcStyle>
        <a:tcBdr/>
        <a:fill>
          <a:solidFill>
            <a:srgbClr val="A6B72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6B72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6B72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9" d="100"/>
          <a:sy n="39" d="100"/>
        </p:scale>
        <p:origin x="60"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197687C-DBCA-764E-FCBB-0E7E0C8E5B80}"/>
              </a:ext>
            </a:extLst>
          </p:cNvPr>
          <p:cNvSpPr/>
          <p:nvPr/>
        </p:nvSpPr>
        <p:spPr>
          <a:xfrm>
            <a:off x="231142" y="243843"/>
            <a:ext cx="11724637" cy="6377940"/>
          </a:xfrm>
          <a:prstGeom prst="rect">
            <a:avLst/>
          </a:prstGeom>
          <a:solidFill>
            <a:srgbClr val="A6B727"/>
          </a:solidFill>
          <a:ln w="12701" cap="flat">
            <a:solidFill>
              <a:srgbClr val="FFFFFF"/>
            </a:solidFill>
            <a:prstDash val="solid"/>
          </a:ln>
        </p:spPr>
        <p:txBody>
          <a:bodyPr lIns="0" tIns="0" rIns="0" bIns="0"/>
          <a:lstStyle/>
          <a:p>
            <a:endParaRPr lang="en-GB"/>
          </a:p>
        </p:txBody>
      </p:sp>
      <p:sp>
        <p:nvSpPr>
          <p:cNvPr id="3" name="Title 1">
            <a:extLst>
              <a:ext uri="{FF2B5EF4-FFF2-40B4-BE49-F238E27FC236}">
                <a16:creationId xmlns:a16="http://schemas.microsoft.com/office/drawing/2014/main" id="{55BC8D29-EFC6-EFE6-4CE0-865892DC22BB}"/>
              </a:ext>
            </a:extLst>
          </p:cNvPr>
          <p:cNvSpPr txBox="1">
            <a:spLocks noGrp="1"/>
          </p:cNvSpPr>
          <p:nvPr>
            <p:ph type="ctrTitle"/>
          </p:nvPr>
        </p:nvSpPr>
        <p:spPr>
          <a:xfrm>
            <a:off x="1109981" y="882377"/>
            <a:ext cx="9966960" cy="2926080"/>
          </a:xfrm>
        </p:spPr>
        <p:txBody>
          <a:bodyPr anchor="b" anchorCtr="1"/>
          <a:lstStyle>
            <a:lvl1pPr algn="ctr">
              <a:lnSpc>
                <a:spcPct val="85000"/>
              </a:lnSpc>
              <a:defRPr sz="7200" b="1" cap="all">
                <a:solidFill>
                  <a:srgbClr val="FFFFFF"/>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071E7231-549C-BA86-CFBF-D7C2362D972C}"/>
              </a:ext>
            </a:extLst>
          </p:cNvPr>
          <p:cNvSpPr txBox="1">
            <a:spLocks noGrp="1"/>
          </p:cNvSpPr>
          <p:nvPr>
            <p:ph type="subTitle" idx="1"/>
          </p:nvPr>
        </p:nvSpPr>
        <p:spPr>
          <a:xfrm>
            <a:off x="1709525" y="3869631"/>
            <a:ext cx="8767861" cy="1388168"/>
          </a:xfrm>
        </p:spPr>
        <p:txBody>
          <a:bodyPr anchorCtr="1"/>
          <a:lstStyle>
            <a:lvl1pPr marL="0" indent="0" algn="ctr">
              <a:buNone/>
              <a:defRPr>
                <a:solidFill>
                  <a:srgbClr val="FFFFF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183C16F5-837D-0448-3FAE-8503F35F749D}"/>
              </a:ext>
            </a:extLst>
          </p:cNvPr>
          <p:cNvSpPr txBox="1">
            <a:spLocks noGrp="1"/>
          </p:cNvSpPr>
          <p:nvPr>
            <p:ph type="dt" sz="half" idx="7"/>
          </p:nvPr>
        </p:nvSpPr>
        <p:spPr/>
        <p:txBody>
          <a:bodyPr/>
          <a:lstStyle>
            <a:lvl1pPr>
              <a:defRPr>
                <a:solidFill>
                  <a:srgbClr val="FFFFFF"/>
                </a:solidFill>
              </a:defRPr>
            </a:lvl1pPr>
          </a:lstStyle>
          <a:p>
            <a:pPr lvl="0"/>
            <a:fld id="{B686B1BF-4D87-47A2-B954-85E5273800F6}" type="datetime1">
              <a:rPr lang="en-GB"/>
              <a:pPr lvl="0"/>
              <a:t>13/05/2022</a:t>
            </a:fld>
            <a:endParaRPr lang="en-GB"/>
          </a:p>
        </p:txBody>
      </p:sp>
      <p:sp>
        <p:nvSpPr>
          <p:cNvPr id="6" name="Footer Placeholder 4">
            <a:extLst>
              <a:ext uri="{FF2B5EF4-FFF2-40B4-BE49-F238E27FC236}">
                <a16:creationId xmlns:a16="http://schemas.microsoft.com/office/drawing/2014/main" id="{96894090-7B9B-BFC1-EAD6-1A22600E870C}"/>
              </a:ext>
            </a:extLst>
          </p:cNvPr>
          <p:cNvSpPr txBox="1">
            <a:spLocks noGrp="1"/>
          </p:cNvSpPr>
          <p:nvPr>
            <p:ph type="ftr" sz="quarter" idx="9"/>
          </p:nvPr>
        </p:nvSpPr>
        <p:spPr/>
        <p:txBody>
          <a:bodyPr/>
          <a:lstStyle>
            <a:lvl1pPr>
              <a:defRPr>
                <a:solidFill>
                  <a:srgbClr val="FFFFFF"/>
                </a:solidFill>
              </a:defRPr>
            </a:lvl1pPr>
          </a:lstStyle>
          <a:p>
            <a:pPr lvl="0"/>
            <a:endParaRPr lang="en-GB"/>
          </a:p>
        </p:txBody>
      </p:sp>
      <p:sp>
        <p:nvSpPr>
          <p:cNvPr id="7" name="Slide Number Placeholder 5">
            <a:extLst>
              <a:ext uri="{FF2B5EF4-FFF2-40B4-BE49-F238E27FC236}">
                <a16:creationId xmlns:a16="http://schemas.microsoft.com/office/drawing/2014/main" id="{A9F7EF60-0EA6-461C-7CDC-A62D283C24B0}"/>
              </a:ext>
            </a:extLst>
          </p:cNvPr>
          <p:cNvSpPr txBox="1">
            <a:spLocks noGrp="1"/>
          </p:cNvSpPr>
          <p:nvPr>
            <p:ph type="sldNum" sz="quarter" idx="8"/>
          </p:nvPr>
        </p:nvSpPr>
        <p:spPr/>
        <p:txBody>
          <a:bodyPr/>
          <a:lstStyle>
            <a:lvl1pPr>
              <a:defRPr>
                <a:solidFill>
                  <a:srgbClr val="FFFFFF"/>
                </a:solidFill>
              </a:defRPr>
            </a:lvl1pPr>
          </a:lstStyle>
          <a:p>
            <a:pPr lvl="0"/>
            <a:fld id="{3985E1A8-7F94-46B7-9B1E-6C16D0DFDCD6}" type="slidenum">
              <a:t>‹#›</a:t>
            </a:fld>
            <a:endParaRPr lang="en-GB"/>
          </a:p>
        </p:txBody>
      </p:sp>
      <p:cxnSp>
        <p:nvCxnSpPr>
          <p:cNvPr id="8" name="Straight Connector 7">
            <a:extLst>
              <a:ext uri="{FF2B5EF4-FFF2-40B4-BE49-F238E27FC236}">
                <a16:creationId xmlns:a16="http://schemas.microsoft.com/office/drawing/2014/main" id="{1747DB3F-A2DE-FD40-FF57-C61AE03C8EF6}"/>
              </a:ext>
            </a:extLst>
          </p:cNvPr>
          <p:cNvCxnSpPr/>
          <p:nvPr/>
        </p:nvCxnSpPr>
        <p:spPr>
          <a:xfrm>
            <a:off x="1978661" y="3733796"/>
            <a:ext cx="8229600" cy="0"/>
          </a:xfrm>
          <a:prstGeom prst="straightConnector1">
            <a:avLst/>
          </a:prstGeom>
          <a:noFill/>
          <a:ln w="10003" cap="flat">
            <a:solidFill>
              <a:srgbClr val="FFFFFF"/>
            </a:solidFill>
            <a:prstDash val="solid"/>
          </a:ln>
        </p:spPr>
      </p:cxnSp>
    </p:spTree>
    <p:extLst>
      <p:ext uri="{BB962C8B-B14F-4D97-AF65-F5344CB8AC3E}">
        <p14:creationId xmlns:p14="http://schemas.microsoft.com/office/powerpoint/2010/main" val="218956921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DB79-948B-17B2-8EB4-B71D2B7C003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5CB485E-B51E-454E-37BA-A4FD52FD2EC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B0C1BB-8547-AD1B-68FD-2F568C761BEB}"/>
              </a:ext>
            </a:extLst>
          </p:cNvPr>
          <p:cNvSpPr txBox="1">
            <a:spLocks noGrp="1"/>
          </p:cNvSpPr>
          <p:nvPr>
            <p:ph type="dt" sz="half" idx="7"/>
          </p:nvPr>
        </p:nvSpPr>
        <p:spPr/>
        <p:txBody>
          <a:bodyPr/>
          <a:lstStyle>
            <a:lvl1pPr>
              <a:defRPr/>
            </a:lvl1pPr>
          </a:lstStyle>
          <a:p>
            <a:pPr lvl="0"/>
            <a:fld id="{77208779-E820-4A0A-8C18-148EAB3B0C38}" type="datetime1">
              <a:rPr lang="en-GB"/>
              <a:pPr lvl="0"/>
              <a:t>13/05/2022</a:t>
            </a:fld>
            <a:endParaRPr lang="en-GB"/>
          </a:p>
        </p:txBody>
      </p:sp>
      <p:sp>
        <p:nvSpPr>
          <p:cNvPr id="5" name="Footer Placeholder 4">
            <a:extLst>
              <a:ext uri="{FF2B5EF4-FFF2-40B4-BE49-F238E27FC236}">
                <a16:creationId xmlns:a16="http://schemas.microsoft.com/office/drawing/2014/main" id="{22F2414E-9DE1-E0A6-3108-1CA2446750B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1EDA5A-3C80-2D07-DB57-D7D4F5F77193}"/>
              </a:ext>
            </a:extLst>
          </p:cNvPr>
          <p:cNvSpPr txBox="1">
            <a:spLocks noGrp="1"/>
          </p:cNvSpPr>
          <p:nvPr>
            <p:ph type="sldNum" sz="quarter" idx="8"/>
          </p:nvPr>
        </p:nvSpPr>
        <p:spPr/>
        <p:txBody>
          <a:bodyPr/>
          <a:lstStyle>
            <a:lvl1pPr>
              <a:defRPr/>
            </a:lvl1pPr>
          </a:lstStyle>
          <a:p>
            <a:pPr lvl="0"/>
            <a:fld id="{57EED8B5-9D44-4824-BDB6-2EA7C325D4C4}" type="slidenum">
              <a:t>‹#›</a:t>
            </a:fld>
            <a:endParaRPr lang="en-GB"/>
          </a:p>
        </p:txBody>
      </p:sp>
    </p:spTree>
    <p:extLst>
      <p:ext uri="{BB962C8B-B14F-4D97-AF65-F5344CB8AC3E}">
        <p14:creationId xmlns:p14="http://schemas.microsoft.com/office/powerpoint/2010/main" val="238141897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F0D0-3ED3-42A4-524E-02ED89983059}"/>
              </a:ext>
            </a:extLst>
          </p:cNvPr>
          <p:cNvSpPr txBox="1">
            <a:spLocks noGrp="1"/>
          </p:cNvSpPr>
          <p:nvPr>
            <p:ph type="title"/>
          </p:nvPr>
        </p:nvSpPr>
        <p:spPr>
          <a:xfrm>
            <a:off x="1106424" y="1173577"/>
            <a:ext cx="9966960" cy="2926080"/>
          </a:xfrm>
        </p:spPr>
        <p:txBody>
          <a:bodyPr anchor="b" anchorCtr="1">
            <a:noAutofit/>
          </a:bodyPr>
          <a:lstStyle>
            <a:lvl1pPr algn="ctr">
              <a:lnSpc>
                <a:spcPct val="85000"/>
              </a:lnSpc>
              <a:defRPr sz="7200" cap="all"/>
            </a:lvl1pPr>
          </a:lstStyle>
          <a:p>
            <a:pPr lvl="0"/>
            <a:r>
              <a:rPr lang="en-US"/>
              <a:t>Click to edit Master title style</a:t>
            </a:r>
          </a:p>
        </p:txBody>
      </p:sp>
      <p:sp>
        <p:nvSpPr>
          <p:cNvPr id="3" name="Text Placeholder 2">
            <a:extLst>
              <a:ext uri="{FF2B5EF4-FFF2-40B4-BE49-F238E27FC236}">
                <a16:creationId xmlns:a16="http://schemas.microsoft.com/office/drawing/2014/main" id="{86E324B4-0954-6475-B069-017D1C9A86DA}"/>
              </a:ext>
            </a:extLst>
          </p:cNvPr>
          <p:cNvSpPr txBox="1">
            <a:spLocks noGrp="1"/>
          </p:cNvSpPr>
          <p:nvPr>
            <p:ph type="body" idx="1"/>
          </p:nvPr>
        </p:nvSpPr>
        <p:spPr>
          <a:xfrm>
            <a:off x="1709928" y="4154521"/>
            <a:ext cx="8769096" cy="1363809"/>
          </a:xfrm>
        </p:spPr>
        <p:txBody>
          <a:bodyPr anchorCtr="1"/>
          <a:lstStyle>
            <a:lvl1pPr marL="0" indent="0" algn="ctr">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A74C0740-1090-5225-922A-49EB5C21D6C4}"/>
              </a:ext>
            </a:extLst>
          </p:cNvPr>
          <p:cNvSpPr txBox="1">
            <a:spLocks noGrp="1"/>
          </p:cNvSpPr>
          <p:nvPr>
            <p:ph type="dt" sz="half" idx="7"/>
          </p:nvPr>
        </p:nvSpPr>
        <p:spPr/>
        <p:txBody>
          <a:bodyPr/>
          <a:lstStyle>
            <a:lvl1pPr>
              <a:defRPr/>
            </a:lvl1pPr>
          </a:lstStyle>
          <a:p>
            <a:pPr lvl="0"/>
            <a:fld id="{02279C4B-E89E-4B24-9ACD-278FAC7818DA}" type="datetime1">
              <a:rPr lang="en-GB"/>
              <a:pPr lvl="0"/>
              <a:t>13/05/2022</a:t>
            </a:fld>
            <a:endParaRPr lang="en-GB"/>
          </a:p>
        </p:txBody>
      </p:sp>
      <p:sp>
        <p:nvSpPr>
          <p:cNvPr id="5" name="Footer Placeholder 4">
            <a:extLst>
              <a:ext uri="{FF2B5EF4-FFF2-40B4-BE49-F238E27FC236}">
                <a16:creationId xmlns:a16="http://schemas.microsoft.com/office/drawing/2014/main" id="{78FB9280-3082-5022-DAA2-4678A09EAD5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720DE2-F5EC-B79F-59DE-E39D93D77357}"/>
              </a:ext>
            </a:extLst>
          </p:cNvPr>
          <p:cNvSpPr txBox="1">
            <a:spLocks noGrp="1"/>
          </p:cNvSpPr>
          <p:nvPr>
            <p:ph type="sldNum" sz="quarter" idx="8"/>
          </p:nvPr>
        </p:nvSpPr>
        <p:spPr/>
        <p:txBody>
          <a:bodyPr/>
          <a:lstStyle>
            <a:lvl1pPr>
              <a:defRPr/>
            </a:lvl1pPr>
          </a:lstStyle>
          <a:p>
            <a:pPr lvl="0"/>
            <a:fld id="{6515CAF0-C950-45F6-97F1-9A5E5A5F9E1C}" type="slidenum">
              <a:t>‹#›</a:t>
            </a:fld>
            <a:endParaRPr lang="en-GB"/>
          </a:p>
        </p:txBody>
      </p:sp>
      <p:cxnSp>
        <p:nvCxnSpPr>
          <p:cNvPr id="7" name="Straight Connector 6">
            <a:extLst>
              <a:ext uri="{FF2B5EF4-FFF2-40B4-BE49-F238E27FC236}">
                <a16:creationId xmlns:a16="http://schemas.microsoft.com/office/drawing/2014/main" id="{B8885218-C96C-08B8-EC62-245AE8BA73C3}"/>
              </a:ext>
            </a:extLst>
          </p:cNvPr>
          <p:cNvCxnSpPr/>
          <p:nvPr/>
        </p:nvCxnSpPr>
        <p:spPr>
          <a:xfrm>
            <a:off x="1981203" y="4020406"/>
            <a:ext cx="8229600" cy="0"/>
          </a:xfrm>
          <a:prstGeom prst="straightConnector1">
            <a:avLst/>
          </a:prstGeom>
          <a:noFill/>
          <a:ln w="10003" cap="flat">
            <a:solidFill>
              <a:srgbClr val="A6B727"/>
            </a:solidFill>
            <a:prstDash val="solid"/>
          </a:ln>
        </p:spPr>
      </p:cxnSp>
    </p:spTree>
    <p:extLst>
      <p:ext uri="{BB962C8B-B14F-4D97-AF65-F5344CB8AC3E}">
        <p14:creationId xmlns:p14="http://schemas.microsoft.com/office/powerpoint/2010/main" val="2915803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745B96A2-A1F1-2C6D-069C-869B2E52919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2D01770-E847-C8AC-5C8D-6B92E0A4E857}"/>
              </a:ext>
            </a:extLst>
          </p:cNvPr>
          <p:cNvSpPr txBox="1">
            <a:spLocks noGrp="1"/>
          </p:cNvSpPr>
          <p:nvPr>
            <p:ph idx="1"/>
          </p:nvPr>
        </p:nvSpPr>
        <p:spPr>
          <a:xfrm>
            <a:off x="1143000" y="20574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3E04424-9609-C9CA-798D-1059ADEFADD8}"/>
              </a:ext>
            </a:extLst>
          </p:cNvPr>
          <p:cNvSpPr txBox="1">
            <a:spLocks noGrp="1"/>
          </p:cNvSpPr>
          <p:nvPr>
            <p:ph idx="2"/>
          </p:nvPr>
        </p:nvSpPr>
        <p:spPr>
          <a:xfrm>
            <a:off x="6267608" y="20574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848E743-8235-EEBF-3060-2CBE3248AFA1}"/>
              </a:ext>
            </a:extLst>
          </p:cNvPr>
          <p:cNvSpPr txBox="1">
            <a:spLocks noGrp="1"/>
          </p:cNvSpPr>
          <p:nvPr>
            <p:ph type="dt" sz="half" idx="7"/>
          </p:nvPr>
        </p:nvSpPr>
        <p:spPr/>
        <p:txBody>
          <a:bodyPr/>
          <a:lstStyle>
            <a:lvl1pPr>
              <a:defRPr/>
            </a:lvl1pPr>
          </a:lstStyle>
          <a:p>
            <a:pPr lvl="0"/>
            <a:fld id="{FE95699B-8A0A-463A-A8B5-0435D2EFB6DF}" type="datetime1">
              <a:rPr lang="en-GB"/>
              <a:pPr lvl="0"/>
              <a:t>13/05/2022</a:t>
            </a:fld>
            <a:endParaRPr lang="en-GB"/>
          </a:p>
        </p:txBody>
      </p:sp>
      <p:sp>
        <p:nvSpPr>
          <p:cNvPr id="6" name="Footer Placeholder 5">
            <a:extLst>
              <a:ext uri="{FF2B5EF4-FFF2-40B4-BE49-F238E27FC236}">
                <a16:creationId xmlns:a16="http://schemas.microsoft.com/office/drawing/2014/main" id="{CBD92BD6-F7DB-4F12-37C8-CB5DA9229E3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53D8DD3-AAEF-418E-CBC0-331219DBC815}"/>
              </a:ext>
            </a:extLst>
          </p:cNvPr>
          <p:cNvSpPr txBox="1">
            <a:spLocks noGrp="1"/>
          </p:cNvSpPr>
          <p:nvPr>
            <p:ph type="sldNum" sz="quarter" idx="8"/>
          </p:nvPr>
        </p:nvSpPr>
        <p:spPr/>
        <p:txBody>
          <a:bodyPr/>
          <a:lstStyle>
            <a:lvl1pPr>
              <a:defRPr/>
            </a:lvl1pPr>
          </a:lstStyle>
          <a:p>
            <a:pPr lvl="0"/>
            <a:fld id="{ABD5D362-47C3-4024-BB89-0B609CCDDACF}" type="slidenum">
              <a:t>‹#›</a:t>
            </a:fld>
            <a:endParaRPr lang="en-GB"/>
          </a:p>
        </p:txBody>
      </p:sp>
    </p:spTree>
    <p:extLst>
      <p:ext uri="{BB962C8B-B14F-4D97-AF65-F5344CB8AC3E}">
        <p14:creationId xmlns:p14="http://schemas.microsoft.com/office/powerpoint/2010/main" val="565296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03A2824B-104C-DD72-9D00-F163A62261AB}"/>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A22E2BF-6A1F-0271-1CF2-514500DF2CBB}"/>
              </a:ext>
            </a:extLst>
          </p:cNvPr>
          <p:cNvSpPr txBox="1">
            <a:spLocks noGrp="1"/>
          </p:cNvSpPr>
          <p:nvPr>
            <p:ph type="body" idx="1"/>
          </p:nvPr>
        </p:nvSpPr>
        <p:spPr>
          <a:xfrm>
            <a:off x="1143000" y="2001511"/>
            <a:ext cx="4754880" cy="777240"/>
          </a:xfrm>
        </p:spPr>
        <p:txBody>
          <a:bodyPr anchor="ctr"/>
          <a:lstStyle>
            <a:lvl1pPr marL="0" indent="0">
              <a:spcBef>
                <a:spcPts val="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58131F1-5848-2450-4A2D-E01C98CC54EA}"/>
              </a:ext>
            </a:extLst>
          </p:cNvPr>
          <p:cNvSpPr txBox="1">
            <a:spLocks noGrp="1"/>
          </p:cNvSpPr>
          <p:nvPr>
            <p:ph idx="2"/>
          </p:nvPr>
        </p:nvSpPr>
        <p:spPr>
          <a:xfrm>
            <a:off x="1143000" y="2721482"/>
            <a:ext cx="4754880" cy="33832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010654-2098-7143-92A8-A00B1117838A}"/>
              </a:ext>
            </a:extLst>
          </p:cNvPr>
          <p:cNvSpPr txBox="1">
            <a:spLocks noGrp="1"/>
          </p:cNvSpPr>
          <p:nvPr>
            <p:ph type="body" idx="3"/>
          </p:nvPr>
        </p:nvSpPr>
        <p:spPr>
          <a:xfrm>
            <a:off x="6269172" y="1999033"/>
            <a:ext cx="4754880" cy="777240"/>
          </a:xfrm>
        </p:spPr>
        <p:txBody>
          <a:bodyPr anchor="ctr"/>
          <a:lstStyle>
            <a:lvl1pPr marL="0" indent="0">
              <a:spcBef>
                <a:spcPts val="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25636423-0B1E-4C44-B629-0D877695A4F0}"/>
              </a:ext>
            </a:extLst>
          </p:cNvPr>
          <p:cNvSpPr txBox="1">
            <a:spLocks noGrp="1"/>
          </p:cNvSpPr>
          <p:nvPr>
            <p:ph idx="4"/>
          </p:nvPr>
        </p:nvSpPr>
        <p:spPr>
          <a:xfrm>
            <a:off x="6269172" y="2719325"/>
            <a:ext cx="4754880" cy="33832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41B483-5C59-A6DC-34C1-8D55BE66F8F3}"/>
              </a:ext>
            </a:extLst>
          </p:cNvPr>
          <p:cNvSpPr txBox="1">
            <a:spLocks noGrp="1"/>
          </p:cNvSpPr>
          <p:nvPr>
            <p:ph type="dt" sz="half" idx="7"/>
          </p:nvPr>
        </p:nvSpPr>
        <p:spPr/>
        <p:txBody>
          <a:bodyPr/>
          <a:lstStyle>
            <a:lvl1pPr>
              <a:defRPr/>
            </a:lvl1pPr>
          </a:lstStyle>
          <a:p>
            <a:pPr lvl="0"/>
            <a:fld id="{6C30AFB5-7247-4ACD-83D5-7D75604947BE}" type="datetime1">
              <a:rPr lang="en-GB"/>
              <a:pPr lvl="0"/>
              <a:t>13/05/2022</a:t>
            </a:fld>
            <a:endParaRPr lang="en-GB"/>
          </a:p>
        </p:txBody>
      </p:sp>
      <p:sp>
        <p:nvSpPr>
          <p:cNvPr id="8" name="Footer Placeholder 7">
            <a:extLst>
              <a:ext uri="{FF2B5EF4-FFF2-40B4-BE49-F238E27FC236}">
                <a16:creationId xmlns:a16="http://schemas.microsoft.com/office/drawing/2014/main" id="{62189B86-F4C3-4455-29B6-1BEA98D92F4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39BD491-1A93-1532-B312-773ED7F91CD7}"/>
              </a:ext>
            </a:extLst>
          </p:cNvPr>
          <p:cNvSpPr txBox="1">
            <a:spLocks noGrp="1"/>
          </p:cNvSpPr>
          <p:nvPr>
            <p:ph type="sldNum" sz="quarter" idx="8"/>
          </p:nvPr>
        </p:nvSpPr>
        <p:spPr/>
        <p:txBody>
          <a:bodyPr/>
          <a:lstStyle>
            <a:lvl1pPr>
              <a:defRPr/>
            </a:lvl1pPr>
          </a:lstStyle>
          <a:p>
            <a:pPr lvl="0"/>
            <a:fld id="{44B67445-5A6D-4644-8FC3-CD45A22A303D}" type="slidenum">
              <a:t>‹#›</a:t>
            </a:fld>
            <a:endParaRPr lang="en-GB"/>
          </a:p>
        </p:txBody>
      </p:sp>
    </p:spTree>
    <p:extLst>
      <p:ext uri="{BB962C8B-B14F-4D97-AF65-F5344CB8AC3E}">
        <p14:creationId xmlns:p14="http://schemas.microsoft.com/office/powerpoint/2010/main" val="417656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979E-7A65-5618-9B4D-2AC7BD2015C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D071AC3-79EC-6602-6689-D9ECB85ECAA2}"/>
              </a:ext>
            </a:extLst>
          </p:cNvPr>
          <p:cNvSpPr txBox="1">
            <a:spLocks noGrp="1"/>
          </p:cNvSpPr>
          <p:nvPr>
            <p:ph type="dt" sz="half" idx="7"/>
          </p:nvPr>
        </p:nvSpPr>
        <p:spPr/>
        <p:txBody>
          <a:bodyPr/>
          <a:lstStyle>
            <a:lvl1pPr>
              <a:defRPr/>
            </a:lvl1pPr>
          </a:lstStyle>
          <a:p>
            <a:pPr lvl="0"/>
            <a:fld id="{E458DBFE-168D-4655-94BD-70CB3764E9D3}" type="datetime1">
              <a:rPr lang="en-GB"/>
              <a:pPr lvl="0"/>
              <a:t>13/05/2022</a:t>
            </a:fld>
            <a:endParaRPr lang="en-GB"/>
          </a:p>
        </p:txBody>
      </p:sp>
      <p:sp>
        <p:nvSpPr>
          <p:cNvPr id="4" name="Footer Placeholder 3">
            <a:extLst>
              <a:ext uri="{FF2B5EF4-FFF2-40B4-BE49-F238E27FC236}">
                <a16:creationId xmlns:a16="http://schemas.microsoft.com/office/drawing/2014/main" id="{325DCFB1-8609-7623-AA5E-3E59CBDBCF3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6653213-FD50-EFE1-3DE6-09DBDBD0C69C}"/>
              </a:ext>
            </a:extLst>
          </p:cNvPr>
          <p:cNvSpPr txBox="1">
            <a:spLocks noGrp="1"/>
          </p:cNvSpPr>
          <p:nvPr>
            <p:ph type="sldNum" sz="quarter" idx="8"/>
          </p:nvPr>
        </p:nvSpPr>
        <p:spPr/>
        <p:txBody>
          <a:bodyPr/>
          <a:lstStyle>
            <a:lvl1pPr>
              <a:defRPr/>
            </a:lvl1pPr>
          </a:lstStyle>
          <a:p>
            <a:pPr lvl="0"/>
            <a:fld id="{DF0C0CC1-E6B1-479A-9C2E-CB3BA934703D}" type="slidenum">
              <a:t>‹#›</a:t>
            </a:fld>
            <a:endParaRPr lang="en-GB"/>
          </a:p>
        </p:txBody>
      </p:sp>
    </p:spTree>
    <p:extLst>
      <p:ext uri="{BB962C8B-B14F-4D97-AF65-F5344CB8AC3E}">
        <p14:creationId xmlns:p14="http://schemas.microsoft.com/office/powerpoint/2010/main" val="2505937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4CAC6B-02AA-2CAA-F79C-2B3BBF6D4628}"/>
              </a:ext>
            </a:extLst>
          </p:cNvPr>
          <p:cNvSpPr txBox="1">
            <a:spLocks noGrp="1"/>
          </p:cNvSpPr>
          <p:nvPr>
            <p:ph type="dt" sz="half" idx="7"/>
          </p:nvPr>
        </p:nvSpPr>
        <p:spPr/>
        <p:txBody>
          <a:bodyPr/>
          <a:lstStyle>
            <a:lvl1pPr>
              <a:defRPr/>
            </a:lvl1pPr>
          </a:lstStyle>
          <a:p>
            <a:pPr lvl="0"/>
            <a:fld id="{6663551F-E14A-46EC-80D7-5C2CCEFD3F3A}" type="datetime1">
              <a:rPr lang="en-GB"/>
              <a:pPr lvl="0"/>
              <a:t>13/05/2022</a:t>
            </a:fld>
            <a:endParaRPr lang="en-GB"/>
          </a:p>
        </p:txBody>
      </p:sp>
      <p:sp>
        <p:nvSpPr>
          <p:cNvPr id="3" name="Footer Placeholder 2">
            <a:extLst>
              <a:ext uri="{FF2B5EF4-FFF2-40B4-BE49-F238E27FC236}">
                <a16:creationId xmlns:a16="http://schemas.microsoft.com/office/drawing/2014/main" id="{D22ACB39-6A11-F657-19C6-3BB84C08D64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9DE9DE2-2557-B9A3-D5A6-0B5A52BA3AF8}"/>
              </a:ext>
            </a:extLst>
          </p:cNvPr>
          <p:cNvSpPr txBox="1">
            <a:spLocks noGrp="1"/>
          </p:cNvSpPr>
          <p:nvPr>
            <p:ph type="sldNum" sz="quarter" idx="8"/>
          </p:nvPr>
        </p:nvSpPr>
        <p:spPr/>
        <p:txBody>
          <a:bodyPr/>
          <a:lstStyle>
            <a:lvl1pPr>
              <a:defRPr/>
            </a:lvl1pPr>
          </a:lstStyle>
          <a:p>
            <a:pPr lvl="0"/>
            <a:fld id="{CFCE0E36-7706-4E70-9576-51EC82DC0052}" type="slidenum">
              <a:t>‹#›</a:t>
            </a:fld>
            <a:endParaRPr lang="en-GB"/>
          </a:p>
        </p:txBody>
      </p:sp>
    </p:spTree>
    <p:extLst>
      <p:ext uri="{BB962C8B-B14F-4D97-AF65-F5344CB8AC3E}">
        <p14:creationId xmlns:p14="http://schemas.microsoft.com/office/powerpoint/2010/main" val="154252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098F5-F2FE-D509-9111-E7C3610AAFDC}"/>
              </a:ext>
            </a:extLst>
          </p:cNvPr>
          <p:cNvSpPr txBox="1">
            <a:spLocks noGrp="1"/>
          </p:cNvSpPr>
          <p:nvPr>
            <p:ph type="title"/>
          </p:nvPr>
        </p:nvSpPr>
        <p:spPr>
          <a:xfrm>
            <a:off x="1143000" y="1097280"/>
            <a:ext cx="3931920" cy="1737360"/>
          </a:xfrm>
        </p:spPr>
        <p:txBody>
          <a:bodyPr anchor="b">
            <a:noAutofit/>
          </a:bodyPr>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450BBCB3-5202-93C8-F52F-D69305C0C02A}"/>
              </a:ext>
            </a:extLst>
          </p:cNvPr>
          <p:cNvSpPr txBox="1">
            <a:spLocks noGrp="1"/>
          </p:cNvSpPr>
          <p:nvPr>
            <p:ph idx="1"/>
          </p:nvPr>
        </p:nvSpPr>
        <p:spPr>
          <a:xfrm>
            <a:off x="5852160" y="1097280"/>
            <a:ext cx="5212080" cy="4663440"/>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8AF2521-859F-530B-60F7-70918CD53466}"/>
              </a:ext>
            </a:extLst>
          </p:cNvPr>
          <p:cNvSpPr txBox="1">
            <a:spLocks noGrp="1"/>
          </p:cNvSpPr>
          <p:nvPr>
            <p:ph type="body" idx="2"/>
          </p:nvPr>
        </p:nvSpPr>
        <p:spPr>
          <a:xfrm>
            <a:off x="1143000" y="2834640"/>
            <a:ext cx="3931920" cy="3017520"/>
          </a:xfrm>
        </p:spPr>
        <p:txBody>
          <a:bodyPr/>
          <a:lstStyle>
            <a:lvl1pPr marL="0" indent="0">
              <a:lnSpc>
                <a:spcPct val="100000"/>
              </a:lnSpc>
              <a:spcBef>
                <a:spcPts val="1000"/>
              </a:spcBef>
              <a:buNone/>
              <a:defRPr sz="1700"/>
            </a:lvl1pPr>
          </a:lstStyle>
          <a:p>
            <a:pPr lvl="0"/>
            <a:r>
              <a:rPr lang="en-US"/>
              <a:t>Click to edit Master text styles</a:t>
            </a:r>
          </a:p>
        </p:txBody>
      </p:sp>
      <p:sp>
        <p:nvSpPr>
          <p:cNvPr id="5" name="Date Placeholder 4">
            <a:extLst>
              <a:ext uri="{FF2B5EF4-FFF2-40B4-BE49-F238E27FC236}">
                <a16:creationId xmlns:a16="http://schemas.microsoft.com/office/drawing/2014/main" id="{4EC5129A-BCB7-514C-3BC5-876A38BF9DD1}"/>
              </a:ext>
            </a:extLst>
          </p:cNvPr>
          <p:cNvSpPr txBox="1">
            <a:spLocks noGrp="1"/>
          </p:cNvSpPr>
          <p:nvPr>
            <p:ph type="dt" sz="half" idx="7"/>
          </p:nvPr>
        </p:nvSpPr>
        <p:spPr/>
        <p:txBody>
          <a:bodyPr/>
          <a:lstStyle>
            <a:lvl1pPr>
              <a:defRPr/>
            </a:lvl1pPr>
          </a:lstStyle>
          <a:p>
            <a:pPr lvl="0"/>
            <a:fld id="{0DA65A10-018B-4EF4-9E40-0457BB1F7EFE}" type="datetime1">
              <a:rPr lang="en-GB"/>
              <a:pPr lvl="0"/>
              <a:t>13/05/2022</a:t>
            </a:fld>
            <a:endParaRPr lang="en-GB"/>
          </a:p>
        </p:txBody>
      </p:sp>
      <p:sp>
        <p:nvSpPr>
          <p:cNvPr id="6" name="Footer Placeholder 5">
            <a:extLst>
              <a:ext uri="{FF2B5EF4-FFF2-40B4-BE49-F238E27FC236}">
                <a16:creationId xmlns:a16="http://schemas.microsoft.com/office/drawing/2014/main" id="{BF212A50-3759-5273-F78C-3DF7DC852EF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96E108E-5793-CE97-41F8-6FA6045D701D}"/>
              </a:ext>
            </a:extLst>
          </p:cNvPr>
          <p:cNvSpPr txBox="1">
            <a:spLocks noGrp="1"/>
          </p:cNvSpPr>
          <p:nvPr>
            <p:ph type="sldNum" sz="quarter" idx="8"/>
          </p:nvPr>
        </p:nvSpPr>
        <p:spPr/>
        <p:txBody>
          <a:bodyPr/>
          <a:lstStyle>
            <a:lvl1pPr>
              <a:defRPr/>
            </a:lvl1pPr>
          </a:lstStyle>
          <a:p>
            <a:pPr lvl="0"/>
            <a:fld id="{E103436D-6F25-4D5E-9D41-F1DB833446DC}" type="slidenum">
              <a:t>‹#›</a:t>
            </a:fld>
            <a:endParaRPr lang="en-GB"/>
          </a:p>
        </p:txBody>
      </p:sp>
    </p:spTree>
    <p:extLst>
      <p:ext uri="{BB962C8B-B14F-4D97-AF65-F5344CB8AC3E}">
        <p14:creationId xmlns:p14="http://schemas.microsoft.com/office/powerpoint/2010/main" val="2032309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68086-2B62-58BA-0F2B-E29874DD2B0A}"/>
              </a:ext>
            </a:extLst>
          </p:cNvPr>
          <p:cNvSpPr txBox="1">
            <a:spLocks noGrp="1"/>
          </p:cNvSpPr>
          <p:nvPr>
            <p:ph type="title"/>
          </p:nvPr>
        </p:nvSpPr>
        <p:spPr>
          <a:xfrm>
            <a:off x="1143000" y="1097280"/>
            <a:ext cx="3931920" cy="1737360"/>
          </a:xfrm>
        </p:spPr>
        <p:txBody>
          <a:bodyPr anchor="b">
            <a:noAutofit/>
          </a:bodyPr>
          <a:lstStyle>
            <a:lvl1pPr>
              <a:defRPr sz="4000"/>
            </a:lvl1pPr>
          </a:lstStyle>
          <a:p>
            <a:pPr lvl="0"/>
            <a:r>
              <a:rPr lang="en-US"/>
              <a:t>Click to edit Master title style</a:t>
            </a:r>
          </a:p>
        </p:txBody>
      </p:sp>
      <p:sp>
        <p:nvSpPr>
          <p:cNvPr id="3" name="Picture Placeholder 2">
            <a:extLst>
              <a:ext uri="{FF2B5EF4-FFF2-40B4-BE49-F238E27FC236}">
                <a16:creationId xmlns:a16="http://schemas.microsoft.com/office/drawing/2014/main" id="{043D7EF2-1873-8D12-3CCB-69E16FF19F84}"/>
              </a:ext>
            </a:extLst>
          </p:cNvPr>
          <p:cNvSpPr txBox="1">
            <a:spLocks noGrp="1"/>
          </p:cNvSpPr>
          <p:nvPr>
            <p:ph type="pic" idx="1"/>
          </p:nvPr>
        </p:nvSpPr>
        <p:spPr>
          <a:xfrm>
            <a:off x="5413248" y="1069848"/>
            <a:ext cx="6099048" cy="4800600"/>
          </a:xfrm>
        </p:spPr>
        <p:txBody>
          <a:bodyPr lIns="274320" tIns="182880"/>
          <a:lstStyle>
            <a:lvl1pPr marL="0" indent="0">
              <a:buNone/>
              <a:defRPr sz="2800"/>
            </a:lvl1pPr>
          </a:lstStyle>
          <a:p>
            <a:pPr lvl="0"/>
            <a:r>
              <a:rPr lang="en-US"/>
              <a:t>Click icon to add picture</a:t>
            </a:r>
          </a:p>
        </p:txBody>
      </p:sp>
      <p:sp>
        <p:nvSpPr>
          <p:cNvPr id="4" name="Text Placeholder 3">
            <a:extLst>
              <a:ext uri="{FF2B5EF4-FFF2-40B4-BE49-F238E27FC236}">
                <a16:creationId xmlns:a16="http://schemas.microsoft.com/office/drawing/2014/main" id="{D667B918-9793-102A-B22F-3D49510FCD38}"/>
              </a:ext>
            </a:extLst>
          </p:cNvPr>
          <p:cNvSpPr txBox="1">
            <a:spLocks noGrp="1"/>
          </p:cNvSpPr>
          <p:nvPr>
            <p:ph type="body" idx="2"/>
          </p:nvPr>
        </p:nvSpPr>
        <p:spPr>
          <a:xfrm>
            <a:off x="1143000" y="2834640"/>
            <a:ext cx="3931920" cy="2880360"/>
          </a:xfrm>
        </p:spPr>
        <p:txBody>
          <a:bodyPr/>
          <a:lstStyle>
            <a:lvl1pPr marL="0" indent="0">
              <a:lnSpc>
                <a:spcPct val="100000"/>
              </a:lnSpc>
              <a:spcBef>
                <a:spcPts val="1000"/>
              </a:spcBef>
              <a:buNone/>
              <a:defRPr sz="1700"/>
            </a:lvl1pPr>
          </a:lstStyle>
          <a:p>
            <a:pPr lvl="0"/>
            <a:r>
              <a:rPr lang="en-US"/>
              <a:t>Click to edit Master text styles</a:t>
            </a:r>
          </a:p>
        </p:txBody>
      </p:sp>
      <p:sp>
        <p:nvSpPr>
          <p:cNvPr id="5" name="Date Placeholder 4">
            <a:extLst>
              <a:ext uri="{FF2B5EF4-FFF2-40B4-BE49-F238E27FC236}">
                <a16:creationId xmlns:a16="http://schemas.microsoft.com/office/drawing/2014/main" id="{8D7B932D-CED0-EB66-1A21-FE93624BBF3D}"/>
              </a:ext>
            </a:extLst>
          </p:cNvPr>
          <p:cNvSpPr txBox="1">
            <a:spLocks noGrp="1"/>
          </p:cNvSpPr>
          <p:nvPr>
            <p:ph type="dt" sz="half" idx="7"/>
          </p:nvPr>
        </p:nvSpPr>
        <p:spPr/>
        <p:txBody>
          <a:bodyPr/>
          <a:lstStyle>
            <a:lvl1pPr>
              <a:defRPr/>
            </a:lvl1pPr>
          </a:lstStyle>
          <a:p>
            <a:pPr lvl="0"/>
            <a:fld id="{3A544E70-9338-4483-AF30-1C62EB86BF70}" type="datetime1">
              <a:rPr lang="en-GB"/>
              <a:pPr lvl="0"/>
              <a:t>13/05/2022</a:t>
            </a:fld>
            <a:endParaRPr lang="en-GB"/>
          </a:p>
        </p:txBody>
      </p:sp>
      <p:sp>
        <p:nvSpPr>
          <p:cNvPr id="6" name="Footer Placeholder 5">
            <a:extLst>
              <a:ext uri="{FF2B5EF4-FFF2-40B4-BE49-F238E27FC236}">
                <a16:creationId xmlns:a16="http://schemas.microsoft.com/office/drawing/2014/main" id="{024B76E4-7835-4F7C-C5C6-312D392EDF0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EB96E71-B512-CC3A-69D5-FAE63F80563B}"/>
              </a:ext>
            </a:extLst>
          </p:cNvPr>
          <p:cNvSpPr txBox="1">
            <a:spLocks noGrp="1"/>
          </p:cNvSpPr>
          <p:nvPr>
            <p:ph type="sldNum" sz="quarter" idx="8"/>
          </p:nvPr>
        </p:nvSpPr>
        <p:spPr/>
        <p:txBody>
          <a:bodyPr/>
          <a:lstStyle>
            <a:lvl1pPr>
              <a:defRPr/>
            </a:lvl1pPr>
          </a:lstStyle>
          <a:p>
            <a:pPr lvl="0"/>
            <a:fld id="{BA5958B4-0008-4B40-A224-ECB88C3D9563}" type="slidenum">
              <a:t>‹#›</a:t>
            </a:fld>
            <a:endParaRPr lang="en-GB"/>
          </a:p>
        </p:txBody>
      </p:sp>
    </p:spTree>
    <p:extLst>
      <p:ext uri="{BB962C8B-B14F-4D97-AF65-F5344CB8AC3E}">
        <p14:creationId xmlns:p14="http://schemas.microsoft.com/office/powerpoint/2010/main" val="1427242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584D-1A90-A0C8-532D-776F90A169A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0A3B437-1CE5-B87F-BA36-9F0EB2C7D33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3D61AE-A281-67E1-18FC-F15BAADEA6A7}"/>
              </a:ext>
            </a:extLst>
          </p:cNvPr>
          <p:cNvSpPr txBox="1">
            <a:spLocks noGrp="1"/>
          </p:cNvSpPr>
          <p:nvPr>
            <p:ph type="dt" sz="half" idx="7"/>
          </p:nvPr>
        </p:nvSpPr>
        <p:spPr/>
        <p:txBody>
          <a:bodyPr/>
          <a:lstStyle>
            <a:lvl1pPr>
              <a:defRPr/>
            </a:lvl1pPr>
          </a:lstStyle>
          <a:p>
            <a:pPr lvl="0"/>
            <a:fld id="{8D2334B7-BA69-40E0-AEBC-CD8E3358B754}" type="datetime1">
              <a:rPr lang="en-GB"/>
              <a:pPr lvl="0"/>
              <a:t>13/05/2022</a:t>
            </a:fld>
            <a:endParaRPr lang="en-GB"/>
          </a:p>
        </p:txBody>
      </p:sp>
      <p:sp>
        <p:nvSpPr>
          <p:cNvPr id="5" name="Footer Placeholder 4">
            <a:extLst>
              <a:ext uri="{FF2B5EF4-FFF2-40B4-BE49-F238E27FC236}">
                <a16:creationId xmlns:a16="http://schemas.microsoft.com/office/drawing/2014/main" id="{DCF55712-BE4E-C17D-6E5B-0DF47486E57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7C3BF61-DA93-E89D-1FDB-4739EF540BEB}"/>
              </a:ext>
            </a:extLst>
          </p:cNvPr>
          <p:cNvSpPr txBox="1">
            <a:spLocks noGrp="1"/>
          </p:cNvSpPr>
          <p:nvPr>
            <p:ph type="sldNum" sz="quarter" idx="8"/>
          </p:nvPr>
        </p:nvSpPr>
        <p:spPr/>
        <p:txBody>
          <a:bodyPr/>
          <a:lstStyle>
            <a:lvl1pPr>
              <a:defRPr/>
            </a:lvl1pPr>
          </a:lstStyle>
          <a:p>
            <a:pPr lvl="0"/>
            <a:fld id="{150F61AE-32AC-4C2F-A6C6-043A97167EA1}" type="slidenum">
              <a:t>‹#›</a:t>
            </a:fld>
            <a:endParaRPr lang="en-GB"/>
          </a:p>
        </p:txBody>
      </p:sp>
    </p:spTree>
    <p:extLst>
      <p:ext uri="{BB962C8B-B14F-4D97-AF65-F5344CB8AC3E}">
        <p14:creationId xmlns:p14="http://schemas.microsoft.com/office/powerpoint/2010/main" val="4266021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82E126-9457-D073-575D-2C08C33758F3}"/>
              </a:ext>
            </a:extLst>
          </p:cNvPr>
          <p:cNvSpPr txBox="1">
            <a:spLocks noGrp="1"/>
          </p:cNvSpPr>
          <p:nvPr>
            <p:ph type="title" orient="vert"/>
          </p:nvPr>
        </p:nvSpPr>
        <p:spPr>
          <a:xfrm>
            <a:off x="8724903" y="761996"/>
            <a:ext cx="2324103" cy="54102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08CF618-47FA-0541-A630-E6AE4A6C4E09}"/>
              </a:ext>
            </a:extLst>
          </p:cNvPr>
          <p:cNvSpPr txBox="1">
            <a:spLocks noGrp="1"/>
          </p:cNvSpPr>
          <p:nvPr>
            <p:ph type="body" orient="vert" idx="1"/>
          </p:nvPr>
        </p:nvSpPr>
        <p:spPr>
          <a:xfrm>
            <a:off x="1143000" y="761996"/>
            <a:ext cx="7429500"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2368F9-860D-4017-51AE-E8C07308108A}"/>
              </a:ext>
            </a:extLst>
          </p:cNvPr>
          <p:cNvSpPr txBox="1">
            <a:spLocks noGrp="1"/>
          </p:cNvSpPr>
          <p:nvPr>
            <p:ph type="dt" sz="half" idx="7"/>
          </p:nvPr>
        </p:nvSpPr>
        <p:spPr/>
        <p:txBody>
          <a:bodyPr/>
          <a:lstStyle>
            <a:lvl1pPr>
              <a:defRPr/>
            </a:lvl1pPr>
          </a:lstStyle>
          <a:p>
            <a:pPr lvl="0"/>
            <a:fld id="{221D51A7-532D-45C1-84C3-BF044E0049DD}" type="datetime1">
              <a:rPr lang="en-GB"/>
              <a:pPr lvl="0"/>
              <a:t>13/05/2022</a:t>
            </a:fld>
            <a:endParaRPr lang="en-GB"/>
          </a:p>
        </p:txBody>
      </p:sp>
      <p:sp>
        <p:nvSpPr>
          <p:cNvPr id="5" name="Footer Placeholder 4">
            <a:extLst>
              <a:ext uri="{FF2B5EF4-FFF2-40B4-BE49-F238E27FC236}">
                <a16:creationId xmlns:a16="http://schemas.microsoft.com/office/drawing/2014/main" id="{389D0EE8-ADD5-A7B9-A6A7-AD09EBA3E2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71505FE-0BB7-5C11-8C7B-F2002B784C05}"/>
              </a:ext>
            </a:extLst>
          </p:cNvPr>
          <p:cNvSpPr txBox="1">
            <a:spLocks noGrp="1"/>
          </p:cNvSpPr>
          <p:nvPr>
            <p:ph type="sldNum" sz="quarter" idx="8"/>
          </p:nvPr>
        </p:nvSpPr>
        <p:spPr/>
        <p:txBody>
          <a:bodyPr/>
          <a:lstStyle>
            <a:lvl1pPr>
              <a:defRPr/>
            </a:lvl1pPr>
          </a:lstStyle>
          <a:p>
            <a:pPr lvl="0"/>
            <a:fld id="{5D13DE73-D7A3-40FD-8AD2-4B8FA3455B85}" type="slidenum">
              <a:t>‹#›</a:t>
            </a:fld>
            <a:endParaRPr lang="en-GB"/>
          </a:p>
        </p:txBody>
      </p:sp>
    </p:spTree>
    <p:extLst>
      <p:ext uri="{BB962C8B-B14F-4D97-AF65-F5344CB8AC3E}">
        <p14:creationId xmlns:p14="http://schemas.microsoft.com/office/powerpoint/2010/main" val="2182066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6B727"/>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FEE7B40F-E6E3-03B5-2A59-7260BFBC25BF}"/>
              </a:ext>
            </a:extLst>
          </p:cNvPr>
          <p:cNvSpPr/>
          <p:nvPr/>
        </p:nvSpPr>
        <p:spPr>
          <a:xfrm>
            <a:off x="231142" y="243843"/>
            <a:ext cx="11724637" cy="6377940"/>
          </a:xfrm>
          <a:prstGeom prst="rect">
            <a:avLst/>
          </a:prstGeom>
          <a:solidFill>
            <a:srgbClr val="FFFFFF"/>
          </a:solidFill>
          <a:ln cap="flat">
            <a:noFill/>
            <a:prstDash val="solid"/>
          </a:ln>
        </p:spPr>
        <p:txBody>
          <a:bodyPr lIns="0" tIns="0" rIns="0" bIns="0"/>
          <a:lstStyle/>
          <a:p>
            <a:endParaRPr lang="en-GB"/>
          </a:p>
        </p:txBody>
      </p:sp>
      <p:sp>
        <p:nvSpPr>
          <p:cNvPr id="3" name="Title Placeholder 1">
            <a:extLst>
              <a:ext uri="{FF2B5EF4-FFF2-40B4-BE49-F238E27FC236}">
                <a16:creationId xmlns:a16="http://schemas.microsoft.com/office/drawing/2014/main" id="{86ADB832-3056-F67E-18EB-8AD181D410F5}"/>
              </a:ext>
            </a:extLst>
          </p:cNvPr>
          <p:cNvSpPr txBox="1">
            <a:spLocks noGrp="1"/>
          </p:cNvSpPr>
          <p:nvPr>
            <p:ph type="title"/>
          </p:nvPr>
        </p:nvSpPr>
        <p:spPr>
          <a:xfrm>
            <a:off x="1143000" y="609603"/>
            <a:ext cx="9875520" cy="135635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F8F68C54-88D9-0EA1-3628-0ADBBC1508DA}"/>
              </a:ext>
            </a:extLst>
          </p:cNvPr>
          <p:cNvSpPr txBox="1">
            <a:spLocks noGrp="1"/>
          </p:cNvSpPr>
          <p:nvPr>
            <p:ph type="body" idx="1"/>
          </p:nvPr>
        </p:nvSpPr>
        <p:spPr>
          <a:xfrm>
            <a:off x="1143000" y="2057400"/>
            <a:ext cx="9872868" cy="403860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8EE347E5-3CEB-1324-FABD-CDCC1085D762}"/>
              </a:ext>
            </a:extLst>
          </p:cNvPr>
          <p:cNvSpPr txBox="1">
            <a:spLocks noGrp="1"/>
          </p:cNvSpPr>
          <p:nvPr>
            <p:ph type="dt" sz="half" idx="2"/>
          </p:nvPr>
        </p:nvSpPr>
        <p:spPr>
          <a:xfrm>
            <a:off x="1143000" y="6223827"/>
            <a:ext cx="232907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A6B727"/>
                </a:solidFill>
                <a:uFillTx/>
                <a:latin typeface="Corbel"/>
              </a:defRPr>
            </a:lvl1pPr>
          </a:lstStyle>
          <a:p>
            <a:pPr lvl="0"/>
            <a:fld id="{66BF9A62-3A4A-4C10-B8CA-21207ACF8D46}" type="datetime1">
              <a:rPr lang="en-GB"/>
              <a:pPr lvl="0"/>
              <a:t>13/05/2022</a:t>
            </a:fld>
            <a:endParaRPr lang="en-GB"/>
          </a:p>
        </p:txBody>
      </p:sp>
      <p:sp>
        <p:nvSpPr>
          <p:cNvPr id="6" name="Footer Placeholder 4">
            <a:extLst>
              <a:ext uri="{FF2B5EF4-FFF2-40B4-BE49-F238E27FC236}">
                <a16:creationId xmlns:a16="http://schemas.microsoft.com/office/drawing/2014/main" id="{FC70CB6F-F702-0E36-D49E-E3A44AA34EC1}"/>
              </a:ext>
            </a:extLst>
          </p:cNvPr>
          <p:cNvSpPr txBox="1">
            <a:spLocks noGrp="1"/>
          </p:cNvSpPr>
          <p:nvPr>
            <p:ph type="ftr" sz="quarter" idx="3"/>
          </p:nvPr>
        </p:nvSpPr>
        <p:spPr>
          <a:xfrm>
            <a:off x="3949147" y="6223827"/>
            <a:ext cx="4717773"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A6B727"/>
                </a:solidFill>
                <a:uFillTx/>
                <a:latin typeface="Corbel"/>
              </a:defRPr>
            </a:lvl1pPr>
          </a:lstStyle>
          <a:p>
            <a:pPr lvl="0"/>
            <a:endParaRPr lang="en-GB"/>
          </a:p>
        </p:txBody>
      </p:sp>
      <p:sp>
        <p:nvSpPr>
          <p:cNvPr id="7" name="Slide Number Placeholder 5">
            <a:extLst>
              <a:ext uri="{FF2B5EF4-FFF2-40B4-BE49-F238E27FC236}">
                <a16:creationId xmlns:a16="http://schemas.microsoft.com/office/drawing/2014/main" id="{44B15633-751B-4050-673F-8AA70E987089}"/>
              </a:ext>
            </a:extLst>
          </p:cNvPr>
          <p:cNvSpPr txBox="1">
            <a:spLocks noGrp="1"/>
          </p:cNvSpPr>
          <p:nvPr>
            <p:ph type="sldNum" sz="quarter" idx="4"/>
          </p:nvPr>
        </p:nvSpPr>
        <p:spPr>
          <a:xfrm>
            <a:off x="9329531" y="6223827"/>
            <a:ext cx="1706215"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A6B727"/>
                </a:solidFill>
                <a:uFillTx/>
                <a:latin typeface="Corbel"/>
              </a:defRPr>
            </a:lvl1pPr>
          </a:lstStyle>
          <a:p>
            <a:pPr lvl="0"/>
            <a:fld id="{A53B528B-13C1-4698-B3E0-5FCD9AD8C77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A6B727"/>
          </a:solidFill>
          <a:uFillTx/>
          <a:latin typeface="Corbel"/>
        </a:defRPr>
      </a:lvl1pPr>
    </p:titleStyle>
    <p:bodyStyle>
      <a:lvl1pPr marL="228600" marR="0" lvl="0" indent="-182880" algn="l" defTabSz="914400" rtl="0" fontAlgn="auto" hangingPunct="1">
        <a:lnSpc>
          <a:spcPct val="90000"/>
        </a:lnSpc>
        <a:spcBef>
          <a:spcPts val="1400"/>
        </a:spcBef>
        <a:spcAft>
          <a:spcPts val="0"/>
        </a:spcAft>
        <a:buClr>
          <a:srgbClr val="A6B727"/>
        </a:buClr>
        <a:buSzPct val="80000"/>
        <a:buFont typeface="Corbel" pitchFamily="34"/>
        <a:buChar char="•"/>
        <a:tabLst/>
        <a:defRPr lang="en-US" sz="2200" b="0" i="0" u="none" strike="noStrike" kern="1200" cap="none" spc="0" baseline="0">
          <a:solidFill>
            <a:srgbClr val="A6B727"/>
          </a:solidFill>
          <a:uFillTx/>
          <a:latin typeface="Corbel"/>
        </a:defRPr>
      </a:lvl1pPr>
      <a:lvl2pPr marL="457200" marR="0" lvl="1"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2000" b="0" i="0" u="none" strike="noStrike" kern="1200" cap="none" spc="0" baseline="0">
          <a:solidFill>
            <a:srgbClr val="A6B727"/>
          </a:solidFill>
          <a:uFillTx/>
          <a:latin typeface="Corbel"/>
        </a:defRPr>
      </a:lvl2pPr>
      <a:lvl3pPr marL="731520" marR="0" lvl="2"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1800" b="0" i="0" u="none" strike="noStrike" kern="1200" cap="none" spc="0" baseline="0">
          <a:solidFill>
            <a:srgbClr val="A6B727"/>
          </a:solidFill>
          <a:uFillTx/>
          <a:latin typeface="Corbel"/>
        </a:defRPr>
      </a:lvl3pPr>
      <a:lvl4pPr marL="1005840" marR="0" lvl="3"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1600" b="0" i="0" u="none" strike="noStrike" kern="1200" cap="none" spc="0" baseline="0">
          <a:solidFill>
            <a:srgbClr val="A6B727"/>
          </a:solidFill>
          <a:uFillTx/>
          <a:latin typeface="Corbel"/>
        </a:defRPr>
      </a:lvl4pPr>
      <a:lvl5pPr marL="1280160" marR="0" lvl="4" indent="-182880" algn="l" defTabSz="914400" rtl="0" fontAlgn="auto" hangingPunct="1">
        <a:lnSpc>
          <a:spcPct val="90000"/>
        </a:lnSpc>
        <a:spcBef>
          <a:spcPts val="200"/>
        </a:spcBef>
        <a:spcAft>
          <a:spcPts val="400"/>
        </a:spcAft>
        <a:buClr>
          <a:srgbClr val="A6B727"/>
        </a:buClr>
        <a:buSzPct val="80000"/>
        <a:buFont typeface="Corbel" pitchFamily="34"/>
        <a:buChar char="•"/>
        <a:tabLst/>
        <a:defRPr lang="en-US" sz="1600" b="0" i="0" u="none" strike="noStrike" kern="1200" cap="none" spc="0" baseline="0">
          <a:solidFill>
            <a:srgbClr val="A6B727"/>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B828B-1246-13D7-A165-1154256BEBF3}"/>
              </a:ext>
            </a:extLst>
          </p:cNvPr>
          <p:cNvSpPr txBox="1">
            <a:spLocks noGrp="1"/>
          </p:cNvSpPr>
          <p:nvPr>
            <p:ph type="ctrTitle"/>
          </p:nvPr>
        </p:nvSpPr>
        <p:spPr>
          <a:xfrm>
            <a:off x="1524003" y="4790120"/>
            <a:ext cx="9144000" cy="2387598"/>
          </a:xfrm>
        </p:spPr>
        <p:txBody>
          <a:bodyPr>
            <a:normAutofit fontScale="90000"/>
          </a:bodyPr>
          <a:lstStyle/>
          <a:p>
            <a:pPr lvl="0">
              <a:lnSpc>
                <a:spcPct val="150000"/>
              </a:lnSpc>
              <a:spcAft>
                <a:spcPts val="800"/>
              </a:spcAft>
            </a:pPr>
            <a:r>
              <a:rPr lang="en-US" sz="3200" u="sng" dirty="0">
                <a:latin typeface="Arial" pitchFamily="34"/>
                <a:cs typeface="Times New Roman" pitchFamily="18"/>
              </a:rPr>
              <a:t>The role of a midwife in assisting women with an addiction to smoking tobacco from pre pregnancy to post natal.</a:t>
            </a:r>
            <a:br>
              <a:rPr lang="en-GB" sz="1600" dirty="0">
                <a:latin typeface="Calibri" pitchFamily="34"/>
                <a:cs typeface="Times New Roman" pitchFamily="18"/>
              </a:rPr>
            </a:br>
            <a:br>
              <a:rPr lang="en-GB" sz="1600" dirty="0">
                <a:latin typeface="Calibri" pitchFamily="34"/>
                <a:cs typeface="Times New Roman" pitchFamily="18"/>
              </a:rPr>
            </a:br>
            <a:r>
              <a:rPr lang="en-GB" sz="1600" dirty="0">
                <a:solidFill>
                  <a:srgbClr val="000000"/>
                </a:solidFill>
                <a:latin typeface="Arial" pitchFamily="34"/>
              </a:rPr>
              <a:t>By Cerys Harvey </a:t>
            </a:r>
            <a:br>
              <a:rPr lang="en-GB" sz="1600" dirty="0">
                <a:solidFill>
                  <a:srgbClr val="000000"/>
                </a:solidFill>
                <a:latin typeface="Arial" pitchFamily="34"/>
              </a:rPr>
            </a:br>
            <a:r>
              <a:rPr lang="en-GB" sz="1600" dirty="0">
                <a:solidFill>
                  <a:srgbClr val="000000"/>
                </a:solidFill>
                <a:latin typeface="Arial" pitchFamily="34"/>
              </a:rPr>
              <a:t>2104455</a:t>
            </a:r>
            <a:br>
              <a:rPr lang="en-GB" sz="1600" dirty="0">
                <a:solidFill>
                  <a:srgbClr val="000000"/>
                </a:solidFill>
                <a:latin typeface="Arial" pitchFamily="34"/>
              </a:rPr>
            </a:br>
            <a:r>
              <a:rPr lang="en-GB" sz="1600" dirty="0">
                <a:solidFill>
                  <a:srgbClr val="000000"/>
                </a:solidFill>
                <a:latin typeface="Arial" pitchFamily="34"/>
              </a:rPr>
              <a:t>Introduction to Health Research (BMNS4005)</a:t>
            </a:r>
            <a:br>
              <a:rPr lang="en-GB" sz="1600" dirty="0">
                <a:solidFill>
                  <a:srgbClr val="000000"/>
                </a:solidFill>
                <a:latin typeface="Arial" pitchFamily="34"/>
              </a:rPr>
            </a:br>
            <a:r>
              <a:rPr lang="en-GB" sz="1600" dirty="0">
                <a:solidFill>
                  <a:srgbClr val="000000"/>
                </a:solidFill>
                <a:latin typeface="Arial" pitchFamily="34"/>
              </a:rPr>
              <a:t>Gareth Thomas</a:t>
            </a:r>
            <a:br>
              <a:rPr lang="en-GB" sz="1600" dirty="0">
                <a:solidFill>
                  <a:srgbClr val="000000"/>
                </a:solidFill>
                <a:latin typeface="Arial" pitchFamily="34"/>
              </a:rPr>
            </a:br>
            <a:r>
              <a:rPr lang="en-GB" sz="1600" dirty="0">
                <a:solidFill>
                  <a:srgbClr val="000000"/>
                </a:solidFill>
                <a:latin typeface="Arial" pitchFamily="34"/>
              </a:rPr>
              <a:t>Presentation</a:t>
            </a:r>
            <a:br>
              <a:rPr lang="en-GB" sz="1600" dirty="0">
                <a:solidFill>
                  <a:srgbClr val="000000"/>
                </a:solidFill>
                <a:latin typeface="Arial" pitchFamily="34"/>
              </a:rPr>
            </a:br>
            <a:endParaRPr lang="en-GB" sz="6500" dirty="0"/>
          </a:p>
        </p:txBody>
      </p:sp>
      <p:pic>
        <p:nvPicPr>
          <p:cNvPr id="3" name="Recorded Sound">
            <a:extLst>
              <a:ext uri="{FF2B5EF4-FFF2-40B4-BE49-F238E27FC236}">
                <a16:creationId xmlns:a16="http://schemas.microsoft.com/office/drawing/2014/main" id="{6C906E46-AC95-8617-18C9-57A7547AE6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86430" y="443127"/>
            <a:ext cx="406395" cy="40639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78"/>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stCondLst>
                    <p:cond delay="indefinite"/>
                  </p:stCondLst>
                  <p:endCondLst>
                    <p:cond evt="onNext" delay="0">
                      <p:tgtEl>
                        <p:sldTgt/>
                      </p:tgtEl>
                    </p:cond>
                    <p:cond evt="onPrev"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A6B727"/>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C553AC51-168F-3F24-1E1E-5CB8232FE869}"/>
              </a:ext>
            </a:extLst>
          </p:cNvPr>
          <p:cNvSpPr>
            <a:spLocks noMove="1" noResize="1"/>
          </p:cNvSpPr>
          <p:nvPr/>
        </p:nvSpPr>
        <p:spPr>
          <a:xfrm>
            <a:off x="231142" y="243843"/>
            <a:ext cx="11724637" cy="6377940"/>
          </a:xfrm>
          <a:prstGeom prst="rect">
            <a:avLst/>
          </a:prstGeom>
          <a:solidFill>
            <a:srgbClr val="FFFFFF"/>
          </a:solidFill>
          <a:ln cap="flat">
            <a:noFill/>
            <a:prstDash val="solid"/>
          </a:ln>
        </p:spPr>
        <p:txBody>
          <a:bodyPr lIns="0" tIns="0" rIns="0" bIns="0">
            <a:noAutofit/>
          </a:bodyPr>
          <a:lstStyle/>
          <a:p>
            <a:endParaRPr lang="en-GB"/>
          </a:p>
        </p:txBody>
      </p:sp>
      <p:sp>
        <p:nvSpPr>
          <p:cNvPr id="3" name="Title 1">
            <a:extLst>
              <a:ext uri="{FF2B5EF4-FFF2-40B4-BE49-F238E27FC236}">
                <a16:creationId xmlns:a16="http://schemas.microsoft.com/office/drawing/2014/main" id="{92DBDE6F-B0DF-8511-5ED1-FDD86D8F379A}"/>
              </a:ext>
            </a:extLst>
          </p:cNvPr>
          <p:cNvSpPr txBox="1">
            <a:spLocks noGrp="1"/>
          </p:cNvSpPr>
          <p:nvPr>
            <p:ph type="title"/>
          </p:nvPr>
        </p:nvSpPr>
        <p:spPr>
          <a:xfrm>
            <a:off x="645630" y="340357"/>
            <a:ext cx="10895652" cy="1356356"/>
          </a:xfrm>
        </p:spPr>
        <p:txBody>
          <a:bodyPr anchorCtr="1"/>
          <a:lstStyle/>
          <a:p>
            <a:pPr lvl="0" algn="ctr"/>
            <a:r>
              <a:rPr lang="en-US" sz="5400"/>
              <a:t>Index</a:t>
            </a:r>
            <a:endParaRPr lang="en-GB" sz="5400"/>
          </a:p>
        </p:txBody>
      </p:sp>
      <p:sp>
        <p:nvSpPr>
          <p:cNvPr id="4" name="Content Placeholder 2">
            <a:extLst>
              <a:ext uri="{FF2B5EF4-FFF2-40B4-BE49-F238E27FC236}">
                <a16:creationId xmlns:a16="http://schemas.microsoft.com/office/drawing/2014/main" id="{08B55846-C035-75F8-7382-6145AA869F4A}"/>
              </a:ext>
            </a:extLst>
          </p:cNvPr>
          <p:cNvSpPr txBox="1">
            <a:spLocks noGrp="1"/>
          </p:cNvSpPr>
          <p:nvPr>
            <p:ph idx="1"/>
          </p:nvPr>
        </p:nvSpPr>
        <p:spPr>
          <a:xfrm>
            <a:off x="707059" y="1544321"/>
            <a:ext cx="6993916" cy="4551682"/>
          </a:xfrm>
        </p:spPr>
        <p:txBody>
          <a:bodyPr/>
          <a:lstStyle/>
          <a:p>
            <a:pPr lvl="0">
              <a:lnSpc>
                <a:spcPct val="70000"/>
              </a:lnSpc>
            </a:pPr>
            <a:r>
              <a:rPr lang="en-US">
                <a:solidFill>
                  <a:srgbClr val="000000"/>
                </a:solidFill>
                <a:latin typeface="Lucida Sans Typewriter" pitchFamily="49"/>
              </a:rPr>
              <a:t>What is Tobacco</a:t>
            </a:r>
          </a:p>
          <a:p>
            <a:pPr lvl="0">
              <a:lnSpc>
                <a:spcPct val="70000"/>
              </a:lnSpc>
            </a:pPr>
            <a:endParaRPr lang="en-US">
              <a:solidFill>
                <a:srgbClr val="000000"/>
              </a:solidFill>
              <a:latin typeface="Lucida Sans Typewriter" pitchFamily="49"/>
            </a:endParaRPr>
          </a:p>
          <a:p>
            <a:pPr lvl="0">
              <a:lnSpc>
                <a:spcPct val="70000"/>
              </a:lnSpc>
            </a:pPr>
            <a:r>
              <a:rPr lang="en-US">
                <a:solidFill>
                  <a:srgbClr val="000000"/>
                </a:solidFill>
                <a:latin typeface="Lucida Sans Typewriter" pitchFamily="49"/>
              </a:rPr>
              <a:t>Health Risks for the Mother and Baby</a:t>
            </a:r>
          </a:p>
          <a:p>
            <a:pPr lvl="0">
              <a:lnSpc>
                <a:spcPct val="70000"/>
              </a:lnSpc>
            </a:pPr>
            <a:endParaRPr lang="en-US">
              <a:solidFill>
                <a:srgbClr val="000000"/>
              </a:solidFill>
              <a:latin typeface="Lucida Sans Typewriter" pitchFamily="49"/>
            </a:endParaRPr>
          </a:p>
          <a:p>
            <a:pPr lvl="0">
              <a:lnSpc>
                <a:spcPct val="70000"/>
              </a:lnSpc>
            </a:pPr>
            <a:r>
              <a:rPr lang="en-US">
                <a:solidFill>
                  <a:srgbClr val="000000"/>
                </a:solidFill>
                <a:latin typeface="Lucida Sans Typewriter" pitchFamily="49"/>
              </a:rPr>
              <a:t>Health Promotions and Preventions</a:t>
            </a:r>
          </a:p>
          <a:p>
            <a:pPr lvl="0">
              <a:lnSpc>
                <a:spcPct val="70000"/>
              </a:lnSpc>
            </a:pPr>
            <a:endParaRPr lang="en-US">
              <a:solidFill>
                <a:srgbClr val="000000"/>
              </a:solidFill>
              <a:latin typeface="Lucida Sans Typewriter" pitchFamily="49"/>
            </a:endParaRPr>
          </a:p>
          <a:p>
            <a:pPr lvl="0">
              <a:lnSpc>
                <a:spcPct val="70000"/>
              </a:lnSpc>
            </a:pPr>
            <a:r>
              <a:rPr lang="en-US">
                <a:solidFill>
                  <a:srgbClr val="000000"/>
                </a:solidFill>
                <a:latin typeface="Lucida Sans Typewriter" pitchFamily="49"/>
              </a:rPr>
              <a:t>Benefits and Barriers</a:t>
            </a:r>
          </a:p>
          <a:p>
            <a:pPr lvl="0">
              <a:lnSpc>
                <a:spcPct val="70000"/>
              </a:lnSpc>
            </a:pPr>
            <a:endParaRPr lang="en-US">
              <a:solidFill>
                <a:srgbClr val="000000"/>
              </a:solidFill>
              <a:latin typeface="Lucida Sans Typewriter" pitchFamily="49"/>
            </a:endParaRPr>
          </a:p>
          <a:p>
            <a:pPr lvl="0">
              <a:lnSpc>
                <a:spcPct val="70000"/>
              </a:lnSpc>
            </a:pPr>
            <a:r>
              <a:rPr lang="en-GB">
                <a:solidFill>
                  <a:srgbClr val="000000"/>
                </a:solidFill>
                <a:latin typeface="Lucida Sans Typewriter" pitchFamily="49"/>
              </a:rPr>
              <a:t>Conclusion</a:t>
            </a:r>
          </a:p>
          <a:p>
            <a:pPr lvl="0">
              <a:lnSpc>
                <a:spcPct val="70000"/>
              </a:lnSpc>
            </a:pPr>
            <a:endParaRPr lang="en-GB">
              <a:solidFill>
                <a:srgbClr val="000000"/>
              </a:solidFill>
              <a:latin typeface="Lucida Sans Typewriter" pitchFamily="49"/>
            </a:endParaRPr>
          </a:p>
          <a:p>
            <a:pPr lvl="0">
              <a:lnSpc>
                <a:spcPct val="70000"/>
              </a:lnSpc>
            </a:pPr>
            <a:r>
              <a:rPr lang="en-GB">
                <a:solidFill>
                  <a:srgbClr val="000000"/>
                </a:solidFill>
                <a:latin typeface="Lucida Sans Typewriter" pitchFamily="49"/>
              </a:rPr>
              <a:t>Reference List</a:t>
            </a:r>
          </a:p>
        </p:txBody>
      </p:sp>
      <p:pic>
        <p:nvPicPr>
          <p:cNvPr id="5" name="Graphic 15" descr="Smoking">
            <a:extLst>
              <a:ext uri="{FF2B5EF4-FFF2-40B4-BE49-F238E27FC236}">
                <a16:creationId xmlns:a16="http://schemas.microsoft.com/office/drawing/2014/main" id="{D3E8D07D-94F1-4FD8-9CF6-A2F46CBC0E5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85608" y="1860301"/>
            <a:ext cx="3135413" cy="3135413"/>
          </a:xfrm>
          <a:prstGeom prst="rect">
            <a:avLst/>
          </a:prstGeom>
          <a:noFill/>
          <a:ln cap="flat">
            <a:noFill/>
          </a:ln>
        </p:spPr>
      </p:pic>
      <p:pic>
        <p:nvPicPr>
          <p:cNvPr id="6" name="Recorded Sound">
            <a:extLst>
              <a:ext uri="{FF2B5EF4-FFF2-40B4-BE49-F238E27FC236}">
                <a16:creationId xmlns:a16="http://schemas.microsoft.com/office/drawing/2014/main" id="{C2DFC805-CA4E-C9D3-463A-E8117D0960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38084" y="482602"/>
            <a:ext cx="406395" cy="406395"/>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stCondLst>
                    <p:cond delay="indefinite"/>
                  </p:stCondLst>
                  <p:endCondLst>
                    <p:cond evt="onNext" delay="0">
                      <p:tgtEl>
                        <p:sldTgt/>
                      </p:tgtEl>
                    </p:cond>
                    <p:cond evt="onPrev"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A8FABCA8-A324-D770-D255-68EBCE7AAC6F}"/>
              </a:ext>
            </a:extLst>
          </p:cNvPr>
          <p:cNvSpPr>
            <a:spLocks noMove="1" noResize="1"/>
          </p:cNvSpPr>
          <p:nvPr/>
        </p:nvSpPr>
        <p:spPr>
          <a:xfrm>
            <a:off x="0" y="-9079"/>
            <a:ext cx="12191996" cy="6858000"/>
          </a:xfrm>
          <a:prstGeom prst="rect">
            <a:avLst/>
          </a:prstGeom>
          <a:solidFill>
            <a:srgbClr val="A6B727"/>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3" name="Rectangle 17">
            <a:extLst>
              <a:ext uri="{FF2B5EF4-FFF2-40B4-BE49-F238E27FC236}">
                <a16:creationId xmlns:a16="http://schemas.microsoft.com/office/drawing/2014/main" id="{51E96AEA-5B4A-B44B-D7E4-795747158147}"/>
              </a:ext>
            </a:extLst>
          </p:cNvPr>
          <p:cNvSpPr>
            <a:spLocks noMove="1" noResize="1"/>
          </p:cNvSpPr>
          <p:nvPr/>
        </p:nvSpPr>
        <p:spPr>
          <a:xfrm>
            <a:off x="231142" y="234763"/>
            <a:ext cx="11724637" cy="6377940"/>
          </a:xfrm>
          <a:prstGeom prst="rect">
            <a:avLst/>
          </a:prstGeom>
          <a:solidFill>
            <a:srgbClr val="FFFFFF"/>
          </a:solidFill>
          <a:ln cap="flat">
            <a:noFill/>
            <a:prstDash val="solid"/>
          </a:ln>
        </p:spPr>
        <p:txBody>
          <a:bodyPr lIns="0" tIns="0" rIns="0" bIns="0">
            <a:noAutofit/>
          </a:bodyPr>
          <a:lstStyle/>
          <a:p>
            <a:endParaRPr lang="en-GB"/>
          </a:p>
        </p:txBody>
      </p:sp>
      <p:sp>
        <p:nvSpPr>
          <p:cNvPr id="4" name="Rectangle 19">
            <a:extLst>
              <a:ext uri="{FF2B5EF4-FFF2-40B4-BE49-F238E27FC236}">
                <a16:creationId xmlns:a16="http://schemas.microsoft.com/office/drawing/2014/main" id="{DAA2B6C4-E09A-4793-06EA-ED57E11FF443}"/>
              </a:ext>
            </a:extLst>
          </p:cNvPr>
          <p:cNvSpPr>
            <a:spLocks noMove="1" noResize="1"/>
          </p:cNvSpPr>
          <p:nvPr/>
        </p:nvSpPr>
        <p:spPr>
          <a:xfrm>
            <a:off x="7569640" y="0"/>
            <a:ext cx="4622356" cy="6858000"/>
          </a:xfrm>
          <a:prstGeom prst="rect">
            <a:avLst/>
          </a:prstGeom>
          <a:solidFill>
            <a:srgbClr val="A6B727"/>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5" name="Title 1">
            <a:extLst>
              <a:ext uri="{FF2B5EF4-FFF2-40B4-BE49-F238E27FC236}">
                <a16:creationId xmlns:a16="http://schemas.microsoft.com/office/drawing/2014/main" id="{E9BC7A43-C84F-3B73-16E7-FEA0FF781F12}"/>
              </a:ext>
            </a:extLst>
          </p:cNvPr>
          <p:cNvSpPr txBox="1">
            <a:spLocks noGrp="1"/>
          </p:cNvSpPr>
          <p:nvPr>
            <p:ph type="title"/>
          </p:nvPr>
        </p:nvSpPr>
        <p:spPr>
          <a:xfrm>
            <a:off x="8093583" y="196303"/>
            <a:ext cx="3574471" cy="3331726"/>
          </a:xfrm>
        </p:spPr>
        <p:txBody>
          <a:bodyPr/>
          <a:lstStyle/>
          <a:p>
            <a:pPr lvl="0"/>
            <a:r>
              <a:rPr lang="en-US" sz="6000">
                <a:solidFill>
                  <a:srgbClr val="FFFFFF"/>
                </a:solidFill>
              </a:rPr>
              <a:t>What is Tobacco?</a:t>
            </a:r>
            <a:endParaRPr lang="en-GB" sz="6000">
              <a:solidFill>
                <a:srgbClr val="FFFFFF"/>
              </a:solidFill>
            </a:endParaRPr>
          </a:p>
        </p:txBody>
      </p:sp>
      <p:sp>
        <p:nvSpPr>
          <p:cNvPr id="6" name="Rectangle 21">
            <a:extLst>
              <a:ext uri="{FF2B5EF4-FFF2-40B4-BE49-F238E27FC236}">
                <a16:creationId xmlns:a16="http://schemas.microsoft.com/office/drawing/2014/main" id="{52413A47-D9F4-4530-4F75-4B22E174EC51}"/>
              </a:ext>
            </a:extLst>
          </p:cNvPr>
          <p:cNvSpPr>
            <a:spLocks noMove="1" noResize="1"/>
          </p:cNvSpPr>
          <p:nvPr/>
        </p:nvSpPr>
        <p:spPr>
          <a:xfrm>
            <a:off x="231142" y="243843"/>
            <a:ext cx="11724637" cy="6377940"/>
          </a:xfrm>
          <a:prstGeom prst="rect">
            <a:avLst/>
          </a:prstGeom>
          <a:noFill/>
          <a:ln w="12701" cap="flat">
            <a:solidFill>
              <a:srgbClr val="FFFFFF"/>
            </a:solidFill>
            <a:prstDash val="solid"/>
          </a:ln>
        </p:spPr>
        <p:txBody>
          <a:bodyPr lIns="0" tIns="0" rIns="0" bIns="0">
            <a:noAutofit/>
          </a:bodyPr>
          <a:lstStyle/>
          <a:p>
            <a:endParaRPr lang="en-GB"/>
          </a:p>
        </p:txBody>
      </p:sp>
      <p:grpSp>
        <p:nvGrpSpPr>
          <p:cNvPr id="7" name="Content Placeholder 2">
            <a:extLst>
              <a:ext uri="{FF2B5EF4-FFF2-40B4-BE49-F238E27FC236}">
                <a16:creationId xmlns:a16="http://schemas.microsoft.com/office/drawing/2014/main" id="{DB082C1C-0AC8-1959-0128-5DC993536C22}"/>
              </a:ext>
            </a:extLst>
          </p:cNvPr>
          <p:cNvGrpSpPr/>
          <p:nvPr/>
        </p:nvGrpSpPr>
        <p:grpSpPr>
          <a:xfrm>
            <a:off x="862014" y="942956"/>
            <a:ext cx="6054727" cy="5008590"/>
            <a:chOff x="862014" y="942956"/>
            <a:chExt cx="6054727" cy="5008590"/>
          </a:xfrm>
        </p:grpSpPr>
        <p:sp>
          <p:nvSpPr>
            <p:cNvPr id="8" name="Freeform: Shape 7">
              <a:extLst>
                <a:ext uri="{FF2B5EF4-FFF2-40B4-BE49-F238E27FC236}">
                  <a16:creationId xmlns:a16="http://schemas.microsoft.com/office/drawing/2014/main" id="{2F929435-C5FE-3E2D-4AE2-099F3B6938F7}"/>
                </a:ext>
              </a:extLst>
            </p:cNvPr>
            <p:cNvSpPr/>
            <p:nvPr/>
          </p:nvSpPr>
          <p:spPr>
            <a:xfrm>
              <a:off x="862014" y="942956"/>
              <a:ext cx="6054727" cy="1153616"/>
            </a:xfrm>
            <a:custGeom>
              <a:avLst/>
              <a:gdLst>
                <a:gd name="f0" fmla="val 10800000"/>
                <a:gd name="f1" fmla="val 5400000"/>
                <a:gd name="f2" fmla="val 180"/>
                <a:gd name="f3" fmla="val w"/>
                <a:gd name="f4" fmla="val h"/>
                <a:gd name="f5" fmla="val 0"/>
                <a:gd name="f6" fmla="val 6054725"/>
                <a:gd name="f7" fmla="val 1153620"/>
                <a:gd name="f8" fmla="val 192274"/>
                <a:gd name="f9" fmla="val 86084"/>
                <a:gd name="f10" fmla="val 5862451"/>
                <a:gd name="f11" fmla="val 5968641"/>
                <a:gd name="f12" fmla="val 961346"/>
                <a:gd name="f13" fmla="val 1067536"/>
                <a:gd name="f14" fmla="+- 0 0 -90"/>
                <a:gd name="f15" fmla="*/ f3 1 6054725"/>
                <a:gd name="f16" fmla="*/ f4 1 1153620"/>
                <a:gd name="f17" fmla="val f5"/>
                <a:gd name="f18" fmla="val f6"/>
                <a:gd name="f19" fmla="val f7"/>
                <a:gd name="f20" fmla="*/ f14 f0 1"/>
                <a:gd name="f21" fmla="+- f19 0 f17"/>
                <a:gd name="f22" fmla="+- f18 0 f17"/>
                <a:gd name="f23" fmla="*/ f20 1 f2"/>
                <a:gd name="f24" fmla="*/ f22 1 6054725"/>
                <a:gd name="f25" fmla="*/ f21 1 1153620"/>
                <a:gd name="f26" fmla="*/ 0 f22 1"/>
                <a:gd name="f27" fmla="*/ 192274 f21 1"/>
                <a:gd name="f28" fmla="*/ 192274 f22 1"/>
                <a:gd name="f29" fmla="*/ 0 f21 1"/>
                <a:gd name="f30" fmla="*/ 5862451 f22 1"/>
                <a:gd name="f31" fmla="*/ 6054725 f22 1"/>
                <a:gd name="f32" fmla="*/ 961346 f21 1"/>
                <a:gd name="f33" fmla="*/ 1153620 f21 1"/>
                <a:gd name="f34" fmla="+- f23 0 f1"/>
                <a:gd name="f35" fmla="*/ f26 1 6054725"/>
                <a:gd name="f36" fmla="*/ f27 1 1153620"/>
                <a:gd name="f37" fmla="*/ f28 1 6054725"/>
                <a:gd name="f38" fmla="*/ f29 1 1153620"/>
                <a:gd name="f39" fmla="*/ f30 1 6054725"/>
                <a:gd name="f40" fmla="*/ f31 1 6054725"/>
                <a:gd name="f41" fmla="*/ f32 1 1153620"/>
                <a:gd name="f42" fmla="*/ f33 1 11536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054725" h="11536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7D447"/>
            </a:solidFill>
            <a:ln w="19046" cap="flat">
              <a:solidFill>
                <a:srgbClr val="FFFFFF"/>
              </a:solidFill>
              <a:prstDash val="solid"/>
            </a:ln>
          </p:spPr>
          <p:txBody>
            <a:bodyPr vert="horz" wrap="square" lIns="166804" tIns="166804" rIns="166804" bIns="166804"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900" b="0" i="0" u="none" strike="noStrike" kern="1200" cap="none" spc="0" baseline="0">
                  <a:solidFill>
                    <a:srgbClr val="FFFFFF"/>
                  </a:solidFill>
                  <a:uFillTx/>
                  <a:latin typeface="Corbel"/>
                </a:rPr>
                <a:t>Tobacco is produced from tobacco plant leaves, and it contains nicotine.</a:t>
              </a:r>
            </a:p>
          </p:txBody>
        </p:sp>
        <p:sp>
          <p:nvSpPr>
            <p:cNvPr id="9" name="Freeform: Shape 8">
              <a:extLst>
                <a:ext uri="{FF2B5EF4-FFF2-40B4-BE49-F238E27FC236}">
                  <a16:creationId xmlns:a16="http://schemas.microsoft.com/office/drawing/2014/main" id="{BFC464D1-5BEB-1D4C-76DD-ECC950E8C1ED}"/>
                </a:ext>
              </a:extLst>
            </p:cNvPr>
            <p:cNvSpPr/>
            <p:nvPr/>
          </p:nvSpPr>
          <p:spPr>
            <a:xfrm>
              <a:off x="862014" y="2180103"/>
              <a:ext cx="6054727" cy="1153616"/>
            </a:xfrm>
            <a:custGeom>
              <a:avLst/>
              <a:gdLst>
                <a:gd name="f0" fmla="val 10800000"/>
                <a:gd name="f1" fmla="val 5400000"/>
                <a:gd name="f2" fmla="val 180"/>
                <a:gd name="f3" fmla="val w"/>
                <a:gd name="f4" fmla="val h"/>
                <a:gd name="f5" fmla="val 0"/>
                <a:gd name="f6" fmla="val 6054725"/>
                <a:gd name="f7" fmla="val 1153620"/>
                <a:gd name="f8" fmla="val 192274"/>
                <a:gd name="f9" fmla="val 86084"/>
                <a:gd name="f10" fmla="val 5862451"/>
                <a:gd name="f11" fmla="val 5968641"/>
                <a:gd name="f12" fmla="val 961346"/>
                <a:gd name="f13" fmla="val 1067536"/>
                <a:gd name="f14" fmla="+- 0 0 -90"/>
                <a:gd name="f15" fmla="*/ f3 1 6054725"/>
                <a:gd name="f16" fmla="*/ f4 1 1153620"/>
                <a:gd name="f17" fmla="val f5"/>
                <a:gd name="f18" fmla="val f6"/>
                <a:gd name="f19" fmla="val f7"/>
                <a:gd name="f20" fmla="*/ f14 f0 1"/>
                <a:gd name="f21" fmla="+- f19 0 f17"/>
                <a:gd name="f22" fmla="+- f18 0 f17"/>
                <a:gd name="f23" fmla="*/ f20 1 f2"/>
                <a:gd name="f24" fmla="*/ f22 1 6054725"/>
                <a:gd name="f25" fmla="*/ f21 1 1153620"/>
                <a:gd name="f26" fmla="*/ 0 f22 1"/>
                <a:gd name="f27" fmla="*/ 192274 f21 1"/>
                <a:gd name="f28" fmla="*/ 192274 f22 1"/>
                <a:gd name="f29" fmla="*/ 0 f21 1"/>
                <a:gd name="f30" fmla="*/ 5862451 f22 1"/>
                <a:gd name="f31" fmla="*/ 6054725 f22 1"/>
                <a:gd name="f32" fmla="*/ 961346 f21 1"/>
                <a:gd name="f33" fmla="*/ 1153620 f21 1"/>
                <a:gd name="f34" fmla="+- f23 0 f1"/>
                <a:gd name="f35" fmla="*/ f26 1 6054725"/>
                <a:gd name="f36" fmla="*/ f27 1 1153620"/>
                <a:gd name="f37" fmla="*/ f28 1 6054725"/>
                <a:gd name="f38" fmla="*/ f29 1 1153620"/>
                <a:gd name="f39" fmla="*/ f30 1 6054725"/>
                <a:gd name="f40" fmla="*/ f31 1 6054725"/>
                <a:gd name="f41" fmla="*/ f32 1 1153620"/>
                <a:gd name="f42" fmla="*/ f33 1 11536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054725" h="11536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62AF88"/>
            </a:solidFill>
            <a:ln w="19046" cap="flat">
              <a:solidFill>
                <a:srgbClr val="FFFFFF"/>
              </a:solidFill>
              <a:prstDash val="solid"/>
            </a:ln>
          </p:spPr>
          <p:txBody>
            <a:bodyPr vert="horz" wrap="square" lIns="166804" tIns="166804" rIns="166804" bIns="166804"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Corbel"/>
                </a:rPr>
                <a:t>Tobacco is smoked in the form of cigarettes, cigars, vapes, or pipes.</a:t>
              </a:r>
              <a:endParaRPr lang="en-US" sz="2900" b="0" i="0" u="none" strike="noStrike" kern="1200" cap="none" spc="0" baseline="0">
                <a:solidFill>
                  <a:srgbClr val="FFFFFF"/>
                </a:solidFill>
                <a:uFillTx/>
                <a:latin typeface="Corbel"/>
              </a:endParaRPr>
            </a:p>
          </p:txBody>
        </p:sp>
        <p:sp>
          <p:nvSpPr>
            <p:cNvPr id="10" name="Freeform: Shape 9">
              <a:extLst>
                <a:ext uri="{FF2B5EF4-FFF2-40B4-BE49-F238E27FC236}">
                  <a16:creationId xmlns:a16="http://schemas.microsoft.com/office/drawing/2014/main" id="{DFA0F445-EA59-C3C8-6DF1-87EEEC02B6C2}"/>
                </a:ext>
              </a:extLst>
            </p:cNvPr>
            <p:cNvSpPr/>
            <p:nvPr/>
          </p:nvSpPr>
          <p:spPr>
            <a:xfrm>
              <a:off x="862014" y="3417240"/>
              <a:ext cx="6054727" cy="1153616"/>
            </a:xfrm>
            <a:custGeom>
              <a:avLst/>
              <a:gdLst>
                <a:gd name="f0" fmla="val 10800000"/>
                <a:gd name="f1" fmla="val 5400000"/>
                <a:gd name="f2" fmla="val 180"/>
                <a:gd name="f3" fmla="val w"/>
                <a:gd name="f4" fmla="val h"/>
                <a:gd name="f5" fmla="val 0"/>
                <a:gd name="f6" fmla="val 6054725"/>
                <a:gd name="f7" fmla="val 1153620"/>
                <a:gd name="f8" fmla="val 192274"/>
                <a:gd name="f9" fmla="val 86084"/>
                <a:gd name="f10" fmla="val 5862451"/>
                <a:gd name="f11" fmla="val 5968641"/>
                <a:gd name="f12" fmla="val 961346"/>
                <a:gd name="f13" fmla="val 1067536"/>
                <a:gd name="f14" fmla="+- 0 0 -90"/>
                <a:gd name="f15" fmla="*/ f3 1 6054725"/>
                <a:gd name="f16" fmla="*/ f4 1 1153620"/>
                <a:gd name="f17" fmla="val f5"/>
                <a:gd name="f18" fmla="val f6"/>
                <a:gd name="f19" fmla="val f7"/>
                <a:gd name="f20" fmla="*/ f14 f0 1"/>
                <a:gd name="f21" fmla="+- f19 0 f17"/>
                <a:gd name="f22" fmla="+- f18 0 f17"/>
                <a:gd name="f23" fmla="*/ f20 1 f2"/>
                <a:gd name="f24" fmla="*/ f22 1 6054725"/>
                <a:gd name="f25" fmla="*/ f21 1 1153620"/>
                <a:gd name="f26" fmla="*/ 0 f22 1"/>
                <a:gd name="f27" fmla="*/ 192274 f21 1"/>
                <a:gd name="f28" fmla="*/ 192274 f22 1"/>
                <a:gd name="f29" fmla="*/ 0 f21 1"/>
                <a:gd name="f30" fmla="*/ 5862451 f22 1"/>
                <a:gd name="f31" fmla="*/ 6054725 f22 1"/>
                <a:gd name="f32" fmla="*/ 961346 f21 1"/>
                <a:gd name="f33" fmla="*/ 1153620 f21 1"/>
                <a:gd name="f34" fmla="+- f23 0 f1"/>
                <a:gd name="f35" fmla="*/ f26 1 6054725"/>
                <a:gd name="f36" fmla="*/ f27 1 1153620"/>
                <a:gd name="f37" fmla="*/ f28 1 6054725"/>
                <a:gd name="f38" fmla="*/ f29 1 1153620"/>
                <a:gd name="f39" fmla="*/ f30 1 6054725"/>
                <a:gd name="f40" fmla="*/ f31 1 6054725"/>
                <a:gd name="f41" fmla="*/ f32 1 1153620"/>
                <a:gd name="f42" fmla="*/ f33 1 11536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054725" h="11536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18183"/>
            </a:solidFill>
            <a:ln w="19046" cap="flat">
              <a:solidFill>
                <a:srgbClr val="FFFFFF"/>
              </a:solidFill>
              <a:prstDash val="solid"/>
            </a:ln>
          </p:spPr>
          <p:txBody>
            <a:bodyPr vert="horz" wrap="square" lIns="166804" tIns="166804" rIns="166804" bIns="166804" anchor="ctr" anchorCtr="0" compatLnSpc="1">
              <a:noAutofit/>
            </a:bodyPr>
            <a:lstStyle/>
            <a:p>
              <a:pPr marL="0" marR="0" lvl="0" indent="0" algn="l"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US" sz="2900" b="0" i="0" u="none" strike="noStrike" kern="1200" cap="none" spc="0" baseline="0">
                  <a:solidFill>
                    <a:srgbClr val="FFFFFF"/>
                  </a:solidFill>
                  <a:uFillTx/>
                  <a:latin typeface="Corbel"/>
                </a:rPr>
                <a:t>Smoking tobacco is addictive</a:t>
              </a:r>
            </a:p>
          </p:txBody>
        </p:sp>
        <p:sp>
          <p:nvSpPr>
            <p:cNvPr id="11" name="Freeform: Shape 10">
              <a:extLst>
                <a:ext uri="{FF2B5EF4-FFF2-40B4-BE49-F238E27FC236}">
                  <a16:creationId xmlns:a16="http://schemas.microsoft.com/office/drawing/2014/main" id="{0FD39FFE-BA1C-D1B0-1C1D-99255082CE92}"/>
                </a:ext>
              </a:extLst>
            </p:cNvPr>
            <p:cNvSpPr/>
            <p:nvPr/>
          </p:nvSpPr>
          <p:spPr>
            <a:xfrm>
              <a:off x="862014" y="4570857"/>
              <a:ext cx="6054727" cy="1380689"/>
            </a:xfrm>
            <a:custGeom>
              <a:avLst/>
              <a:gdLst>
                <a:gd name="f0" fmla="val 10800000"/>
                <a:gd name="f1" fmla="val 5400000"/>
                <a:gd name="f2" fmla="val 180"/>
                <a:gd name="f3" fmla="val w"/>
                <a:gd name="f4" fmla="val h"/>
                <a:gd name="f5" fmla="val 0"/>
                <a:gd name="f6" fmla="val 6054725"/>
                <a:gd name="f7" fmla="val 1380689"/>
                <a:gd name="f8" fmla="+- 0 0 -90"/>
                <a:gd name="f9" fmla="*/ f3 1 6054725"/>
                <a:gd name="f10" fmla="*/ f4 1 1380689"/>
                <a:gd name="f11" fmla="val f5"/>
                <a:gd name="f12" fmla="val f6"/>
                <a:gd name="f13" fmla="val f7"/>
                <a:gd name="f14" fmla="*/ f8 f0 1"/>
                <a:gd name="f15" fmla="+- f13 0 f11"/>
                <a:gd name="f16" fmla="+- f12 0 f11"/>
                <a:gd name="f17" fmla="*/ f14 1 f2"/>
                <a:gd name="f18" fmla="*/ f16 1 6054725"/>
                <a:gd name="f19" fmla="*/ f15 1 1380689"/>
                <a:gd name="f20" fmla="*/ 0 f16 1"/>
                <a:gd name="f21" fmla="*/ 0 f15 1"/>
                <a:gd name="f22" fmla="*/ 6054725 f16 1"/>
                <a:gd name="f23" fmla="*/ 1380689 f15 1"/>
                <a:gd name="f24" fmla="+- f17 0 f1"/>
                <a:gd name="f25" fmla="*/ f20 1 6054725"/>
                <a:gd name="f26" fmla="*/ f21 1 1380689"/>
                <a:gd name="f27" fmla="*/ f22 1 6054725"/>
                <a:gd name="f28" fmla="*/ f23 1 138068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6054725" h="1380689">
                  <a:moveTo>
                    <a:pt x="f5" y="f5"/>
                  </a:moveTo>
                  <a:lnTo>
                    <a:pt x="f6" y="f5"/>
                  </a:lnTo>
                  <a:lnTo>
                    <a:pt x="f6" y="f7"/>
                  </a:lnTo>
                  <a:lnTo>
                    <a:pt x="f5" y="f7"/>
                  </a:lnTo>
                  <a:lnTo>
                    <a:pt x="f5" y="f5"/>
                  </a:lnTo>
                  <a:close/>
                </a:path>
              </a:pathLst>
            </a:custGeom>
            <a:noFill/>
            <a:ln cap="flat">
              <a:noFill/>
              <a:prstDash val="solid"/>
            </a:ln>
          </p:spPr>
          <p:txBody>
            <a:bodyPr vert="horz" wrap="square" lIns="192234" tIns="25402" rIns="142244" bIns="25402" anchor="t" anchorCtr="0" compatLnSpc="1">
              <a:noAutofit/>
            </a:bodyPr>
            <a:lstStyle/>
            <a:p>
              <a:pPr marL="228600" marR="0" lvl="1" indent="-228600" algn="l" defTabSz="88899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orbel"/>
                </a:rPr>
                <a:t>Jiloha (2010)</a:t>
              </a:r>
              <a:endParaRPr lang="en-US" sz="2000" b="0" i="0" u="none" strike="noStrike" kern="1200" cap="none" spc="0" baseline="0">
                <a:solidFill>
                  <a:srgbClr val="000000"/>
                </a:solidFill>
                <a:uFillTx/>
                <a:latin typeface="Corbel"/>
              </a:endParaRPr>
            </a:p>
            <a:p>
              <a:pPr marL="228600" marR="0" lvl="1" indent="-228600" algn="l" defTabSz="88899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orbel"/>
                </a:rPr>
                <a:t>Australian Government Department of Health (2019)</a:t>
              </a:r>
              <a:endParaRPr lang="en-US" sz="2000" b="0" i="0" u="none" strike="noStrike" kern="1200" cap="none" spc="0" baseline="0">
                <a:solidFill>
                  <a:srgbClr val="000000"/>
                </a:solidFill>
                <a:uFillTx/>
                <a:latin typeface="Corbel"/>
              </a:endParaRPr>
            </a:p>
            <a:p>
              <a:pPr marL="228600" marR="0" lvl="1" indent="-228600" algn="l" defTabSz="88899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orbel"/>
                </a:rPr>
                <a:t>NHS (2019)  </a:t>
              </a:r>
              <a:endParaRPr lang="en-US" sz="2000" b="0" i="0" u="none" strike="noStrike" kern="1200" cap="none" spc="0" baseline="0">
                <a:solidFill>
                  <a:srgbClr val="000000"/>
                </a:solidFill>
                <a:uFillTx/>
                <a:latin typeface="Corbel"/>
              </a:endParaRPr>
            </a:p>
            <a:p>
              <a:pPr marL="228600" marR="0" lvl="1" indent="-228600" algn="l" defTabSz="88899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orbel"/>
                </a:rPr>
                <a:t>NHS (2022)</a:t>
              </a:r>
            </a:p>
          </p:txBody>
        </p:sp>
      </p:grpSp>
      <p:pic>
        <p:nvPicPr>
          <p:cNvPr id="12" name="Picture 5">
            <a:extLst>
              <a:ext uri="{FF2B5EF4-FFF2-40B4-BE49-F238E27FC236}">
                <a16:creationId xmlns:a16="http://schemas.microsoft.com/office/drawing/2014/main" id="{7695ED44-AB28-E1CB-155D-E2136A5356D8}"/>
              </a:ext>
            </a:extLst>
          </p:cNvPr>
          <p:cNvPicPr>
            <a:picLocks noChangeAspect="1"/>
          </p:cNvPicPr>
          <p:nvPr/>
        </p:nvPicPr>
        <p:blipFill>
          <a:blip r:embed="rId4"/>
          <a:stretch>
            <a:fillRect/>
          </a:stretch>
        </p:blipFill>
        <p:spPr>
          <a:xfrm>
            <a:off x="7724329" y="3167746"/>
            <a:ext cx="3943734" cy="3143789"/>
          </a:xfrm>
          <a:prstGeom prst="rect">
            <a:avLst/>
          </a:prstGeom>
          <a:noFill/>
          <a:ln cap="flat">
            <a:noFill/>
          </a:ln>
        </p:spPr>
      </p:pic>
      <p:pic>
        <p:nvPicPr>
          <p:cNvPr id="13" name="Recorded Sound">
            <a:extLst>
              <a:ext uri="{FF2B5EF4-FFF2-40B4-BE49-F238E27FC236}">
                <a16:creationId xmlns:a16="http://schemas.microsoft.com/office/drawing/2014/main" id="{81C348B8-8D52-5429-7D11-C5EBB56AC9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88149" y="474665"/>
            <a:ext cx="406395" cy="406395"/>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775"/>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stCondLst>
                    <p:cond delay="indefinite"/>
                  </p:stCondLst>
                  <p:endCondLst>
                    <p:cond evt="onNext" delay="0">
                      <p:tgtEl>
                        <p:sldTgt/>
                      </p:tgtEl>
                    </p:cond>
                    <p:cond evt="onPrev"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A6B72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45517-3C25-6D7A-E5D6-F962E7061E13}"/>
              </a:ext>
            </a:extLst>
          </p:cNvPr>
          <p:cNvSpPr txBox="1">
            <a:spLocks noGrp="1"/>
          </p:cNvSpPr>
          <p:nvPr>
            <p:ph type="title"/>
          </p:nvPr>
        </p:nvSpPr>
        <p:spPr>
          <a:xfrm>
            <a:off x="653146" y="609603"/>
            <a:ext cx="3364379" cy="5606140"/>
          </a:xfrm>
        </p:spPr>
        <p:txBody>
          <a:bodyPr anchorCtr="1"/>
          <a:lstStyle/>
          <a:p>
            <a:pPr lvl="0" algn="ctr"/>
            <a:r>
              <a:rPr lang="en-US" sz="4800"/>
              <a:t>Health Risks for the Mother and Baby</a:t>
            </a:r>
            <a:endParaRPr lang="en-GB" sz="4800"/>
          </a:p>
        </p:txBody>
      </p:sp>
      <p:grpSp>
        <p:nvGrpSpPr>
          <p:cNvPr id="3" name="Content Placeholder 2">
            <a:extLst>
              <a:ext uri="{FF2B5EF4-FFF2-40B4-BE49-F238E27FC236}">
                <a16:creationId xmlns:a16="http://schemas.microsoft.com/office/drawing/2014/main" id="{9CF94ACD-E31D-B840-AD9B-6A165C0634C2}"/>
              </a:ext>
            </a:extLst>
          </p:cNvPr>
          <p:cNvGrpSpPr/>
          <p:nvPr/>
        </p:nvGrpSpPr>
        <p:grpSpPr>
          <a:xfrm>
            <a:off x="4545016" y="1227362"/>
            <a:ext cx="6451942" cy="4412876"/>
            <a:chOff x="4545016" y="1227362"/>
            <a:chExt cx="6451942" cy="4412876"/>
          </a:xfrm>
        </p:grpSpPr>
        <p:sp>
          <p:nvSpPr>
            <p:cNvPr id="4" name="Freeform: Shape 3">
              <a:extLst>
                <a:ext uri="{FF2B5EF4-FFF2-40B4-BE49-F238E27FC236}">
                  <a16:creationId xmlns:a16="http://schemas.microsoft.com/office/drawing/2014/main" id="{7714DF7D-2EB5-EB74-279C-D7A803E63082}"/>
                </a:ext>
              </a:extLst>
            </p:cNvPr>
            <p:cNvSpPr/>
            <p:nvPr/>
          </p:nvSpPr>
          <p:spPr>
            <a:xfrm>
              <a:off x="4545016" y="1227362"/>
              <a:ext cx="6451942" cy="989819"/>
            </a:xfrm>
            <a:custGeom>
              <a:avLst/>
              <a:gdLst>
                <a:gd name="f0" fmla="val 10800000"/>
                <a:gd name="f1" fmla="val 5400000"/>
                <a:gd name="f2" fmla="val 180"/>
                <a:gd name="f3" fmla="val w"/>
                <a:gd name="f4" fmla="val h"/>
                <a:gd name="f5" fmla="val 0"/>
                <a:gd name="f6" fmla="val 6451943"/>
                <a:gd name="f7" fmla="val 989820"/>
                <a:gd name="f8" fmla="val 164973"/>
                <a:gd name="f9" fmla="val 73861"/>
                <a:gd name="f10" fmla="val 6286970"/>
                <a:gd name="f11" fmla="val 6378082"/>
                <a:gd name="f12" fmla="val 824847"/>
                <a:gd name="f13" fmla="val 915959"/>
                <a:gd name="f14" fmla="+- 0 0 -90"/>
                <a:gd name="f15" fmla="*/ f3 1 6451943"/>
                <a:gd name="f16" fmla="*/ f4 1 989820"/>
                <a:gd name="f17" fmla="val f5"/>
                <a:gd name="f18" fmla="val f6"/>
                <a:gd name="f19" fmla="val f7"/>
                <a:gd name="f20" fmla="*/ f14 f0 1"/>
                <a:gd name="f21" fmla="+- f19 0 f17"/>
                <a:gd name="f22" fmla="+- f18 0 f17"/>
                <a:gd name="f23" fmla="*/ f20 1 f2"/>
                <a:gd name="f24" fmla="*/ f22 1 6451943"/>
                <a:gd name="f25" fmla="*/ f21 1 989820"/>
                <a:gd name="f26" fmla="*/ 0 f22 1"/>
                <a:gd name="f27" fmla="*/ 164973 f21 1"/>
                <a:gd name="f28" fmla="*/ 164973 f22 1"/>
                <a:gd name="f29" fmla="*/ 0 f21 1"/>
                <a:gd name="f30" fmla="*/ 6286970 f22 1"/>
                <a:gd name="f31" fmla="*/ 6451943 f22 1"/>
                <a:gd name="f32" fmla="*/ 824847 f21 1"/>
                <a:gd name="f33" fmla="*/ 989820 f21 1"/>
                <a:gd name="f34" fmla="+- f23 0 f1"/>
                <a:gd name="f35" fmla="*/ f26 1 6451943"/>
                <a:gd name="f36" fmla="*/ f27 1 989820"/>
                <a:gd name="f37" fmla="*/ f28 1 6451943"/>
                <a:gd name="f38" fmla="*/ f29 1 989820"/>
                <a:gd name="f39" fmla="*/ f30 1 6451943"/>
                <a:gd name="f40" fmla="*/ f31 1 6451943"/>
                <a:gd name="f41" fmla="*/ f32 1 989820"/>
                <a:gd name="f42" fmla="*/ f33 1 9898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451943" h="9898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F5327"/>
            </a:solidFill>
            <a:ln w="19046" cap="flat">
              <a:solidFill>
                <a:srgbClr val="FFFFFF"/>
              </a:solidFill>
              <a:prstDash val="solid"/>
            </a:ln>
          </p:spPr>
          <p:txBody>
            <a:bodyPr vert="horz" wrap="square" lIns="116896" tIns="116896" rIns="116896" bIns="11689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orbel"/>
                </a:rPr>
                <a:t>Coronary heart disease, cancers of the lung and upper airways, chronic obstructive pulmonary disease (lung condition that causes breathing difficulties.</a:t>
              </a:r>
            </a:p>
          </p:txBody>
        </p:sp>
        <p:sp>
          <p:nvSpPr>
            <p:cNvPr id="5" name="Freeform: Shape 4">
              <a:extLst>
                <a:ext uri="{FF2B5EF4-FFF2-40B4-BE49-F238E27FC236}">
                  <a16:creationId xmlns:a16="http://schemas.microsoft.com/office/drawing/2014/main" id="{2134945C-6E68-3924-6EE0-87FAA89757FB}"/>
                </a:ext>
              </a:extLst>
            </p:cNvPr>
            <p:cNvSpPr/>
            <p:nvPr/>
          </p:nvSpPr>
          <p:spPr>
            <a:xfrm>
              <a:off x="4545016" y="2269019"/>
              <a:ext cx="6451942" cy="989819"/>
            </a:xfrm>
            <a:custGeom>
              <a:avLst/>
              <a:gdLst>
                <a:gd name="f0" fmla="val 10800000"/>
                <a:gd name="f1" fmla="val 5400000"/>
                <a:gd name="f2" fmla="val 180"/>
                <a:gd name="f3" fmla="val w"/>
                <a:gd name="f4" fmla="val h"/>
                <a:gd name="f5" fmla="val 0"/>
                <a:gd name="f6" fmla="val 6451943"/>
                <a:gd name="f7" fmla="val 989820"/>
                <a:gd name="f8" fmla="val 164973"/>
                <a:gd name="f9" fmla="val 73861"/>
                <a:gd name="f10" fmla="val 6286970"/>
                <a:gd name="f11" fmla="val 6378082"/>
                <a:gd name="f12" fmla="val 824847"/>
                <a:gd name="f13" fmla="val 915959"/>
                <a:gd name="f14" fmla="+- 0 0 -90"/>
                <a:gd name="f15" fmla="*/ f3 1 6451943"/>
                <a:gd name="f16" fmla="*/ f4 1 989820"/>
                <a:gd name="f17" fmla="val f5"/>
                <a:gd name="f18" fmla="val f6"/>
                <a:gd name="f19" fmla="val f7"/>
                <a:gd name="f20" fmla="*/ f14 f0 1"/>
                <a:gd name="f21" fmla="+- f19 0 f17"/>
                <a:gd name="f22" fmla="+- f18 0 f17"/>
                <a:gd name="f23" fmla="*/ f20 1 f2"/>
                <a:gd name="f24" fmla="*/ f22 1 6451943"/>
                <a:gd name="f25" fmla="*/ f21 1 989820"/>
                <a:gd name="f26" fmla="*/ 0 f22 1"/>
                <a:gd name="f27" fmla="*/ 164973 f21 1"/>
                <a:gd name="f28" fmla="*/ 164973 f22 1"/>
                <a:gd name="f29" fmla="*/ 0 f21 1"/>
                <a:gd name="f30" fmla="*/ 6286970 f22 1"/>
                <a:gd name="f31" fmla="*/ 6451943 f22 1"/>
                <a:gd name="f32" fmla="*/ 824847 f21 1"/>
                <a:gd name="f33" fmla="*/ 989820 f21 1"/>
                <a:gd name="f34" fmla="+- f23 0 f1"/>
                <a:gd name="f35" fmla="*/ f26 1 6451943"/>
                <a:gd name="f36" fmla="*/ f27 1 989820"/>
                <a:gd name="f37" fmla="*/ f28 1 6451943"/>
                <a:gd name="f38" fmla="*/ f29 1 989820"/>
                <a:gd name="f39" fmla="*/ f30 1 6451943"/>
                <a:gd name="f40" fmla="*/ f31 1 6451943"/>
                <a:gd name="f41" fmla="*/ f32 1 989820"/>
                <a:gd name="f42" fmla="*/ f33 1 9898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451943" h="9898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9661A"/>
            </a:solidFill>
            <a:ln w="19046" cap="flat">
              <a:solidFill>
                <a:srgbClr val="FFFFFF"/>
              </a:solidFill>
              <a:prstDash val="solid"/>
            </a:ln>
          </p:spPr>
          <p:txBody>
            <a:bodyPr vert="horz" wrap="square" lIns="116896" tIns="116896" rIns="116896" bIns="11689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orbel"/>
                </a:rPr>
                <a:t>Miscarriage, low fertility </a:t>
              </a:r>
            </a:p>
          </p:txBody>
        </p:sp>
        <p:sp>
          <p:nvSpPr>
            <p:cNvPr id="6" name="Freeform: Shape 5">
              <a:extLst>
                <a:ext uri="{FF2B5EF4-FFF2-40B4-BE49-F238E27FC236}">
                  <a16:creationId xmlns:a16="http://schemas.microsoft.com/office/drawing/2014/main" id="{6CDB7FA7-7DCC-FE3E-30B2-3E414933151C}"/>
                </a:ext>
              </a:extLst>
            </p:cNvPr>
            <p:cNvSpPr/>
            <p:nvPr/>
          </p:nvSpPr>
          <p:spPr>
            <a:xfrm>
              <a:off x="4545016" y="3310676"/>
              <a:ext cx="6451942" cy="989819"/>
            </a:xfrm>
            <a:custGeom>
              <a:avLst/>
              <a:gdLst>
                <a:gd name="f0" fmla="val 10800000"/>
                <a:gd name="f1" fmla="val 5400000"/>
                <a:gd name="f2" fmla="val 180"/>
                <a:gd name="f3" fmla="val w"/>
                <a:gd name="f4" fmla="val h"/>
                <a:gd name="f5" fmla="val 0"/>
                <a:gd name="f6" fmla="val 6451943"/>
                <a:gd name="f7" fmla="val 989820"/>
                <a:gd name="f8" fmla="val 164973"/>
                <a:gd name="f9" fmla="val 73861"/>
                <a:gd name="f10" fmla="val 6286970"/>
                <a:gd name="f11" fmla="val 6378082"/>
                <a:gd name="f12" fmla="val 824847"/>
                <a:gd name="f13" fmla="val 915959"/>
                <a:gd name="f14" fmla="+- 0 0 -90"/>
                <a:gd name="f15" fmla="*/ f3 1 6451943"/>
                <a:gd name="f16" fmla="*/ f4 1 989820"/>
                <a:gd name="f17" fmla="val f5"/>
                <a:gd name="f18" fmla="val f6"/>
                <a:gd name="f19" fmla="val f7"/>
                <a:gd name="f20" fmla="*/ f14 f0 1"/>
                <a:gd name="f21" fmla="+- f19 0 f17"/>
                <a:gd name="f22" fmla="+- f18 0 f17"/>
                <a:gd name="f23" fmla="*/ f20 1 f2"/>
                <a:gd name="f24" fmla="*/ f22 1 6451943"/>
                <a:gd name="f25" fmla="*/ f21 1 989820"/>
                <a:gd name="f26" fmla="*/ 0 f22 1"/>
                <a:gd name="f27" fmla="*/ 164973 f21 1"/>
                <a:gd name="f28" fmla="*/ 164973 f22 1"/>
                <a:gd name="f29" fmla="*/ 0 f21 1"/>
                <a:gd name="f30" fmla="*/ 6286970 f22 1"/>
                <a:gd name="f31" fmla="*/ 6451943 f22 1"/>
                <a:gd name="f32" fmla="*/ 824847 f21 1"/>
                <a:gd name="f33" fmla="*/ 989820 f21 1"/>
                <a:gd name="f34" fmla="+- f23 0 f1"/>
                <a:gd name="f35" fmla="*/ f26 1 6451943"/>
                <a:gd name="f36" fmla="*/ f27 1 989820"/>
                <a:gd name="f37" fmla="*/ f28 1 6451943"/>
                <a:gd name="f38" fmla="*/ f29 1 989820"/>
                <a:gd name="f39" fmla="*/ f30 1 6451943"/>
                <a:gd name="f40" fmla="*/ f31 1 6451943"/>
                <a:gd name="f41" fmla="*/ f32 1 989820"/>
                <a:gd name="f42" fmla="*/ f33 1 9898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451943" h="9898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7F0D"/>
            </a:solidFill>
            <a:ln w="19046" cap="flat">
              <a:solidFill>
                <a:srgbClr val="FFFFFF"/>
              </a:solidFill>
              <a:prstDash val="solid"/>
            </a:ln>
          </p:spPr>
          <p:txBody>
            <a:bodyPr vert="horz" wrap="square" lIns="116896" tIns="116896" rIns="116896" bIns="11689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orbel"/>
                </a:rPr>
                <a:t>Lower chance of a successful healthy birth, ectopic pregnancy, underdevelopment of the fetus</a:t>
              </a:r>
            </a:p>
          </p:txBody>
        </p:sp>
        <p:sp>
          <p:nvSpPr>
            <p:cNvPr id="7" name="Freeform: Shape 6">
              <a:extLst>
                <a:ext uri="{FF2B5EF4-FFF2-40B4-BE49-F238E27FC236}">
                  <a16:creationId xmlns:a16="http://schemas.microsoft.com/office/drawing/2014/main" id="{C18CB776-3D9E-BEAD-CDD7-85B8BC4E0287}"/>
                </a:ext>
              </a:extLst>
            </p:cNvPr>
            <p:cNvSpPr/>
            <p:nvPr/>
          </p:nvSpPr>
          <p:spPr>
            <a:xfrm>
              <a:off x="4545016" y="4352342"/>
              <a:ext cx="6451942" cy="989819"/>
            </a:xfrm>
            <a:custGeom>
              <a:avLst/>
              <a:gdLst>
                <a:gd name="f0" fmla="val 10800000"/>
                <a:gd name="f1" fmla="val 5400000"/>
                <a:gd name="f2" fmla="val 180"/>
                <a:gd name="f3" fmla="val w"/>
                <a:gd name="f4" fmla="val h"/>
                <a:gd name="f5" fmla="val 0"/>
                <a:gd name="f6" fmla="val 6451943"/>
                <a:gd name="f7" fmla="val 989820"/>
                <a:gd name="f8" fmla="val 164973"/>
                <a:gd name="f9" fmla="val 73861"/>
                <a:gd name="f10" fmla="val 6286970"/>
                <a:gd name="f11" fmla="val 6378082"/>
                <a:gd name="f12" fmla="val 824847"/>
                <a:gd name="f13" fmla="val 915959"/>
                <a:gd name="f14" fmla="+- 0 0 -90"/>
                <a:gd name="f15" fmla="*/ f3 1 6451943"/>
                <a:gd name="f16" fmla="*/ f4 1 989820"/>
                <a:gd name="f17" fmla="val f5"/>
                <a:gd name="f18" fmla="val f6"/>
                <a:gd name="f19" fmla="val f7"/>
                <a:gd name="f20" fmla="*/ f14 f0 1"/>
                <a:gd name="f21" fmla="+- f19 0 f17"/>
                <a:gd name="f22" fmla="+- f18 0 f17"/>
                <a:gd name="f23" fmla="*/ f20 1 f2"/>
                <a:gd name="f24" fmla="*/ f22 1 6451943"/>
                <a:gd name="f25" fmla="*/ f21 1 989820"/>
                <a:gd name="f26" fmla="*/ 0 f22 1"/>
                <a:gd name="f27" fmla="*/ 164973 f21 1"/>
                <a:gd name="f28" fmla="*/ 164973 f22 1"/>
                <a:gd name="f29" fmla="*/ 0 f21 1"/>
                <a:gd name="f30" fmla="*/ 6286970 f22 1"/>
                <a:gd name="f31" fmla="*/ 6451943 f22 1"/>
                <a:gd name="f32" fmla="*/ 824847 f21 1"/>
                <a:gd name="f33" fmla="*/ 989820 f21 1"/>
                <a:gd name="f34" fmla="+- f23 0 f1"/>
                <a:gd name="f35" fmla="*/ f26 1 6451943"/>
                <a:gd name="f36" fmla="*/ f27 1 989820"/>
                <a:gd name="f37" fmla="*/ f28 1 6451943"/>
                <a:gd name="f38" fmla="*/ f29 1 989820"/>
                <a:gd name="f39" fmla="*/ f30 1 6451943"/>
                <a:gd name="f40" fmla="*/ f31 1 6451943"/>
                <a:gd name="f41" fmla="*/ f32 1 989820"/>
                <a:gd name="f42" fmla="*/ f33 1 98982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6451943" h="98982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E9E00"/>
            </a:solidFill>
            <a:ln w="19046" cap="flat">
              <a:solidFill>
                <a:srgbClr val="FFFFFF"/>
              </a:solidFill>
              <a:prstDash val="solid"/>
            </a:ln>
          </p:spPr>
          <p:txBody>
            <a:bodyPr vert="horz" wrap="square" lIns="116896" tIns="116896" rIns="116896" bIns="11689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orbel"/>
                </a:rPr>
                <a:t>Baby could be born with abnormalities, suffer with health problems such as asthma, infections of the chest and ear, and behavioral problems such as ADHD.</a:t>
              </a:r>
            </a:p>
          </p:txBody>
        </p:sp>
        <p:sp>
          <p:nvSpPr>
            <p:cNvPr id="8" name="Freeform: Shape 7">
              <a:extLst>
                <a:ext uri="{FF2B5EF4-FFF2-40B4-BE49-F238E27FC236}">
                  <a16:creationId xmlns:a16="http://schemas.microsoft.com/office/drawing/2014/main" id="{3E370907-31C1-06D7-3F85-56DAEC287C0A}"/>
                </a:ext>
              </a:extLst>
            </p:cNvPr>
            <p:cNvSpPr/>
            <p:nvPr/>
          </p:nvSpPr>
          <p:spPr>
            <a:xfrm>
              <a:off x="4545016" y="5342162"/>
              <a:ext cx="6451942" cy="298076"/>
            </a:xfrm>
            <a:custGeom>
              <a:avLst/>
              <a:gdLst>
                <a:gd name="f0" fmla="val 10800000"/>
                <a:gd name="f1" fmla="val 5400000"/>
                <a:gd name="f2" fmla="val 180"/>
                <a:gd name="f3" fmla="val w"/>
                <a:gd name="f4" fmla="val h"/>
                <a:gd name="f5" fmla="val 0"/>
                <a:gd name="f6" fmla="val 6451943"/>
                <a:gd name="f7" fmla="val 298080"/>
                <a:gd name="f8" fmla="+- 0 0 -90"/>
                <a:gd name="f9" fmla="*/ f3 1 6451943"/>
                <a:gd name="f10" fmla="*/ f4 1 298080"/>
                <a:gd name="f11" fmla="val f5"/>
                <a:gd name="f12" fmla="val f6"/>
                <a:gd name="f13" fmla="val f7"/>
                <a:gd name="f14" fmla="*/ f8 f0 1"/>
                <a:gd name="f15" fmla="+- f13 0 f11"/>
                <a:gd name="f16" fmla="+- f12 0 f11"/>
                <a:gd name="f17" fmla="*/ f14 1 f2"/>
                <a:gd name="f18" fmla="*/ f16 1 6451943"/>
                <a:gd name="f19" fmla="*/ f15 1 298080"/>
                <a:gd name="f20" fmla="*/ 0 f16 1"/>
                <a:gd name="f21" fmla="*/ 0 f15 1"/>
                <a:gd name="f22" fmla="*/ 6451943 f16 1"/>
                <a:gd name="f23" fmla="*/ 298080 f15 1"/>
                <a:gd name="f24" fmla="+- f17 0 f1"/>
                <a:gd name="f25" fmla="*/ f20 1 6451943"/>
                <a:gd name="f26" fmla="*/ f21 1 298080"/>
                <a:gd name="f27" fmla="*/ f22 1 6451943"/>
                <a:gd name="f28" fmla="*/ f23 1 2980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6451943" h="298080">
                  <a:moveTo>
                    <a:pt x="f5" y="f5"/>
                  </a:moveTo>
                  <a:lnTo>
                    <a:pt x="f6" y="f5"/>
                  </a:lnTo>
                  <a:lnTo>
                    <a:pt x="f6" y="f7"/>
                  </a:lnTo>
                  <a:lnTo>
                    <a:pt x="f5" y="f7"/>
                  </a:lnTo>
                  <a:lnTo>
                    <a:pt x="f5" y="f5"/>
                  </a:lnTo>
                  <a:close/>
                </a:path>
              </a:pathLst>
            </a:custGeom>
            <a:noFill/>
            <a:ln cap="flat">
              <a:noFill/>
              <a:prstDash val="solid"/>
            </a:ln>
          </p:spPr>
          <p:txBody>
            <a:bodyPr vert="horz" wrap="square" lIns="204853" tIns="22860" rIns="128016" bIns="22860" anchor="t" anchorCtr="0" compatLnSpc="1">
              <a:noAutofit/>
            </a:bodyPr>
            <a:lstStyle/>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orbel"/>
                </a:rPr>
                <a:t>West (2017), NHS, (2019), Cohain et al (2017), Handler et al (1989)</a:t>
              </a:r>
            </a:p>
          </p:txBody>
        </p:sp>
      </p:grpSp>
      <p:pic>
        <p:nvPicPr>
          <p:cNvPr id="9" name="Recorded Sound">
            <a:extLst>
              <a:ext uri="{FF2B5EF4-FFF2-40B4-BE49-F238E27FC236}">
                <a16:creationId xmlns:a16="http://schemas.microsoft.com/office/drawing/2014/main" id="{F0264C9F-8ABF-EF79-63C4-232C66B3EB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47775" y="406395"/>
            <a:ext cx="406395" cy="406395"/>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12"/>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stCondLst>
                    <p:cond delay="indefinite"/>
                  </p:stCondLst>
                  <p:endCondLst>
                    <p:cond evt="onNext" delay="0">
                      <p:tgtEl>
                        <p:sldTgt/>
                      </p:tgtEl>
                    </p:cond>
                    <p:cond evt="onPrev"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D0DEE9A2-50D2-53C9-1688-4E75C31529F5}"/>
              </a:ext>
            </a:extLst>
          </p:cNvPr>
          <p:cNvSpPr>
            <a:spLocks noMove="1" noResize="1"/>
          </p:cNvSpPr>
          <p:nvPr/>
        </p:nvSpPr>
        <p:spPr>
          <a:xfrm>
            <a:off x="0" y="0"/>
            <a:ext cx="12191996" cy="6858000"/>
          </a:xfrm>
          <a:prstGeom prst="rect">
            <a:avLst/>
          </a:prstGeom>
          <a:solidFill>
            <a:srgbClr val="FFFFFF"/>
          </a:solidFill>
          <a:ln cap="flat">
            <a:noFill/>
            <a:prstDash val="solid"/>
          </a:ln>
        </p:spPr>
        <p:txBody>
          <a:bodyPr lIns="0" tIns="0" rIns="0" bIns="0">
            <a:noAutofit/>
          </a:bodyPr>
          <a:lstStyle/>
          <a:p>
            <a:endParaRPr lang="en-GB"/>
          </a:p>
        </p:txBody>
      </p:sp>
      <p:sp>
        <p:nvSpPr>
          <p:cNvPr id="3" name="Rectangle 9">
            <a:extLst>
              <a:ext uri="{FF2B5EF4-FFF2-40B4-BE49-F238E27FC236}">
                <a16:creationId xmlns:a16="http://schemas.microsoft.com/office/drawing/2014/main" id="{59ECE5CC-ACFB-1E2D-5E83-1CD8AAF4E8DD}"/>
              </a:ext>
            </a:extLst>
          </p:cNvPr>
          <p:cNvSpPr>
            <a:spLocks noMove="1" noResize="1"/>
          </p:cNvSpPr>
          <p:nvPr/>
        </p:nvSpPr>
        <p:spPr>
          <a:xfrm>
            <a:off x="0" y="0"/>
            <a:ext cx="4155061" cy="6858000"/>
          </a:xfrm>
          <a:prstGeom prst="rect">
            <a:avLst/>
          </a:prstGeom>
          <a:solidFill>
            <a:srgbClr val="A6B727"/>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4" name="Title 1">
            <a:extLst>
              <a:ext uri="{FF2B5EF4-FFF2-40B4-BE49-F238E27FC236}">
                <a16:creationId xmlns:a16="http://schemas.microsoft.com/office/drawing/2014/main" id="{F6FFF79E-AB06-5519-6AC6-11AE01FF9665}"/>
              </a:ext>
            </a:extLst>
          </p:cNvPr>
          <p:cNvSpPr txBox="1">
            <a:spLocks noGrp="1"/>
          </p:cNvSpPr>
          <p:nvPr>
            <p:ph type="title"/>
          </p:nvPr>
        </p:nvSpPr>
        <p:spPr>
          <a:xfrm>
            <a:off x="441005" y="873453"/>
            <a:ext cx="3273039" cy="5222540"/>
          </a:xfrm>
        </p:spPr>
        <p:txBody>
          <a:bodyPr anchorCtr="1"/>
          <a:lstStyle/>
          <a:p>
            <a:pPr lvl="0" algn="ctr"/>
            <a:r>
              <a:rPr lang="en-US" sz="4800">
                <a:solidFill>
                  <a:srgbClr val="FFFFFF"/>
                </a:solidFill>
              </a:rPr>
              <a:t>Health Promotions and Preventions</a:t>
            </a:r>
            <a:endParaRPr lang="en-GB" sz="4800">
              <a:solidFill>
                <a:srgbClr val="FFFFFF"/>
              </a:solidFill>
            </a:endParaRPr>
          </a:p>
        </p:txBody>
      </p:sp>
      <p:sp>
        <p:nvSpPr>
          <p:cNvPr id="5" name="Content Placeholder 2">
            <a:extLst>
              <a:ext uri="{FF2B5EF4-FFF2-40B4-BE49-F238E27FC236}">
                <a16:creationId xmlns:a16="http://schemas.microsoft.com/office/drawing/2014/main" id="{8F77FB01-8F80-D3D8-3725-E98D5F92E41D}"/>
              </a:ext>
            </a:extLst>
          </p:cNvPr>
          <p:cNvSpPr txBox="1">
            <a:spLocks noGrp="1"/>
          </p:cNvSpPr>
          <p:nvPr>
            <p:ph idx="1"/>
          </p:nvPr>
        </p:nvSpPr>
        <p:spPr>
          <a:xfrm>
            <a:off x="5640677" y="6096003"/>
            <a:ext cx="6020793" cy="851973"/>
          </a:xfrm>
        </p:spPr>
        <p:txBody>
          <a:bodyPr anchor="ctr"/>
          <a:lstStyle/>
          <a:p>
            <a:pPr lvl="0"/>
            <a:r>
              <a:rPr lang="en-US" sz="2000">
                <a:latin typeface="Times New Roman" pitchFamily="18"/>
              </a:rPr>
              <a:t>Public Health England (2015), NHS (2020)</a:t>
            </a:r>
            <a:endParaRPr lang="en-GB" sz="2000">
              <a:solidFill>
                <a:srgbClr val="000000"/>
              </a:solidFill>
            </a:endParaRPr>
          </a:p>
        </p:txBody>
      </p:sp>
      <p:sp>
        <p:nvSpPr>
          <p:cNvPr id="6" name="TextBox 3">
            <a:extLst>
              <a:ext uri="{FF2B5EF4-FFF2-40B4-BE49-F238E27FC236}">
                <a16:creationId xmlns:a16="http://schemas.microsoft.com/office/drawing/2014/main" id="{A7FBD5F0-E7AF-1CDD-F70D-79C7357206D5}"/>
              </a:ext>
            </a:extLst>
          </p:cNvPr>
          <p:cNvSpPr txBox="1"/>
          <p:nvPr/>
        </p:nvSpPr>
        <p:spPr>
          <a:xfrm>
            <a:off x="4419002" y="463692"/>
            <a:ext cx="5274368" cy="5632310"/>
          </a:xfrm>
          <a:prstGeom prst="rect">
            <a:avLst/>
          </a:prstGeom>
          <a:gradFill>
            <a:gsLst>
              <a:gs pos="0">
                <a:srgbClr val="F9F693"/>
              </a:gs>
              <a:gs pos="100000">
                <a:srgbClr val="FAF8BE"/>
              </a:gs>
            </a:gsLst>
            <a:lin ang="5400000"/>
          </a:gradFill>
          <a:ln w="9528" cap="flat">
            <a:solidFill>
              <a:srgbClr val="000000"/>
            </a:solidFill>
            <a:prstDash val="solid"/>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Lucida Sans Typewriter" pitchFamily="49"/>
              </a:rPr>
              <a:t>Tobacco control plan set by the government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400" b="0" i="0" u="none" strike="noStrike" kern="1200" cap="none" spc="0" baseline="0" dirty="0">
              <a:solidFill>
                <a:srgbClr val="000000"/>
              </a:solidFill>
              <a:uFillTx/>
              <a:latin typeface="Lucida Sans Typewriter" pitchFamily="49"/>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Lucida Sans Typewriter" pitchFamily="49"/>
              </a:rPr>
              <a:t>Local stop smoking services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400" b="0" i="0" u="none" strike="noStrike" kern="1200" cap="none" spc="0" baseline="0" dirty="0">
              <a:solidFill>
                <a:srgbClr val="000000"/>
              </a:solidFill>
              <a:uFillTx/>
              <a:latin typeface="Lucida Sans Typewriter" pitchFamily="49"/>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Lucida Sans Typewriter" pitchFamily="49"/>
              </a:rPr>
              <a:t>Nicotine replacement therapy (NRT)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400" b="0" i="0" u="none" strike="noStrike" kern="1200" cap="none" spc="0" baseline="0" dirty="0">
              <a:solidFill>
                <a:srgbClr val="000000"/>
              </a:solidFill>
              <a:uFillTx/>
              <a:latin typeface="Lucida Sans Typewriter" pitchFamily="49"/>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Lucida Sans Typewriter" pitchFamily="49"/>
              </a:rPr>
              <a:t>Social network campaigns : Stoptober</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400" b="0" i="0" u="none" strike="noStrike" kern="1200" cap="none" spc="0" baseline="0" dirty="0">
              <a:solidFill>
                <a:srgbClr val="000000"/>
              </a:solidFill>
              <a:uFillTx/>
              <a:latin typeface="Lucida Sans Typewriter" pitchFamily="49"/>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Lucida Sans Typewriter" pitchFamily="49"/>
              </a:rPr>
              <a:t>Tablets : </a:t>
            </a:r>
            <a:r>
              <a:rPr lang="en-US" sz="2400" b="0" i="0" u="none" strike="noStrike" kern="1200" cap="none" spc="0" baseline="0" dirty="0" err="1">
                <a:solidFill>
                  <a:srgbClr val="000000"/>
                </a:solidFill>
                <a:uFillTx/>
                <a:latin typeface="Lucida Sans Typewriter" pitchFamily="49"/>
              </a:rPr>
              <a:t>Champix</a:t>
            </a:r>
            <a:r>
              <a:rPr lang="en-US" sz="2400" b="0" i="0" u="none" strike="noStrike" kern="1200" cap="none" spc="0" baseline="0" dirty="0">
                <a:solidFill>
                  <a:srgbClr val="000000"/>
                </a:solidFill>
                <a:uFillTx/>
                <a:latin typeface="Lucida Sans Typewriter" pitchFamily="49"/>
              </a:rPr>
              <a:t> or Zyban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400" b="0" i="0" u="none" strike="noStrike" kern="1200" cap="none" spc="0" baseline="0" dirty="0">
              <a:solidFill>
                <a:srgbClr val="000000"/>
              </a:solidFill>
              <a:uFillTx/>
              <a:latin typeface="Lucida Sans Typewriter" pitchFamily="49"/>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Lucida Sans Typewriter" pitchFamily="49"/>
              </a:rPr>
              <a:t>Smokefree NHS Helpline </a:t>
            </a:r>
            <a:endParaRPr lang="en-GB" sz="2400" b="0" i="0" u="none" strike="noStrike" kern="1200" cap="none" spc="0" baseline="0" dirty="0">
              <a:solidFill>
                <a:srgbClr val="000000"/>
              </a:solidFill>
              <a:uFillTx/>
              <a:latin typeface="Lucida Sans Typewriter" pitchFamily="49"/>
            </a:endParaRPr>
          </a:p>
        </p:txBody>
      </p:sp>
      <p:pic>
        <p:nvPicPr>
          <p:cNvPr id="7" name="Graphic 5" descr="Smoking outline">
            <a:extLst>
              <a:ext uri="{FF2B5EF4-FFF2-40B4-BE49-F238E27FC236}">
                <a16:creationId xmlns:a16="http://schemas.microsoft.com/office/drawing/2014/main" id="{80EECD69-B09D-B7D3-6CF9-D717375E4FC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422175">
            <a:off x="9440934" y="3401504"/>
            <a:ext cx="2511289" cy="2511289"/>
          </a:xfrm>
          <a:prstGeom prst="rect">
            <a:avLst/>
          </a:prstGeom>
          <a:noFill/>
          <a:ln cap="flat">
            <a:noFill/>
          </a:ln>
        </p:spPr>
      </p:pic>
      <p:pic>
        <p:nvPicPr>
          <p:cNvPr id="9" name="Recorded Sound">
            <a:hlinkClick r:id="" action="ppaction://media"/>
            <a:extLst>
              <a:ext uri="{FF2B5EF4-FFF2-40B4-BE49-F238E27FC236}">
                <a16:creationId xmlns:a16="http://schemas.microsoft.com/office/drawing/2014/main" id="{8C039526-0667-5D5A-38CF-D53C769E4C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8167" y="189950"/>
            <a:ext cx="406400" cy="406400"/>
          </a:xfrm>
          <a:prstGeom prst="rect">
            <a:avLst/>
          </a:prstGeom>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4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5DB74C1-0F74-9B0C-1A06-7FF7F36552AE}"/>
              </a:ext>
            </a:extLst>
          </p:cNvPr>
          <p:cNvSpPr>
            <a:spLocks noMove="1" noResize="1"/>
          </p:cNvSpPr>
          <p:nvPr/>
        </p:nvSpPr>
        <p:spPr>
          <a:xfrm>
            <a:off x="0" y="0"/>
            <a:ext cx="12191996" cy="6858000"/>
          </a:xfrm>
          <a:prstGeom prst="rect">
            <a:avLst/>
          </a:prstGeom>
          <a:solidFill>
            <a:srgbClr val="A6B727"/>
          </a:solidFill>
          <a:ln cap="flat">
            <a:noFill/>
            <a:prstDash val="solid"/>
          </a:ln>
        </p:spPr>
        <p:txBody>
          <a:bodyPr lIns="0" tIns="0" rIns="0" bIns="0">
            <a:noAutofit/>
          </a:bodyPr>
          <a:lstStyle/>
          <a:p>
            <a:endParaRPr lang="en-GB"/>
          </a:p>
        </p:txBody>
      </p:sp>
      <p:sp>
        <p:nvSpPr>
          <p:cNvPr id="3" name="Rectangle 9">
            <a:extLst>
              <a:ext uri="{FF2B5EF4-FFF2-40B4-BE49-F238E27FC236}">
                <a16:creationId xmlns:a16="http://schemas.microsoft.com/office/drawing/2014/main" id="{901FB1AB-8A16-DEE6-0CDC-8C74B01CF27C}"/>
              </a:ext>
            </a:extLst>
          </p:cNvPr>
          <p:cNvSpPr>
            <a:spLocks noMove="1" noResize="1"/>
          </p:cNvSpPr>
          <p:nvPr/>
        </p:nvSpPr>
        <p:spPr>
          <a:xfrm>
            <a:off x="321731" y="321731"/>
            <a:ext cx="11548533" cy="1886370"/>
          </a:xfrm>
          <a:prstGeom prst="rect">
            <a:avLst/>
          </a:prstGeom>
          <a:noFill/>
          <a:ln w="12701" cap="flat">
            <a:solidFill>
              <a:srgbClr val="FFFFFF"/>
            </a:solidFill>
            <a:prstDash val="solid"/>
          </a:ln>
        </p:spPr>
        <p:txBody>
          <a:bodyPr lIns="0" tIns="0" rIns="0" bIns="0">
            <a:noAutofit/>
          </a:bodyPr>
          <a:lstStyle/>
          <a:p>
            <a:endParaRPr lang="en-GB"/>
          </a:p>
        </p:txBody>
      </p:sp>
      <p:sp>
        <p:nvSpPr>
          <p:cNvPr id="4" name="Title 1">
            <a:extLst>
              <a:ext uri="{FF2B5EF4-FFF2-40B4-BE49-F238E27FC236}">
                <a16:creationId xmlns:a16="http://schemas.microsoft.com/office/drawing/2014/main" id="{6F8B97BC-32DF-CE8C-62DB-1B7BC37E4FF9}"/>
              </a:ext>
            </a:extLst>
          </p:cNvPr>
          <p:cNvSpPr txBox="1">
            <a:spLocks noGrp="1"/>
          </p:cNvSpPr>
          <p:nvPr>
            <p:ph type="title"/>
          </p:nvPr>
        </p:nvSpPr>
        <p:spPr/>
        <p:txBody>
          <a:bodyPr anchorCtr="1"/>
          <a:lstStyle/>
          <a:p>
            <a:pPr lvl="0" algn="ctr"/>
            <a:r>
              <a:rPr lang="en-US" sz="5400">
                <a:solidFill>
                  <a:srgbClr val="FFFFFF"/>
                </a:solidFill>
              </a:rPr>
              <a:t>Benefits and barriers </a:t>
            </a:r>
            <a:endParaRPr lang="en-GB" sz="5400">
              <a:solidFill>
                <a:srgbClr val="FFFFFF"/>
              </a:solidFill>
            </a:endParaRPr>
          </a:p>
        </p:txBody>
      </p:sp>
      <p:sp>
        <p:nvSpPr>
          <p:cNvPr id="5" name="Rectangle 11">
            <a:extLst>
              <a:ext uri="{FF2B5EF4-FFF2-40B4-BE49-F238E27FC236}">
                <a16:creationId xmlns:a16="http://schemas.microsoft.com/office/drawing/2014/main" id="{87D89F85-8DD7-D910-A4A5-50C02AE36204}"/>
              </a:ext>
            </a:extLst>
          </p:cNvPr>
          <p:cNvSpPr>
            <a:spLocks noMove="1" noResize="1"/>
          </p:cNvSpPr>
          <p:nvPr/>
        </p:nvSpPr>
        <p:spPr>
          <a:xfrm>
            <a:off x="0" y="2529843"/>
            <a:ext cx="12191996" cy="432815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6" name="Content Placeholder 2">
            <a:extLst>
              <a:ext uri="{FF2B5EF4-FFF2-40B4-BE49-F238E27FC236}">
                <a16:creationId xmlns:a16="http://schemas.microsoft.com/office/drawing/2014/main" id="{E49647DE-D91D-D8B0-155B-190A085C6484}"/>
              </a:ext>
            </a:extLst>
          </p:cNvPr>
          <p:cNvSpPr txBox="1">
            <a:spLocks noGrp="1"/>
          </p:cNvSpPr>
          <p:nvPr>
            <p:ph idx="1"/>
          </p:nvPr>
        </p:nvSpPr>
        <p:spPr>
          <a:xfrm>
            <a:off x="149970" y="3605104"/>
            <a:ext cx="12042026" cy="760305"/>
          </a:xfrm>
        </p:spPr>
        <p:txBody>
          <a:bodyPr>
            <a:noAutofit/>
          </a:bodyPr>
          <a:lstStyle/>
          <a:p>
            <a:pPr lvl="0"/>
            <a:endParaRPr lang="en-GB" sz="2000">
              <a:solidFill>
                <a:srgbClr val="212121"/>
              </a:solidFill>
              <a:latin typeface="Arial" pitchFamily="34"/>
            </a:endParaRPr>
          </a:p>
          <a:p>
            <a:pPr lvl="0"/>
            <a:endParaRPr lang="en-GB" sz="2000">
              <a:solidFill>
                <a:srgbClr val="212121"/>
              </a:solidFill>
              <a:latin typeface="Arial" pitchFamily="34"/>
            </a:endParaRPr>
          </a:p>
          <a:p>
            <a:pPr lvl="0"/>
            <a:endParaRPr lang="en-GB" sz="2000">
              <a:solidFill>
                <a:srgbClr val="212121"/>
              </a:solidFill>
              <a:latin typeface="Arial" pitchFamily="34"/>
            </a:endParaRPr>
          </a:p>
          <a:p>
            <a:pPr lvl="0"/>
            <a:endParaRPr lang="en-GB" sz="2000">
              <a:solidFill>
                <a:srgbClr val="212121"/>
              </a:solidFill>
              <a:latin typeface="Arial" pitchFamily="34"/>
            </a:endParaRPr>
          </a:p>
          <a:p>
            <a:pPr lvl="0"/>
            <a:endParaRPr lang="en-GB" sz="2000">
              <a:solidFill>
                <a:srgbClr val="212121"/>
              </a:solidFill>
              <a:latin typeface="Arial" pitchFamily="34"/>
            </a:endParaRPr>
          </a:p>
          <a:p>
            <a:pPr lvl="0"/>
            <a:endParaRPr lang="en-GB" sz="1800">
              <a:solidFill>
                <a:srgbClr val="212121"/>
              </a:solidFill>
              <a:latin typeface="Arial" pitchFamily="34"/>
            </a:endParaRPr>
          </a:p>
          <a:p>
            <a:pPr marL="45720" lvl="0" indent="0">
              <a:buNone/>
            </a:pPr>
            <a:r>
              <a:rPr lang="en-GB" sz="1800">
                <a:latin typeface="Arial" pitchFamily="34"/>
              </a:rPr>
              <a:t>Diamanti et al (2019), The University of Nottingham (2022), NHS (2020), Price and Everett (1994) </a:t>
            </a:r>
            <a:endParaRPr lang="en-GB" sz="2000">
              <a:solidFill>
                <a:srgbClr val="000000"/>
              </a:solidFill>
            </a:endParaRPr>
          </a:p>
          <a:p>
            <a:pPr lvl="0"/>
            <a:endParaRPr lang="en-GB" sz="2000">
              <a:solidFill>
                <a:srgbClr val="212121"/>
              </a:solidFill>
              <a:latin typeface="Arial" pitchFamily="34"/>
            </a:endParaRPr>
          </a:p>
          <a:p>
            <a:pPr lvl="0"/>
            <a:endParaRPr lang="en-GB" sz="2000">
              <a:solidFill>
                <a:srgbClr val="000000"/>
              </a:solidFill>
            </a:endParaRPr>
          </a:p>
        </p:txBody>
      </p:sp>
      <p:graphicFrame>
        <p:nvGraphicFramePr>
          <p:cNvPr id="7" name="Table 4">
            <a:extLst>
              <a:ext uri="{FF2B5EF4-FFF2-40B4-BE49-F238E27FC236}">
                <a16:creationId xmlns:a16="http://schemas.microsoft.com/office/drawing/2014/main" id="{EAB5978D-288F-3C52-D40E-EBFE81BB33E2}"/>
              </a:ext>
            </a:extLst>
          </p:cNvPr>
          <p:cNvGraphicFramePr>
            <a:graphicFrameLocks noGrp="1"/>
          </p:cNvGraphicFramePr>
          <p:nvPr/>
        </p:nvGraphicFramePr>
        <p:xfrm>
          <a:off x="342296" y="2613958"/>
          <a:ext cx="11476926" cy="2481878"/>
        </p:xfrm>
        <a:graphic>
          <a:graphicData uri="http://schemas.openxmlformats.org/drawingml/2006/table">
            <a:tbl>
              <a:tblPr firstRow="1" bandRow="1">
                <a:effectLst/>
                <a:tableStyleId>{5C22544A-7EE6-4342-B048-85BDC9FD1C3A}</a:tableStyleId>
              </a:tblPr>
              <a:tblGrid>
                <a:gridCol w="6256809">
                  <a:extLst>
                    <a:ext uri="{9D8B030D-6E8A-4147-A177-3AD203B41FA5}">
                      <a16:colId xmlns:a16="http://schemas.microsoft.com/office/drawing/2014/main" val="3556458242"/>
                    </a:ext>
                  </a:extLst>
                </a:gridCol>
                <a:gridCol w="5220117">
                  <a:extLst>
                    <a:ext uri="{9D8B030D-6E8A-4147-A177-3AD203B41FA5}">
                      <a16:colId xmlns:a16="http://schemas.microsoft.com/office/drawing/2014/main" val="2631325107"/>
                    </a:ext>
                  </a:extLst>
                </a:gridCol>
              </a:tblGrid>
              <a:tr h="480361">
                <a:tc>
                  <a:txBody>
                    <a:bodyPr/>
                    <a:lstStyle/>
                    <a:p>
                      <a:pPr lvl="0" algn="ctr"/>
                      <a:r>
                        <a:rPr lang="en-US" sz="2800"/>
                        <a:t>Benefits</a:t>
                      </a:r>
                      <a:endParaRPr lang="en-GB" sz="2400"/>
                    </a:p>
                  </a:txBody>
                  <a:tcPr/>
                </a:tc>
                <a:tc>
                  <a:txBody>
                    <a:bodyPr/>
                    <a:lstStyle/>
                    <a:p>
                      <a:pPr lvl="0" algn="ctr"/>
                      <a:r>
                        <a:rPr lang="en-US" sz="2800"/>
                        <a:t>Barriers</a:t>
                      </a:r>
                      <a:endParaRPr lang="en-GB" sz="2800"/>
                    </a:p>
                  </a:txBody>
                  <a:tcPr/>
                </a:tc>
                <a:extLst>
                  <a:ext uri="{0D108BD9-81ED-4DB2-BD59-A6C34878D82A}">
                    <a16:rowId xmlns:a16="http://schemas.microsoft.com/office/drawing/2014/main" val="2057243336"/>
                  </a:ext>
                </a:extLst>
              </a:tr>
              <a:tr h="654170">
                <a:tc>
                  <a:txBody>
                    <a:bodyPr/>
                    <a:lstStyle/>
                    <a:p>
                      <a:pPr lvl="0"/>
                      <a:r>
                        <a:rPr lang="en-GB" sz="2400" kern="1200">
                          <a:solidFill>
                            <a:srgbClr val="000000"/>
                          </a:solidFill>
                          <a:latin typeface="Corbel"/>
                        </a:rPr>
                        <a:t>Reduces the risks of the health implications for the mother and the baby.</a:t>
                      </a:r>
                      <a:endParaRPr lang="en-GB" sz="2400">
                        <a:latin typeface="Corbel"/>
                      </a:endParaRPr>
                    </a:p>
                  </a:txBody>
                  <a:tcPr/>
                </a:tc>
                <a:tc>
                  <a:txBody>
                    <a:bodyPr/>
                    <a:lstStyle/>
                    <a:p>
                      <a:pPr marL="0" marR="0" lvl="0" indent="0" algn="l" defTabSz="914400" rtl="0" fontAlgn="auto" hangingPunct="1">
                        <a:lnSpc>
                          <a:spcPct val="100000"/>
                        </a:lnSpc>
                        <a:spcBef>
                          <a:spcPts val="0"/>
                        </a:spcBef>
                        <a:spcAft>
                          <a:spcPts val="0"/>
                        </a:spcAft>
                        <a:buNone/>
                        <a:tabLst/>
                      </a:pPr>
                      <a:r>
                        <a:rPr lang="en-GB" sz="2400">
                          <a:solidFill>
                            <a:srgbClr val="212121"/>
                          </a:solidFill>
                          <a:latin typeface="Corbel"/>
                          <a:ea typeface="Calibri" pitchFamily="34"/>
                        </a:rPr>
                        <a:t>Race</a:t>
                      </a:r>
                      <a:endParaRPr lang="en-GB" sz="2400">
                        <a:latin typeface="Corbel"/>
                      </a:endParaRPr>
                    </a:p>
                  </a:txBody>
                  <a:tcPr/>
                </a:tc>
                <a:extLst>
                  <a:ext uri="{0D108BD9-81ED-4DB2-BD59-A6C34878D82A}">
                    <a16:rowId xmlns:a16="http://schemas.microsoft.com/office/drawing/2014/main" val="1302009521"/>
                  </a:ext>
                </a:extLst>
              </a:tr>
              <a:tr h="660397">
                <a:tc>
                  <a:txBody>
                    <a:bodyPr/>
                    <a:lstStyle/>
                    <a:p>
                      <a:pPr lvl="0"/>
                      <a:r>
                        <a:rPr lang="en-US" sz="2400" kern="1200">
                          <a:solidFill>
                            <a:srgbClr val="000000"/>
                          </a:solidFill>
                          <a:latin typeface="Corbel"/>
                        </a:rPr>
                        <a:t>Some diseases have a risk that can be reversed.</a:t>
                      </a:r>
                      <a:endParaRPr lang="en-GB" sz="2400"/>
                    </a:p>
                  </a:txBody>
                  <a:tcPr/>
                </a:tc>
                <a:tc>
                  <a:txBody>
                    <a:bodyPr/>
                    <a:lstStyle/>
                    <a:p>
                      <a:pPr lvl="0"/>
                      <a:r>
                        <a:rPr lang="en-US" sz="2400"/>
                        <a:t>Socioeconomic status</a:t>
                      </a:r>
                      <a:endParaRPr lang="en-GB" sz="2400"/>
                    </a:p>
                  </a:txBody>
                  <a:tcPr/>
                </a:tc>
                <a:extLst>
                  <a:ext uri="{0D108BD9-81ED-4DB2-BD59-A6C34878D82A}">
                    <a16:rowId xmlns:a16="http://schemas.microsoft.com/office/drawing/2014/main" val="867940104"/>
                  </a:ext>
                </a:extLst>
              </a:tr>
              <a:tr h="480361">
                <a:tc>
                  <a:txBody>
                    <a:bodyPr/>
                    <a:lstStyle/>
                    <a:p>
                      <a:pPr lvl="0"/>
                      <a:r>
                        <a:rPr lang="en-US" sz="2400"/>
                        <a:t>Save money</a:t>
                      </a:r>
                      <a:endParaRPr lang="en-GB" sz="2400"/>
                    </a:p>
                  </a:txBody>
                  <a:tcPr/>
                </a:tc>
                <a:tc>
                  <a:txBody>
                    <a:bodyPr/>
                    <a:lstStyle/>
                    <a:p>
                      <a:pPr lvl="0"/>
                      <a:r>
                        <a:rPr lang="en-US" sz="2400"/>
                        <a:t>Support</a:t>
                      </a:r>
                      <a:endParaRPr lang="en-GB" sz="2400"/>
                    </a:p>
                  </a:txBody>
                  <a:tcPr/>
                </a:tc>
                <a:extLst>
                  <a:ext uri="{0D108BD9-81ED-4DB2-BD59-A6C34878D82A}">
                    <a16:rowId xmlns:a16="http://schemas.microsoft.com/office/drawing/2014/main" val="1005389585"/>
                  </a:ext>
                </a:extLst>
              </a:tr>
            </a:tbl>
          </a:graphicData>
        </a:graphic>
      </p:graphicFrame>
      <p:graphicFrame>
        <p:nvGraphicFramePr>
          <p:cNvPr id="8" name="Table 5">
            <a:extLst>
              <a:ext uri="{FF2B5EF4-FFF2-40B4-BE49-F238E27FC236}">
                <a16:creationId xmlns:a16="http://schemas.microsoft.com/office/drawing/2014/main" id="{6229D93C-9D5D-29B9-852F-E85F505F2999}"/>
              </a:ext>
            </a:extLst>
          </p:cNvPr>
          <p:cNvGraphicFramePr>
            <a:graphicFrameLocks noGrp="1"/>
          </p:cNvGraphicFramePr>
          <p:nvPr>
            <p:extLst>
              <p:ext uri="{D42A27DB-BD31-4B8C-83A1-F6EECF244321}">
                <p14:modId xmlns:p14="http://schemas.microsoft.com/office/powerpoint/2010/main" val="1244905302"/>
              </p:ext>
            </p:extLst>
          </p:nvPr>
        </p:nvGraphicFramePr>
        <p:xfrm>
          <a:off x="342296" y="5095841"/>
          <a:ext cx="11476935" cy="463427"/>
        </p:xfrm>
        <a:graphic>
          <a:graphicData uri="http://schemas.openxmlformats.org/drawingml/2006/table">
            <a:tbl>
              <a:tblPr>
                <a:effectLst/>
                <a:tableStyleId>{5C22544A-7EE6-4342-B048-85BDC9FD1C3A}</a:tableStyleId>
              </a:tblPr>
              <a:tblGrid>
                <a:gridCol w="6256361">
                  <a:extLst>
                    <a:ext uri="{9D8B030D-6E8A-4147-A177-3AD203B41FA5}">
                      <a16:colId xmlns:a16="http://schemas.microsoft.com/office/drawing/2014/main" val="3930683396"/>
                    </a:ext>
                  </a:extLst>
                </a:gridCol>
                <a:gridCol w="5220574">
                  <a:extLst>
                    <a:ext uri="{9D8B030D-6E8A-4147-A177-3AD203B41FA5}">
                      <a16:colId xmlns:a16="http://schemas.microsoft.com/office/drawing/2014/main" val="1206711741"/>
                    </a:ext>
                  </a:extLst>
                </a:gridCol>
              </a:tblGrid>
              <a:tr h="463427">
                <a:tc>
                  <a:txBody>
                    <a:bodyPr/>
                    <a:lstStyle/>
                    <a:p>
                      <a:pPr lvl="0"/>
                      <a:endParaRPr lang="en-GB"/>
                    </a:p>
                  </a:txBody>
                  <a:tcPr>
                    <a:lnT w="12700" cap="flat" cmpd="sng" algn="ctr">
                      <a:solidFill>
                        <a:schemeClr val="tx1"/>
                      </a:solidFill>
                      <a:prstDash val="solid"/>
                      <a:round/>
                      <a:headEnd type="none" w="med" len="med"/>
                      <a:tailEnd type="none" w="med" len="med"/>
                    </a:lnT>
                  </a:tcPr>
                </a:tc>
                <a:tc>
                  <a:txBody>
                    <a:bodyPr/>
                    <a:lstStyle/>
                    <a:p>
                      <a:pPr lvl="0"/>
                      <a:r>
                        <a:rPr lang="en-US" sz="2400" dirty="0"/>
                        <a:t>Level of nicotine dependance</a:t>
                      </a:r>
                      <a:endParaRPr lang="en-GB" sz="2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699750768"/>
                  </a:ext>
                </a:extLst>
              </a:tr>
            </a:tbl>
          </a:graphicData>
        </a:graphic>
      </p:graphicFrame>
      <p:pic>
        <p:nvPicPr>
          <p:cNvPr id="10" name="Recorded Sound">
            <a:hlinkClick r:id="" action="ppaction://media"/>
            <a:extLst>
              <a:ext uri="{FF2B5EF4-FFF2-40B4-BE49-F238E27FC236}">
                <a16:creationId xmlns:a16="http://schemas.microsoft.com/office/drawing/2014/main" id="{BF558198-5BD0-8C15-35A9-5FD2E68D79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11008" y="527960"/>
            <a:ext cx="406400" cy="406400"/>
          </a:xfrm>
          <a:prstGeom prst="rect">
            <a:avLst/>
          </a:prstGeom>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57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8318C39-ED3F-4708-4E91-523BDE3064A0}"/>
              </a:ext>
            </a:extLst>
          </p:cNvPr>
          <p:cNvSpPr>
            <a:spLocks noMove="1" noResize="1"/>
          </p:cNvSpPr>
          <p:nvPr/>
        </p:nvSpPr>
        <p:spPr>
          <a:xfrm>
            <a:off x="0" y="0"/>
            <a:ext cx="12191996" cy="6858000"/>
          </a:xfrm>
          <a:prstGeom prst="rect">
            <a:avLst/>
          </a:prstGeom>
          <a:solidFill>
            <a:srgbClr val="FFFFFF"/>
          </a:solidFill>
          <a:ln cap="flat">
            <a:noFill/>
            <a:prstDash val="solid"/>
          </a:ln>
        </p:spPr>
        <p:txBody>
          <a:bodyPr lIns="0" tIns="0" rIns="0" bIns="0">
            <a:noAutofit/>
          </a:bodyPr>
          <a:lstStyle/>
          <a:p>
            <a:endParaRPr lang="en-GB"/>
          </a:p>
        </p:txBody>
      </p:sp>
      <p:sp>
        <p:nvSpPr>
          <p:cNvPr id="3" name="Rectangle 9">
            <a:extLst>
              <a:ext uri="{FF2B5EF4-FFF2-40B4-BE49-F238E27FC236}">
                <a16:creationId xmlns:a16="http://schemas.microsoft.com/office/drawing/2014/main" id="{31A82A38-50AC-4C73-9C26-4DE9EEC11BC0}"/>
              </a:ext>
            </a:extLst>
          </p:cNvPr>
          <p:cNvSpPr>
            <a:spLocks noMove="1" noResize="1"/>
          </p:cNvSpPr>
          <p:nvPr/>
        </p:nvSpPr>
        <p:spPr>
          <a:xfrm>
            <a:off x="0" y="0"/>
            <a:ext cx="4155061" cy="6858000"/>
          </a:xfrm>
          <a:prstGeom prst="rect">
            <a:avLst/>
          </a:prstGeom>
          <a:solidFill>
            <a:srgbClr val="A6B727"/>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4" name="Title 1">
            <a:extLst>
              <a:ext uri="{FF2B5EF4-FFF2-40B4-BE49-F238E27FC236}">
                <a16:creationId xmlns:a16="http://schemas.microsoft.com/office/drawing/2014/main" id="{9403D06B-F80E-9547-F60C-F1155E7E4BA8}"/>
              </a:ext>
            </a:extLst>
          </p:cNvPr>
          <p:cNvSpPr txBox="1">
            <a:spLocks noGrp="1"/>
          </p:cNvSpPr>
          <p:nvPr>
            <p:ph type="title"/>
          </p:nvPr>
        </p:nvSpPr>
        <p:spPr>
          <a:xfrm>
            <a:off x="441005" y="873453"/>
            <a:ext cx="3273039" cy="5222540"/>
          </a:xfrm>
        </p:spPr>
        <p:txBody>
          <a:bodyPr/>
          <a:lstStyle/>
          <a:p>
            <a:pPr lvl="0"/>
            <a:r>
              <a:rPr lang="en-US" sz="4800">
                <a:solidFill>
                  <a:srgbClr val="FFFFFF"/>
                </a:solidFill>
              </a:rPr>
              <a:t>Conclusion</a:t>
            </a:r>
            <a:endParaRPr lang="en-GB" sz="4800">
              <a:solidFill>
                <a:srgbClr val="FFFFFF"/>
              </a:solidFill>
            </a:endParaRPr>
          </a:p>
        </p:txBody>
      </p:sp>
      <p:sp>
        <p:nvSpPr>
          <p:cNvPr id="5" name="Content Placeholder 2">
            <a:extLst>
              <a:ext uri="{FF2B5EF4-FFF2-40B4-BE49-F238E27FC236}">
                <a16:creationId xmlns:a16="http://schemas.microsoft.com/office/drawing/2014/main" id="{766FF553-1AF3-49D1-D761-DAD3E2C37CD5}"/>
              </a:ext>
            </a:extLst>
          </p:cNvPr>
          <p:cNvSpPr txBox="1">
            <a:spLocks noGrp="1"/>
          </p:cNvSpPr>
          <p:nvPr>
            <p:ph idx="1"/>
          </p:nvPr>
        </p:nvSpPr>
        <p:spPr>
          <a:xfrm>
            <a:off x="4596067" y="878902"/>
            <a:ext cx="6393064" cy="5217100"/>
          </a:xfrm>
          <a:gradFill>
            <a:gsLst>
              <a:gs pos="0">
                <a:srgbClr val="FE9E00"/>
              </a:gs>
              <a:gs pos="100000">
                <a:srgbClr val="FFA000"/>
              </a:gs>
            </a:gsLst>
            <a:path path="circle">
              <a:fillToRect l="100000" t="100000"/>
            </a:path>
          </a:gradFill>
          <a:effectLst>
            <a:outerShdw dist="25402" dir="5400000" algn="tl">
              <a:srgbClr val="000000">
                <a:alpha val="45000"/>
              </a:srgbClr>
            </a:outerShdw>
          </a:effectLst>
        </p:spPr>
        <p:txBody>
          <a:bodyPr anchor="ctr"/>
          <a:lstStyle/>
          <a:p>
            <a:pPr lvl="0"/>
            <a:r>
              <a:rPr lang="en-US" sz="2400">
                <a:solidFill>
                  <a:srgbClr val="000000"/>
                </a:solidFill>
              </a:rPr>
              <a:t>Tobacco is produced from tobacco plant leaves and is highly addictive, consumed by people in many different formats.</a:t>
            </a:r>
          </a:p>
          <a:p>
            <a:pPr lvl="0"/>
            <a:endParaRPr lang="en-US" sz="2400">
              <a:solidFill>
                <a:srgbClr val="000000"/>
              </a:solidFill>
            </a:endParaRPr>
          </a:p>
          <a:p>
            <a:pPr lvl="0"/>
            <a:r>
              <a:rPr lang="en-US" sz="2400">
                <a:solidFill>
                  <a:srgbClr val="000000"/>
                </a:solidFill>
              </a:rPr>
              <a:t>There are many health implications from smoking</a:t>
            </a:r>
          </a:p>
          <a:p>
            <a:pPr lvl="0"/>
            <a:endParaRPr lang="en-US" sz="2400">
              <a:solidFill>
                <a:srgbClr val="000000"/>
              </a:solidFill>
            </a:endParaRPr>
          </a:p>
          <a:p>
            <a:pPr lvl="0"/>
            <a:r>
              <a:rPr lang="en-US" sz="2400">
                <a:solidFill>
                  <a:srgbClr val="000000"/>
                </a:solidFill>
              </a:rPr>
              <a:t>There are health promotions and preventions available to help quit smoking, however due to the highly addictive qualities and other barriers including socioeconomic status, many people struggle to quit smoking, even with support.</a:t>
            </a:r>
          </a:p>
          <a:p>
            <a:pPr lvl="0"/>
            <a:endParaRPr lang="en-GB" sz="2000">
              <a:solidFill>
                <a:srgbClr val="000000"/>
              </a:solidFill>
            </a:endParaRPr>
          </a:p>
        </p:txBody>
      </p:sp>
      <p:pic>
        <p:nvPicPr>
          <p:cNvPr id="6" name="Graphic 3" descr="Smoking">
            <a:extLst>
              <a:ext uri="{FF2B5EF4-FFF2-40B4-BE49-F238E27FC236}">
                <a16:creationId xmlns:a16="http://schemas.microsoft.com/office/drawing/2014/main" id="{9F0F9334-CB15-98E8-2A0D-AC905384B73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142274">
            <a:off x="4557177" y="426522"/>
            <a:ext cx="5222540" cy="5222540"/>
          </a:xfrm>
          <a:prstGeom prst="rect">
            <a:avLst/>
          </a:prstGeom>
          <a:noFill/>
          <a:ln cap="flat">
            <a:noFill/>
          </a:ln>
          <a:effectLst>
            <a:outerShdw dist="355603" dir="9780012" algn="tl">
              <a:srgbClr val="000000">
                <a:alpha val="15000"/>
              </a:srgbClr>
            </a:outerShdw>
          </a:effectLst>
        </p:spPr>
      </p:pic>
      <p:pic>
        <p:nvPicPr>
          <p:cNvPr id="7" name="Recorded Sound">
            <a:extLst>
              <a:ext uri="{FF2B5EF4-FFF2-40B4-BE49-F238E27FC236}">
                <a16:creationId xmlns:a16="http://schemas.microsoft.com/office/drawing/2014/main" id="{FB5D427E-5DB7-7BE5-E6E8-E84C77B81F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6828" y="302986"/>
            <a:ext cx="406395" cy="406395"/>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957"/>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stCondLst>
                    <p:cond delay="indefinite"/>
                  </p:stCondLst>
                  <p:endCondLst>
                    <p:cond evt="onNext" delay="0">
                      <p:tgtEl>
                        <p:sldTgt/>
                      </p:tgtEl>
                    </p:cond>
                    <p:cond evt="onPrev"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FDCFFB0-CBB2-103D-E3F3-47DFE60B615F}"/>
              </a:ext>
            </a:extLst>
          </p:cNvPr>
          <p:cNvSpPr>
            <a:spLocks noMove="1" noResize="1"/>
          </p:cNvSpPr>
          <p:nvPr/>
        </p:nvSpPr>
        <p:spPr>
          <a:xfrm>
            <a:off x="0" y="0"/>
            <a:ext cx="12191996" cy="6858000"/>
          </a:xfrm>
          <a:prstGeom prst="rect">
            <a:avLst/>
          </a:prstGeom>
          <a:solidFill>
            <a:srgbClr val="A6B727"/>
          </a:solidFill>
          <a:ln cap="flat">
            <a:noFill/>
            <a:prstDash val="solid"/>
          </a:ln>
        </p:spPr>
        <p:txBody>
          <a:bodyPr lIns="0" tIns="0" rIns="0" bIns="0">
            <a:noAutofit/>
          </a:bodyPr>
          <a:lstStyle/>
          <a:p>
            <a:endParaRPr lang="en-GB"/>
          </a:p>
        </p:txBody>
      </p:sp>
      <p:sp>
        <p:nvSpPr>
          <p:cNvPr id="3" name="Rectangle 9">
            <a:extLst>
              <a:ext uri="{FF2B5EF4-FFF2-40B4-BE49-F238E27FC236}">
                <a16:creationId xmlns:a16="http://schemas.microsoft.com/office/drawing/2014/main" id="{22AE8DF2-8B04-422D-EE01-5BD5F8A6F0A1}"/>
              </a:ext>
            </a:extLst>
          </p:cNvPr>
          <p:cNvSpPr>
            <a:spLocks noMove="1" noResize="1"/>
          </p:cNvSpPr>
          <p:nvPr/>
        </p:nvSpPr>
        <p:spPr>
          <a:xfrm>
            <a:off x="321731" y="321731"/>
            <a:ext cx="11548533" cy="1886370"/>
          </a:xfrm>
          <a:prstGeom prst="rect">
            <a:avLst/>
          </a:prstGeom>
          <a:noFill/>
          <a:ln w="12701" cap="flat">
            <a:solidFill>
              <a:srgbClr val="FFFFFF"/>
            </a:solidFill>
            <a:prstDash val="solid"/>
          </a:ln>
        </p:spPr>
        <p:txBody>
          <a:bodyPr lIns="0" tIns="0" rIns="0" bIns="0">
            <a:noAutofit/>
          </a:bodyPr>
          <a:lstStyle/>
          <a:p>
            <a:endParaRPr lang="en-GB"/>
          </a:p>
        </p:txBody>
      </p:sp>
      <p:sp>
        <p:nvSpPr>
          <p:cNvPr id="4" name="Title 1">
            <a:extLst>
              <a:ext uri="{FF2B5EF4-FFF2-40B4-BE49-F238E27FC236}">
                <a16:creationId xmlns:a16="http://schemas.microsoft.com/office/drawing/2014/main" id="{FC4639B5-BE5F-8815-81C1-856FB9FDD730}"/>
              </a:ext>
            </a:extLst>
          </p:cNvPr>
          <p:cNvSpPr txBox="1">
            <a:spLocks noGrp="1"/>
          </p:cNvSpPr>
          <p:nvPr>
            <p:ph type="title"/>
          </p:nvPr>
        </p:nvSpPr>
        <p:spPr/>
        <p:txBody>
          <a:bodyPr anchorCtr="1"/>
          <a:lstStyle/>
          <a:p>
            <a:pPr lvl="0" algn="ctr"/>
            <a:r>
              <a:rPr lang="en-US" sz="5400">
                <a:solidFill>
                  <a:srgbClr val="FFFFFF"/>
                </a:solidFill>
              </a:rPr>
              <a:t>Reference List</a:t>
            </a:r>
            <a:endParaRPr lang="en-GB" sz="5400">
              <a:solidFill>
                <a:srgbClr val="FFFFFF"/>
              </a:solidFill>
            </a:endParaRPr>
          </a:p>
        </p:txBody>
      </p:sp>
      <p:sp>
        <p:nvSpPr>
          <p:cNvPr id="5" name="Rectangle 11">
            <a:extLst>
              <a:ext uri="{FF2B5EF4-FFF2-40B4-BE49-F238E27FC236}">
                <a16:creationId xmlns:a16="http://schemas.microsoft.com/office/drawing/2014/main" id="{CF3FF36E-B326-D13C-91BB-F264E9A36F53}"/>
              </a:ext>
            </a:extLst>
          </p:cNvPr>
          <p:cNvSpPr>
            <a:spLocks noMove="1" noResize="1"/>
          </p:cNvSpPr>
          <p:nvPr/>
        </p:nvSpPr>
        <p:spPr>
          <a:xfrm>
            <a:off x="0" y="2529843"/>
            <a:ext cx="12191996" cy="432815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6" name="Content Placeholder 2">
            <a:extLst>
              <a:ext uri="{FF2B5EF4-FFF2-40B4-BE49-F238E27FC236}">
                <a16:creationId xmlns:a16="http://schemas.microsoft.com/office/drawing/2014/main" id="{3A8CB570-03D4-FC29-2D36-B3840A65D4E3}"/>
              </a:ext>
            </a:extLst>
          </p:cNvPr>
          <p:cNvSpPr txBox="1">
            <a:spLocks noGrp="1"/>
          </p:cNvSpPr>
          <p:nvPr>
            <p:ph idx="1"/>
          </p:nvPr>
        </p:nvSpPr>
        <p:spPr>
          <a:xfrm>
            <a:off x="0" y="2573871"/>
            <a:ext cx="12191996" cy="3674534"/>
          </a:xfrm>
        </p:spPr>
        <p:txBody>
          <a:bodyPr>
            <a:noAutofit/>
          </a:bodyPr>
          <a:lstStyle/>
          <a:p>
            <a:pPr marL="45720" lvl="0" indent="0">
              <a:buNone/>
            </a:pPr>
            <a:r>
              <a:rPr lang="en-GB" sz="800"/>
              <a:t>Australian Government Department of Health (2019). </a:t>
            </a:r>
            <a:r>
              <a:rPr lang="en-GB" sz="800" i="1"/>
              <a:t>What is smoking and tobacco?</a:t>
            </a:r>
            <a:r>
              <a:rPr lang="en-GB" sz="800"/>
              <a:t> Available at: https://www.health.gov.au/health-topics/smoking-and-tobacco/about-smoking-and-tobacco/what-is-smoking-and-tobacco [Accessed 16 Mar. 2022].</a:t>
            </a:r>
          </a:p>
          <a:p>
            <a:pPr marL="45720" lvl="0" indent="0">
              <a:buNone/>
            </a:pPr>
            <a:r>
              <a:rPr lang="en-GB" sz="800"/>
              <a:t>Cohain, J.S., Buxbaum, R.E. and Mankuta, D. (2017). Spontaneous first trimester miscarriage rates per woman among parous women with 1 or more pregnancies of 24 weeks or more. </a:t>
            </a:r>
            <a:r>
              <a:rPr lang="en-GB" sz="800" i="1"/>
              <a:t>BMC Pregnancy and Childbirth</a:t>
            </a:r>
            <a:r>
              <a:rPr lang="en-GB" sz="800"/>
              <a:t>, 17, (1).</a:t>
            </a:r>
          </a:p>
          <a:p>
            <a:pPr marL="45720" lvl="0" indent="0">
              <a:buNone/>
            </a:pPr>
            <a:r>
              <a:rPr lang="en-GB" sz="800">
                <a:cs typeface="Times New Roman" pitchFamily="18"/>
              </a:rPr>
              <a:t>Diamanti, A., Papadakis, S., Schoretsaniti, S., Rovina, N., Vivilaki, V., Gratziou, C. and Katsaounou, P. (2019), Smoking cessation in pregnancy: An update for maternity care practitioners, </a:t>
            </a:r>
            <a:r>
              <a:rPr lang="en-GB" sz="800" i="1">
                <a:cs typeface="Times New Roman" pitchFamily="18"/>
              </a:rPr>
              <a:t>Tobacco Induced Diseases</a:t>
            </a:r>
            <a:r>
              <a:rPr lang="en-GB" sz="800">
                <a:cs typeface="Times New Roman" pitchFamily="18"/>
              </a:rPr>
              <a:t>, 17: 57.</a:t>
            </a:r>
            <a:endParaRPr lang="en-GB" sz="800"/>
          </a:p>
          <a:p>
            <a:pPr marL="45720" lvl="0" indent="0">
              <a:buNone/>
            </a:pPr>
            <a:r>
              <a:rPr lang="en-GB" sz="800">
                <a:cs typeface="Times New Roman" pitchFamily="18"/>
              </a:rPr>
              <a:t>Handler, A., Davis, F., Ferre, C. and Yeko, T. (1989). The relationship of smoking and ectopic pregnancy. </a:t>
            </a:r>
            <a:r>
              <a:rPr lang="en-GB" sz="800" i="1">
                <a:cs typeface="Times New Roman" pitchFamily="18"/>
              </a:rPr>
              <a:t>American Journal of Public Health</a:t>
            </a:r>
            <a:r>
              <a:rPr lang="en-GB" sz="800">
                <a:cs typeface="Times New Roman" pitchFamily="18"/>
              </a:rPr>
              <a:t>, 79(9), pp.1239–1242.</a:t>
            </a:r>
            <a:endParaRPr lang="en-GB" sz="800"/>
          </a:p>
          <a:p>
            <a:pPr marL="45720" lvl="0" indent="0">
              <a:buNone/>
            </a:pPr>
            <a:r>
              <a:rPr lang="en-GB" sz="800"/>
              <a:t>Jiloha, R.C. (2010). Biological basis of tobacco addiction: Implications for smoking-cessation treatment. </a:t>
            </a:r>
            <a:r>
              <a:rPr lang="en-GB" sz="800" i="1"/>
              <a:t>Indian Journal of Psychiatry</a:t>
            </a:r>
            <a:r>
              <a:rPr lang="en-GB" sz="800"/>
              <a:t>, 52(4), pp.301–307. </a:t>
            </a:r>
          </a:p>
          <a:p>
            <a:pPr marL="45720" lvl="0" indent="0">
              <a:buNone/>
            </a:pPr>
            <a:r>
              <a:rPr lang="en-GB" sz="800"/>
              <a:t>NHS (2019). </a:t>
            </a:r>
            <a:r>
              <a:rPr lang="en-GB" sz="800" i="1"/>
              <a:t>Chronic Obstructive Pulmonary Disease (COPD)</a:t>
            </a:r>
            <a:r>
              <a:rPr lang="en-GB" sz="800"/>
              <a:t>. Available at: https://www.nhs.uk/conditions/chronic-obstructive-pulmonary-disease-copd/. [Accessed 22 Mar. 22].</a:t>
            </a:r>
          </a:p>
          <a:p>
            <a:pPr marL="45720" lvl="0" indent="0">
              <a:buNone/>
            </a:pPr>
            <a:r>
              <a:rPr lang="en-GB" sz="800"/>
              <a:t>NHS (2019). </a:t>
            </a:r>
            <a:r>
              <a:rPr lang="en-GB" sz="800" i="1"/>
              <a:t>Stop smoking treatments</a:t>
            </a:r>
            <a:r>
              <a:rPr lang="en-GB" sz="800"/>
              <a:t>. Available at: https://www.nhs.uk/conditions/stop-smoking-treatments/ [Accessed 16 Mar. 2022].</a:t>
            </a:r>
          </a:p>
          <a:p>
            <a:pPr marL="45720" lvl="0" indent="0">
              <a:buNone/>
            </a:pPr>
            <a:r>
              <a:rPr lang="en-US" sz="800"/>
              <a:t>NHS (2020). </a:t>
            </a:r>
            <a:r>
              <a:rPr lang="en-US" sz="800" i="1"/>
              <a:t>Stop smoking in pregnancy</a:t>
            </a:r>
            <a:r>
              <a:rPr lang="en-US" sz="800"/>
              <a:t>. Available at: https://www.nhs.uk/pregnancy/keeping-well/stop-smoking/ [Accessed 12 May 2022].</a:t>
            </a:r>
          </a:p>
          <a:p>
            <a:pPr marL="45720" lvl="0" indent="0">
              <a:buNone/>
            </a:pPr>
            <a:r>
              <a:rPr lang="en-GB" sz="800">
                <a:cs typeface="Times New Roman" pitchFamily="18"/>
              </a:rPr>
              <a:t>NHS (2022). </a:t>
            </a:r>
            <a:r>
              <a:rPr lang="en-GB" sz="800" i="1">
                <a:cs typeface="Times New Roman" pitchFamily="18"/>
              </a:rPr>
              <a:t>Statistics on NHS Stop Smoking Services in England - April 2020 to March 2021</a:t>
            </a:r>
            <a:r>
              <a:rPr lang="en-GB" sz="800">
                <a:cs typeface="Times New Roman" pitchFamily="18"/>
              </a:rPr>
              <a:t>. Available at:https://digital.nhs.uk/data-and-information/publications/statistical/statistics-on-nhs-stop-smoking-services-in-england/april-2020-to-march-2021 [Accessed 22 Mar. 2022].</a:t>
            </a:r>
          </a:p>
          <a:p>
            <a:pPr marL="45720" lvl="0" indent="0">
              <a:buNone/>
            </a:pPr>
            <a:r>
              <a:rPr lang="en-GB" sz="800">
                <a:cs typeface="Times New Roman" pitchFamily="18"/>
              </a:rPr>
              <a:t>Nursing Times (2010). </a:t>
            </a:r>
            <a:r>
              <a:rPr lang="en-GB" sz="800" i="1">
                <a:cs typeface="Times New Roman" pitchFamily="18"/>
              </a:rPr>
              <a:t>Smoking linked to ectopic pregnancy</a:t>
            </a:r>
            <a:r>
              <a:rPr lang="en-GB" sz="800">
                <a:cs typeface="Times New Roman" pitchFamily="18"/>
              </a:rPr>
              <a:t>. Available at: https://www.nursingtimes.net/clinical-archive/smoking-cessation/smoking-linked-to-ectopic-pregnancy-29-09-2010/ [Accessed 22 Mar. 2022].</a:t>
            </a:r>
            <a:endParaRPr lang="en-GB" sz="800"/>
          </a:p>
          <a:p>
            <a:pPr marL="45720" lvl="0" indent="0">
              <a:buNone/>
            </a:pPr>
            <a:r>
              <a:rPr lang="en-US" sz="800"/>
              <a:t>Price, J. H. and Everett, S. A. (1994). Perceptions of lung cancer and smoking in an ecomomically disadvantaged population. </a:t>
            </a:r>
            <a:r>
              <a:rPr lang="en-US" sz="800" i="1"/>
              <a:t>Journal of Community Health</a:t>
            </a:r>
            <a:r>
              <a:rPr lang="en-US" sz="800"/>
              <a:t>, 19(5), pp.361–375.</a:t>
            </a:r>
          </a:p>
          <a:p>
            <a:pPr marL="45720" lvl="0" indent="0">
              <a:buNone/>
            </a:pPr>
            <a:r>
              <a:rPr lang="en-US" sz="800"/>
              <a:t>Public Health England (2015). </a:t>
            </a:r>
            <a:r>
              <a:rPr lang="en-US" sz="800" i="1"/>
              <a:t>Health matters: smoking and quitting in England</a:t>
            </a:r>
            <a:r>
              <a:rPr lang="en-US" sz="800"/>
              <a:t>. Available at: https://www.gov.uk/government/publications/health-matters-smoking-and-quitting-in-england/smoking-and-quitting-in-england [Accessed 12 May 2022].</a:t>
            </a:r>
          </a:p>
          <a:p>
            <a:pPr marL="45720" lvl="0" indent="0">
              <a:buNone/>
            </a:pPr>
            <a:r>
              <a:rPr lang="en-GB" sz="800">
                <a:cs typeface="Times New Roman" pitchFamily="18"/>
              </a:rPr>
              <a:t>University of Nottingham (2022). </a:t>
            </a:r>
            <a:r>
              <a:rPr lang="en-GB" sz="800" i="1">
                <a:cs typeface="Times New Roman" pitchFamily="18"/>
              </a:rPr>
              <a:t>Smoking in Pregnancy research group - The University of Nottingham</a:t>
            </a:r>
            <a:r>
              <a:rPr lang="en-GB" sz="800">
                <a:cs typeface="Times New Roman" pitchFamily="18"/>
              </a:rPr>
              <a:t>. Available at: https://www.nottingham.ac.uk/research/groups/tobaccoandalcohol/smoking-in-pregnancy/index.aspx [Accessed 22 Mar. 2022].</a:t>
            </a:r>
            <a:endParaRPr lang="en-US" sz="800"/>
          </a:p>
          <a:p>
            <a:pPr marL="45720" lvl="0" indent="0">
              <a:buNone/>
            </a:pPr>
            <a:r>
              <a:rPr lang="en-GB" sz="800"/>
              <a:t>West, R. (2017). Tobacco smoking: Health impact, prevalence, correlates and interventions. </a:t>
            </a:r>
            <a:r>
              <a:rPr lang="en-GB" sz="800" i="1"/>
              <a:t>Psychology &amp; Health</a:t>
            </a:r>
            <a:r>
              <a:rPr lang="en-GB" sz="800"/>
              <a:t>, 32(8), pp.1018–1036.</a:t>
            </a:r>
          </a:p>
          <a:p>
            <a:pPr lvl="0"/>
            <a:endParaRPr lang="en-GB" sz="800"/>
          </a:p>
          <a:p>
            <a:pPr lvl="0"/>
            <a:r>
              <a:rPr lang="en-GB" sz="800"/>
              <a:t> </a:t>
            </a:r>
          </a:p>
          <a:p>
            <a:pPr lvl="0"/>
            <a:endParaRPr lang="en-GB" sz="800"/>
          </a:p>
          <a:p>
            <a:pPr lvl="0"/>
            <a:endParaRPr lang="en-GB" sz="800">
              <a:solidFill>
                <a:srgbClr val="000000"/>
              </a:solidFill>
            </a:endParaRPr>
          </a:p>
        </p:txBody>
      </p:sp>
      <p:pic>
        <p:nvPicPr>
          <p:cNvPr id="7" name="Recorded Sound">
            <a:extLst>
              <a:ext uri="{FF2B5EF4-FFF2-40B4-BE49-F238E27FC236}">
                <a16:creationId xmlns:a16="http://schemas.microsoft.com/office/drawing/2014/main" id="{4459ADE3-601E-F618-2CC8-191C03702F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9935" y="609603"/>
            <a:ext cx="406395" cy="406395"/>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82"/>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p:stCondLst>
                    <p:cond delay="indefinite"/>
                  </p:stCondLst>
                  <p:endCondLst>
                    <p:cond evt="onNext" delay="0">
                      <p:tgtEl>
                        <p:sldTgt/>
                      </p:tgtEl>
                    </p:cond>
                    <p:cond evt="onPrev" delay="0">
                      <p:tgtEl>
                        <p:sldTgt/>
                      </p:tgtEl>
                    </p:cond>
                  </p:endCondLst>
                </p:cTn>
                <p:tgtEl>
                  <p:spTgt spid="7"/>
                </p:tgtEl>
              </p:cMediaNode>
            </p:audio>
          </p:childTnLst>
        </p:cTn>
      </p:par>
    </p:tnLst>
  </p:timing>
</p:sld>
</file>

<file path=ppt/theme/theme1.xml><?xml version="1.0" encoding="utf-8"?>
<a:theme xmlns:a="http://schemas.openxmlformats.org/drawingml/2006/main" name="Basi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TM03457444%5b%5bfn=Basis%5d%5d</Template>
  <TotalTime>0</TotalTime>
  <Words>940</Words>
  <Application>Microsoft Office PowerPoint</Application>
  <PresentationFormat>Widescreen</PresentationFormat>
  <Paragraphs>80</Paragraphs>
  <Slides>8</Slides>
  <Notes>0</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Corbel</vt:lpstr>
      <vt:lpstr>Lucida Sans Typewriter</vt:lpstr>
      <vt:lpstr>Times New Roman</vt:lpstr>
      <vt:lpstr>Basis</vt:lpstr>
      <vt:lpstr>The role of a midwife in assisting women with an addiction to smoking tobacco from pre pregnancy to post natal.  By Cerys Harvey  2104455 Introduction to Health Research (BMNS4005) Gareth Thomas Presentation </vt:lpstr>
      <vt:lpstr>Index</vt:lpstr>
      <vt:lpstr>What is Tobacco?</vt:lpstr>
      <vt:lpstr>Health Risks for the Mother and Baby</vt:lpstr>
      <vt:lpstr>Health Promotions and Preventions</vt:lpstr>
      <vt:lpstr>Benefits and barriers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a midwife in assisting women with an addiction to smoking tobacco from pre pregnancy to post natal.  By Cerys Harvey  2104455 Introduction to Health Research (BMNS4005) Gareth Thomas Presentation </dc:title>
  <dc:creator>Cerys Harvey</dc:creator>
  <cp:lastModifiedBy>Cerys Harvey</cp:lastModifiedBy>
  <cp:revision>14</cp:revision>
  <dcterms:created xsi:type="dcterms:W3CDTF">2022-05-08T10:46:01Z</dcterms:created>
  <dcterms:modified xsi:type="dcterms:W3CDTF">2022-05-13T10:39:21Z</dcterms:modified>
</cp:coreProperties>
</file>