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440" r:id="rId5"/>
    <p:sldId id="515" r:id="rId6"/>
    <p:sldId id="445" r:id="rId7"/>
    <p:sldId id="437" r:id="rId8"/>
    <p:sldId id="432" r:id="rId9"/>
    <p:sldId id="486" r:id="rId10"/>
    <p:sldId id="433" r:id="rId11"/>
    <p:sldId id="487" r:id="rId12"/>
    <p:sldId id="488" r:id="rId13"/>
    <p:sldId id="266" r:id="rId14"/>
    <p:sldId id="489" r:id="rId15"/>
    <p:sldId id="490" r:id="rId16"/>
    <p:sldId id="491" r:id="rId17"/>
    <p:sldId id="257" r:id="rId18"/>
    <p:sldId id="519" r:id="rId19"/>
    <p:sldId id="494" r:id="rId20"/>
    <p:sldId id="495" r:id="rId21"/>
    <p:sldId id="496" r:id="rId22"/>
    <p:sldId id="498" r:id="rId23"/>
    <p:sldId id="508" r:id="rId24"/>
    <p:sldId id="506" r:id="rId25"/>
    <p:sldId id="493" r:id="rId26"/>
    <p:sldId id="284" r:id="rId27"/>
    <p:sldId id="470" r:id="rId28"/>
    <p:sldId id="478" r:id="rId29"/>
    <p:sldId id="510" r:id="rId30"/>
    <p:sldId id="393" r:id="rId31"/>
    <p:sldId id="511" r:id="rId32"/>
    <p:sldId id="394" r:id="rId33"/>
    <p:sldId id="474" r:id="rId34"/>
    <p:sldId id="512" r:id="rId35"/>
    <p:sldId id="395" r:id="rId36"/>
    <p:sldId id="343" r:id="rId37"/>
    <p:sldId id="357" r:id="rId38"/>
    <p:sldId id="516" r:id="rId39"/>
    <p:sldId id="371" r:id="rId40"/>
    <p:sldId id="436" r:id="rId41"/>
    <p:sldId id="517" r:id="rId42"/>
    <p:sldId id="500" r:id="rId43"/>
    <p:sldId id="501" r:id="rId44"/>
    <p:sldId id="502" r:id="rId45"/>
    <p:sldId id="503" r:id="rId46"/>
    <p:sldId id="504" r:id="rId47"/>
    <p:sldId id="518" r:id="rId48"/>
    <p:sldId id="259" r:id="rId49"/>
    <p:sldId id="505" r:id="rId50"/>
  </p:sldIdLst>
  <p:sldSz cx="12192000" cy="6858000"/>
  <p:notesSz cx="6858000" cy="9144000"/>
  <p:custDataLst>
    <p:tags r:id="rId5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71962-5512-4809-BC70-C8A8294FB742}" v="20" dt="2024-10-02T09:47:29.9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60" y="438"/>
      </p:cViewPr>
      <p:guideLst>
        <p:guide orient="horz" pos="2160"/>
        <p:guide pos="3840"/>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Wild" userId="baf2cde3-8896-481d-9254-c66691563779" providerId="ADAL" clId="{27DCBED0-0AC7-4D61-81AC-4209F0AF1E6E}"/>
    <pc:docChg chg="custSel delSld modSld sldOrd">
      <pc:chgData name="Emily Wild" userId="baf2cde3-8896-481d-9254-c66691563779" providerId="ADAL" clId="{27DCBED0-0AC7-4D61-81AC-4209F0AF1E6E}" dt="2024-07-26T16:33:38.345" v="643"/>
      <pc:docMkLst>
        <pc:docMk/>
      </pc:docMkLst>
      <pc:sldChg chg="del">
        <pc:chgData name="Emily Wild" userId="baf2cde3-8896-481d-9254-c66691563779" providerId="ADAL" clId="{27DCBED0-0AC7-4D61-81AC-4209F0AF1E6E}" dt="2024-07-26T15:46:25.275" v="30" actId="47"/>
        <pc:sldMkLst>
          <pc:docMk/>
          <pc:sldMk cId="3799625505" sldId="256"/>
        </pc:sldMkLst>
      </pc:sldChg>
      <pc:sldChg chg="modSp mod">
        <pc:chgData name="Emily Wild" userId="baf2cde3-8896-481d-9254-c66691563779" providerId="ADAL" clId="{27DCBED0-0AC7-4D61-81AC-4209F0AF1E6E}" dt="2024-07-26T15:46:18.981" v="29" actId="20577"/>
        <pc:sldMkLst>
          <pc:docMk/>
          <pc:sldMk cId="361644925" sldId="258"/>
        </pc:sldMkLst>
        <pc:spChg chg="mod">
          <ac:chgData name="Emily Wild" userId="baf2cde3-8896-481d-9254-c66691563779" providerId="ADAL" clId="{27DCBED0-0AC7-4D61-81AC-4209F0AF1E6E}" dt="2024-07-26T15:46:18.981" v="29" actId="20577"/>
          <ac:spMkLst>
            <pc:docMk/>
            <pc:sldMk cId="361644925" sldId="258"/>
            <ac:spMk id="3" creationId="{D7EC0C81-E4E5-0BA8-31BE-B45E16EF6A3F}"/>
          </ac:spMkLst>
        </pc:spChg>
      </pc:sldChg>
      <pc:sldChg chg="modAnim">
        <pc:chgData name="Emily Wild" userId="baf2cde3-8896-481d-9254-c66691563779" providerId="ADAL" clId="{27DCBED0-0AC7-4D61-81AC-4209F0AF1E6E}" dt="2024-07-26T16:33:38.345" v="643"/>
        <pc:sldMkLst>
          <pc:docMk/>
          <pc:sldMk cId="3312394532" sldId="284"/>
        </pc:sldMkLst>
      </pc:sldChg>
      <pc:sldChg chg="del">
        <pc:chgData name="Emily Wild" userId="baf2cde3-8896-481d-9254-c66691563779" providerId="ADAL" clId="{27DCBED0-0AC7-4D61-81AC-4209F0AF1E6E}" dt="2024-07-26T16:01:06.310" v="37" actId="47"/>
        <pc:sldMkLst>
          <pc:docMk/>
          <pc:sldMk cId="3935867652" sldId="325"/>
        </pc:sldMkLst>
      </pc:sldChg>
      <pc:sldChg chg="modSp mod ord">
        <pc:chgData name="Emily Wild" userId="baf2cde3-8896-481d-9254-c66691563779" providerId="ADAL" clId="{27DCBED0-0AC7-4D61-81AC-4209F0AF1E6E}" dt="2024-07-26T16:32:16.948" v="641" actId="27636"/>
        <pc:sldMkLst>
          <pc:docMk/>
          <pc:sldMk cId="2691907560" sldId="369"/>
        </pc:sldMkLst>
        <pc:spChg chg="mod">
          <ac:chgData name="Emily Wild" userId="baf2cde3-8896-481d-9254-c66691563779" providerId="ADAL" clId="{27DCBED0-0AC7-4D61-81AC-4209F0AF1E6E}" dt="2024-07-26T16:32:16.948" v="641" actId="27636"/>
          <ac:spMkLst>
            <pc:docMk/>
            <pc:sldMk cId="2691907560" sldId="369"/>
            <ac:spMk id="3" creationId="{8A145972-057E-46E5-B5FF-E717A1350ED2}"/>
          </ac:spMkLst>
        </pc:spChg>
      </pc:sldChg>
      <pc:sldChg chg="modSp mod">
        <pc:chgData name="Emily Wild" userId="baf2cde3-8896-481d-9254-c66691563779" providerId="ADAL" clId="{27DCBED0-0AC7-4D61-81AC-4209F0AF1E6E}" dt="2024-07-26T15:59:58.741" v="34" actId="20577"/>
        <pc:sldMkLst>
          <pc:docMk/>
          <pc:sldMk cId="903745614" sldId="386"/>
        </pc:sldMkLst>
        <pc:spChg chg="mod">
          <ac:chgData name="Emily Wild" userId="baf2cde3-8896-481d-9254-c66691563779" providerId="ADAL" clId="{27DCBED0-0AC7-4D61-81AC-4209F0AF1E6E}" dt="2024-07-26T15:59:58.741" v="34" actId="20577"/>
          <ac:spMkLst>
            <pc:docMk/>
            <pc:sldMk cId="903745614" sldId="386"/>
            <ac:spMk id="2" creationId="{CE119CEF-03E0-410C-8B3B-137DE0DA4C8E}"/>
          </ac:spMkLst>
        </pc:spChg>
      </pc:sldChg>
      <pc:sldChg chg="del">
        <pc:chgData name="Emily Wild" userId="baf2cde3-8896-481d-9254-c66691563779" providerId="ADAL" clId="{27DCBED0-0AC7-4D61-81AC-4209F0AF1E6E}" dt="2024-07-26T16:04:10.905" v="164" actId="47"/>
        <pc:sldMkLst>
          <pc:docMk/>
          <pc:sldMk cId="3370159542" sldId="392"/>
        </pc:sldMkLst>
      </pc:sldChg>
    </pc:docChg>
  </pc:docChgLst>
  <pc:docChgLst>
    <pc:chgData name="Emily Wild" userId="baf2cde3-8896-481d-9254-c66691563779" providerId="ADAL" clId="{86128765-06FA-4005-AF1F-5BFBEEF08029}"/>
    <pc:docChg chg="delSld modSld sldOrd">
      <pc:chgData name="Emily Wild" userId="baf2cde3-8896-481d-9254-c66691563779" providerId="ADAL" clId="{86128765-06FA-4005-AF1F-5BFBEEF08029}" dt="2024-09-02T17:24:38.956" v="154" actId="1076"/>
      <pc:docMkLst>
        <pc:docMk/>
      </pc:docMkLst>
      <pc:sldChg chg="modSp del">
        <pc:chgData name="Emily Wild" userId="baf2cde3-8896-481d-9254-c66691563779" providerId="ADAL" clId="{86128765-06FA-4005-AF1F-5BFBEEF08029}" dt="2024-08-29T11:48:47.104" v="82" actId="20577"/>
        <pc:sldMkLst>
          <pc:docMk/>
          <pc:sldMk cId="2437951179" sldId="257"/>
        </pc:sldMkLst>
        <pc:graphicFrameChg chg="mod">
          <ac:chgData name="Emily Wild" userId="baf2cde3-8896-481d-9254-c66691563779" providerId="ADAL" clId="{86128765-06FA-4005-AF1F-5BFBEEF08029}" dt="2024-08-29T11:48:47.104" v="82" actId="20577"/>
          <ac:graphicFrameMkLst>
            <pc:docMk/>
            <pc:sldMk cId="2437951179" sldId="257"/>
            <ac:graphicFrameMk id="5" creationId="{6333D401-7C7B-0FFB-95B3-9CD8B2070DF0}"/>
          </ac:graphicFrameMkLst>
        </pc:graphicFrameChg>
      </pc:sldChg>
      <pc:sldChg chg="del">
        <pc:chgData name="Emily Wild" userId="baf2cde3-8896-481d-9254-c66691563779" providerId="ADAL" clId="{86128765-06FA-4005-AF1F-5BFBEEF08029}" dt="2024-08-05T16:21:31.646" v="39" actId="47"/>
        <pc:sldMkLst>
          <pc:docMk/>
          <pc:sldMk cId="2474946043" sldId="257"/>
        </pc:sldMkLst>
      </pc:sldChg>
      <pc:sldChg chg="del">
        <pc:chgData name="Emily Wild" userId="baf2cde3-8896-481d-9254-c66691563779" providerId="ADAL" clId="{86128765-06FA-4005-AF1F-5BFBEEF08029}" dt="2024-08-05T16:21:31.646" v="39" actId="47"/>
        <pc:sldMkLst>
          <pc:docMk/>
          <pc:sldMk cId="361644925" sldId="258"/>
        </pc:sldMkLst>
      </pc:sldChg>
      <pc:sldChg chg="del">
        <pc:chgData name="Emily Wild" userId="baf2cde3-8896-481d-9254-c66691563779" providerId="ADAL" clId="{86128765-06FA-4005-AF1F-5BFBEEF08029}" dt="2024-08-14T11:08:42.819" v="46" actId="47"/>
        <pc:sldMkLst>
          <pc:docMk/>
          <pc:sldMk cId="902743752" sldId="259"/>
        </pc:sldMkLst>
      </pc:sldChg>
      <pc:sldChg chg="del">
        <pc:chgData name="Emily Wild" userId="baf2cde3-8896-481d-9254-c66691563779" providerId="ADAL" clId="{86128765-06FA-4005-AF1F-5BFBEEF08029}" dt="2024-08-05T16:21:31.646" v="39" actId="47"/>
        <pc:sldMkLst>
          <pc:docMk/>
          <pc:sldMk cId="902834971" sldId="260"/>
        </pc:sldMkLst>
      </pc:sldChg>
      <pc:sldChg chg="modSp del mod">
        <pc:chgData name="Emily Wild" userId="baf2cde3-8896-481d-9254-c66691563779" providerId="ADAL" clId="{86128765-06FA-4005-AF1F-5BFBEEF08029}" dt="2024-08-12T17:16:44.738" v="45" actId="47"/>
        <pc:sldMkLst>
          <pc:docMk/>
          <pc:sldMk cId="3167846662" sldId="260"/>
        </pc:sldMkLst>
        <pc:picChg chg="mod">
          <ac:chgData name="Emily Wild" userId="baf2cde3-8896-481d-9254-c66691563779" providerId="ADAL" clId="{86128765-06FA-4005-AF1F-5BFBEEF08029}" dt="2024-08-12T16:34:28.514" v="43" actId="14100"/>
          <ac:picMkLst>
            <pc:docMk/>
            <pc:sldMk cId="3167846662" sldId="260"/>
            <ac:picMk id="4" creationId="{F9D48F87-1F79-CCFE-E9E2-B9F8BF532384}"/>
          </ac:picMkLst>
        </pc:picChg>
      </pc:sldChg>
      <pc:sldChg chg="del">
        <pc:chgData name="Emily Wild" userId="baf2cde3-8896-481d-9254-c66691563779" providerId="ADAL" clId="{86128765-06FA-4005-AF1F-5BFBEEF08029}" dt="2024-08-05T16:21:31.646" v="39" actId="47"/>
        <pc:sldMkLst>
          <pc:docMk/>
          <pc:sldMk cId="3631409906" sldId="265"/>
        </pc:sldMkLst>
      </pc:sldChg>
      <pc:sldChg chg="del">
        <pc:chgData name="Emily Wild" userId="baf2cde3-8896-481d-9254-c66691563779" providerId="ADAL" clId="{86128765-06FA-4005-AF1F-5BFBEEF08029}" dt="2024-08-14T11:08:42.819" v="46" actId="47"/>
        <pc:sldMkLst>
          <pc:docMk/>
          <pc:sldMk cId="142179539" sldId="266"/>
        </pc:sldMkLst>
      </pc:sldChg>
      <pc:sldChg chg="del">
        <pc:chgData name="Emily Wild" userId="baf2cde3-8896-481d-9254-c66691563779" providerId="ADAL" clId="{86128765-06FA-4005-AF1F-5BFBEEF08029}" dt="2024-08-05T16:21:31.646" v="39" actId="47"/>
        <pc:sldMkLst>
          <pc:docMk/>
          <pc:sldMk cId="4171895693" sldId="266"/>
        </pc:sldMkLst>
      </pc:sldChg>
      <pc:sldChg chg="del">
        <pc:chgData name="Emily Wild" userId="baf2cde3-8896-481d-9254-c66691563779" providerId="ADAL" clId="{86128765-06FA-4005-AF1F-5BFBEEF08029}" dt="2024-08-05T16:21:31.646" v="39" actId="47"/>
        <pc:sldMkLst>
          <pc:docMk/>
          <pc:sldMk cId="360666262" sldId="268"/>
        </pc:sldMkLst>
      </pc:sldChg>
      <pc:sldChg chg="del">
        <pc:chgData name="Emily Wild" userId="baf2cde3-8896-481d-9254-c66691563779" providerId="ADAL" clId="{86128765-06FA-4005-AF1F-5BFBEEF08029}" dt="2024-08-22T16:59:31.516" v="48" actId="47"/>
        <pc:sldMkLst>
          <pc:docMk/>
          <pc:sldMk cId="798805302" sldId="269"/>
        </pc:sldMkLst>
      </pc:sldChg>
      <pc:sldChg chg="del">
        <pc:chgData name="Emily Wild" userId="baf2cde3-8896-481d-9254-c66691563779" providerId="ADAL" clId="{86128765-06FA-4005-AF1F-5BFBEEF08029}" dt="2024-08-22T16:59:31.516" v="48" actId="47"/>
        <pc:sldMkLst>
          <pc:docMk/>
          <pc:sldMk cId="851519725" sldId="279"/>
        </pc:sldMkLst>
      </pc:sldChg>
      <pc:sldChg chg="modSp del mod">
        <pc:chgData name="Emily Wild" userId="baf2cde3-8896-481d-9254-c66691563779" providerId="ADAL" clId="{86128765-06FA-4005-AF1F-5BFBEEF08029}" dt="2024-08-30T15:26:15.539" v="147" actId="14861"/>
        <pc:sldMkLst>
          <pc:docMk/>
          <pc:sldMk cId="3312394532" sldId="284"/>
        </pc:sldMkLst>
        <pc:picChg chg="mod">
          <ac:chgData name="Emily Wild" userId="baf2cde3-8896-481d-9254-c66691563779" providerId="ADAL" clId="{86128765-06FA-4005-AF1F-5BFBEEF08029}" dt="2024-08-30T15:26:15.539" v="147" actId="14861"/>
          <ac:picMkLst>
            <pc:docMk/>
            <pc:sldMk cId="3312394532" sldId="284"/>
            <ac:picMk id="5" creationId="{FB2A98E9-4C5A-4F8C-AA92-BA8A9C725584}"/>
          </ac:picMkLst>
        </pc:picChg>
      </pc:sldChg>
      <pc:sldChg chg="del">
        <pc:chgData name="Emily Wild" userId="baf2cde3-8896-481d-9254-c66691563779" providerId="ADAL" clId="{86128765-06FA-4005-AF1F-5BFBEEF08029}" dt="2024-08-14T11:25:26.091" v="47" actId="47"/>
        <pc:sldMkLst>
          <pc:docMk/>
          <pc:sldMk cId="2438988083" sldId="286"/>
        </pc:sldMkLst>
      </pc:sldChg>
      <pc:sldChg chg="del">
        <pc:chgData name="Emily Wild" userId="baf2cde3-8896-481d-9254-c66691563779" providerId="ADAL" clId="{86128765-06FA-4005-AF1F-5BFBEEF08029}" dt="2024-08-22T16:59:31.516" v="48" actId="47"/>
        <pc:sldMkLst>
          <pc:docMk/>
          <pc:sldMk cId="1586272751" sldId="309"/>
        </pc:sldMkLst>
      </pc:sldChg>
      <pc:sldChg chg="del">
        <pc:chgData name="Emily Wild" userId="baf2cde3-8896-481d-9254-c66691563779" providerId="ADAL" clId="{86128765-06FA-4005-AF1F-5BFBEEF08029}" dt="2024-08-22T16:59:31.516" v="48" actId="47"/>
        <pc:sldMkLst>
          <pc:docMk/>
          <pc:sldMk cId="1654345618" sldId="310"/>
        </pc:sldMkLst>
      </pc:sldChg>
      <pc:sldChg chg="del">
        <pc:chgData name="Emily Wild" userId="baf2cde3-8896-481d-9254-c66691563779" providerId="ADAL" clId="{86128765-06FA-4005-AF1F-5BFBEEF08029}" dt="2024-08-22T16:59:31.516" v="48" actId="47"/>
        <pc:sldMkLst>
          <pc:docMk/>
          <pc:sldMk cId="1886995524" sldId="329"/>
        </pc:sldMkLst>
      </pc:sldChg>
      <pc:sldChg chg="del">
        <pc:chgData name="Emily Wild" userId="baf2cde3-8896-481d-9254-c66691563779" providerId="ADAL" clId="{86128765-06FA-4005-AF1F-5BFBEEF08029}" dt="2024-08-05T16:21:31.646" v="39" actId="47"/>
        <pc:sldMkLst>
          <pc:docMk/>
          <pc:sldMk cId="975218397" sldId="330"/>
        </pc:sldMkLst>
      </pc:sldChg>
      <pc:sldChg chg="del">
        <pc:chgData name="Emily Wild" userId="baf2cde3-8896-481d-9254-c66691563779" providerId="ADAL" clId="{86128765-06FA-4005-AF1F-5BFBEEF08029}" dt="2024-08-22T16:59:31.516" v="48" actId="47"/>
        <pc:sldMkLst>
          <pc:docMk/>
          <pc:sldMk cId="1805027631" sldId="336"/>
        </pc:sldMkLst>
      </pc:sldChg>
      <pc:sldChg chg="del">
        <pc:chgData name="Emily Wild" userId="baf2cde3-8896-481d-9254-c66691563779" providerId="ADAL" clId="{86128765-06FA-4005-AF1F-5BFBEEF08029}" dt="2024-08-05T16:21:31.646" v="39" actId="47"/>
        <pc:sldMkLst>
          <pc:docMk/>
          <pc:sldMk cId="500831355" sldId="343"/>
        </pc:sldMkLst>
      </pc:sldChg>
      <pc:sldChg chg="del">
        <pc:chgData name="Emily Wild" userId="baf2cde3-8896-481d-9254-c66691563779" providerId="ADAL" clId="{86128765-06FA-4005-AF1F-5BFBEEF08029}" dt="2024-08-12T17:16:44.738" v="45" actId="47"/>
        <pc:sldMkLst>
          <pc:docMk/>
          <pc:sldMk cId="1450180832" sldId="344"/>
        </pc:sldMkLst>
      </pc:sldChg>
      <pc:sldChg chg="del">
        <pc:chgData name="Emily Wild" userId="baf2cde3-8896-481d-9254-c66691563779" providerId="ADAL" clId="{86128765-06FA-4005-AF1F-5BFBEEF08029}" dt="2024-08-05T16:21:31.646" v="39" actId="47"/>
        <pc:sldMkLst>
          <pc:docMk/>
          <pc:sldMk cId="177309255" sldId="354"/>
        </pc:sldMkLst>
      </pc:sldChg>
      <pc:sldChg chg="del">
        <pc:chgData name="Emily Wild" userId="baf2cde3-8896-481d-9254-c66691563779" providerId="ADAL" clId="{86128765-06FA-4005-AF1F-5BFBEEF08029}" dt="2024-08-22T16:59:31.516" v="48" actId="47"/>
        <pc:sldMkLst>
          <pc:docMk/>
          <pc:sldMk cId="973300063" sldId="356"/>
        </pc:sldMkLst>
      </pc:sldChg>
      <pc:sldChg chg="del">
        <pc:chgData name="Emily Wild" userId="baf2cde3-8896-481d-9254-c66691563779" providerId="ADAL" clId="{86128765-06FA-4005-AF1F-5BFBEEF08029}" dt="2024-08-05T16:21:31.646" v="39" actId="47"/>
        <pc:sldMkLst>
          <pc:docMk/>
          <pc:sldMk cId="1087407634" sldId="357"/>
        </pc:sldMkLst>
      </pc:sldChg>
      <pc:sldChg chg="del">
        <pc:chgData name="Emily Wild" userId="baf2cde3-8896-481d-9254-c66691563779" providerId="ADAL" clId="{86128765-06FA-4005-AF1F-5BFBEEF08029}" dt="2024-08-05T16:21:31.646" v="39" actId="47"/>
        <pc:sldMkLst>
          <pc:docMk/>
          <pc:sldMk cId="3766868976" sldId="358"/>
        </pc:sldMkLst>
      </pc:sldChg>
      <pc:sldChg chg="del">
        <pc:chgData name="Emily Wild" userId="baf2cde3-8896-481d-9254-c66691563779" providerId="ADAL" clId="{86128765-06FA-4005-AF1F-5BFBEEF08029}" dt="2024-08-05T16:21:31.646" v="39" actId="47"/>
        <pc:sldMkLst>
          <pc:docMk/>
          <pc:sldMk cId="3453460480" sldId="362"/>
        </pc:sldMkLst>
      </pc:sldChg>
      <pc:sldChg chg="del">
        <pc:chgData name="Emily Wild" userId="baf2cde3-8896-481d-9254-c66691563779" providerId="ADAL" clId="{86128765-06FA-4005-AF1F-5BFBEEF08029}" dt="2024-08-05T16:21:31.646" v="39" actId="47"/>
        <pc:sldMkLst>
          <pc:docMk/>
          <pc:sldMk cId="1729552374" sldId="363"/>
        </pc:sldMkLst>
      </pc:sldChg>
      <pc:sldChg chg="del">
        <pc:chgData name="Emily Wild" userId="baf2cde3-8896-481d-9254-c66691563779" providerId="ADAL" clId="{86128765-06FA-4005-AF1F-5BFBEEF08029}" dt="2024-08-22T16:59:31.516" v="48" actId="47"/>
        <pc:sldMkLst>
          <pc:docMk/>
          <pc:sldMk cId="2691907560" sldId="369"/>
        </pc:sldMkLst>
      </pc:sldChg>
      <pc:sldChg chg="del">
        <pc:chgData name="Emily Wild" userId="baf2cde3-8896-481d-9254-c66691563779" providerId="ADAL" clId="{86128765-06FA-4005-AF1F-5BFBEEF08029}" dt="2024-08-05T16:21:31.646" v="39" actId="47"/>
        <pc:sldMkLst>
          <pc:docMk/>
          <pc:sldMk cId="3795340707" sldId="375"/>
        </pc:sldMkLst>
      </pc:sldChg>
      <pc:sldChg chg="del">
        <pc:chgData name="Emily Wild" userId="baf2cde3-8896-481d-9254-c66691563779" providerId="ADAL" clId="{86128765-06FA-4005-AF1F-5BFBEEF08029}" dt="2024-08-05T16:21:31.646" v="39" actId="47"/>
        <pc:sldMkLst>
          <pc:docMk/>
          <pc:sldMk cId="3578835226" sldId="376"/>
        </pc:sldMkLst>
      </pc:sldChg>
      <pc:sldChg chg="del">
        <pc:chgData name="Emily Wild" userId="baf2cde3-8896-481d-9254-c66691563779" providerId="ADAL" clId="{86128765-06FA-4005-AF1F-5BFBEEF08029}" dt="2024-08-14T11:08:42.819" v="46" actId="47"/>
        <pc:sldMkLst>
          <pc:docMk/>
          <pc:sldMk cId="3203692167" sldId="383"/>
        </pc:sldMkLst>
      </pc:sldChg>
      <pc:sldChg chg="del">
        <pc:chgData name="Emily Wild" userId="baf2cde3-8896-481d-9254-c66691563779" providerId="ADAL" clId="{86128765-06FA-4005-AF1F-5BFBEEF08029}" dt="2024-08-05T16:21:31.646" v="39" actId="47"/>
        <pc:sldMkLst>
          <pc:docMk/>
          <pc:sldMk cId="903745614" sldId="386"/>
        </pc:sldMkLst>
      </pc:sldChg>
      <pc:sldChg chg="del">
        <pc:chgData name="Emily Wild" userId="baf2cde3-8896-481d-9254-c66691563779" providerId="ADAL" clId="{86128765-06FA-4005-AF1F-5BFBEEF08029}" dt="2024-08-22T16:59:31.516" v="48" actId="47"/>
        <pc:sldMkLst>
          <pc:docMk/>
          <pc:sldMk cId="2308154430" sldId="400"/>
        </pc:sldMkLst>
      </pc:sldChg>
      <pc:sldChg chg="del">
        <pc:chgData name="Emily Wild" userId="baf2cde3-8896-481d-9254-c66691563779" providerId="ADAL" clId="{86128765-06FA-4005-AF1F-5BFBEEF08029}" dt="2024-08-22T16:59:31.516" v="48" actId="47"/>
        <pc:sldMkLst>
          <pc:docMk/>
          <pc:sldMk cId="1824413539" sldId="409"/>
        </pc:sldMkLst>
      </pc:sldChg>
      <pc:sldChg chg="del">
        <pc:chgData name="Emily Wild" userId="baf2cde3-8896-481d-9254-c66691563779" providerId="ADAL" clId="{86128765-06FA-4005-AF1F-5BFBEEF08029}" dt="2024-08-14T11:08:42.819" v="46" actId="47"/>
        <pc:sldMkLst>
          <pc:docMk/>
          <pc:sldMk cId="2926089004" sldId="418"/>
        </pc:sldMkLst>
      </pc:sldChg>
      <pc:sldChg chg="del">
        <pc:chgData name="Emily Wild" userId="baf2cde3-8896-481d-9254-c66691563779" providerId="ADAL" clId="{86128765-06FA-4005-AF1F-5BFBEEF08029}" dt="2024-08-14T11:08:42.819" v="46" actId="47"/>
        <pc:sldMkLst>
          <pc:docMk/>
          <pc:sldMk cId="439189038" sldId="419"/>
        </pc:sldMkLst>
      </pc:sldChg>
      <pc:sldChg chg="del ord">
        <pc:chgData name="Emily Wild" userId="baf2cde3-8896-481d-9254-c66691563779" providerId="ADAL" clId="{86128765-06FA-4005-AF1F-5BFBEEF08029}" dt="2024-08-30T15:26:00.284" v="146" actId="47"/>
        <pc:sldMkLst>
          <pc:docMk/>
          <pc:sldMk cId="2383162772" sldId="421"/>
        </pc:sldMkLst>
      </pc:sldChg>
      <pc:sldChg chg="del">
        <pc:chgData name="Emily Wild" userId="baf2cde3-8896-481d-9254-c66691563779" providerId="ADAL" clId="{86128765-06FA-4005-AF1F-5BFBEEF08029}" dt="2024-08-22T16:59:31.516" v="48" actId="47"/>
        <pc:sldMkLst>
          <pc:docMk/>
          <pc:sldMk cId="2054054857" sldId="422"/>
        </pc:sldMkLst>
      </pc:sldChg>
      <pc:sldChg chg="del">
        <pc:chgData name="Emily Wild" userId="baf2cde3-8896-481d-9254-c66691563779" providerId="ADAL" clId="{86128765-06FA-4005-AF1F-5BFBEEF08029}" dt="2024-08-22T16:59:31.516" v="48" actId="47"/>
        <pc:sldMkLst>
          <pc:docMk/>
          <pc:sldMk cId="301646860" sldId="423"/>
        </pc:sldMkLst>
      </pc:sldChg>
      <pc:sldChg chg="del">
        <pc:chgData name="Emily Wild" userId="baf2cde3-8896-481d-9254-c66691563779" providerId="ADAL" clId="{86128765-06FA-4005-AF1F-5BFBEEF08029}" dt="2024-08-22T16:59:31.516" v="48" actId="47"/>
        <pc:sldMkLst>
          <pc:docMk/>
          <pc:sldMk cId="3617423428" sldId="424"/>
        </pc:sldMkLst>
      </pc:sldChg>
      <pc:sldChg chg="del">
        <pc:chgData name="Emily Wild" userId="baf2cde3-8896-481d-9254-c66691563779" providerId="ADAL" clId="{86128765-06FA-4005-AF1F-5BFBEEF08029}" dt="2024-08-22T16:59:31.516" v="48" actId="47"/>
        <pc:sldMkLst>
          <pc:docMk/>
          <pc:sldMk cId="97086175" sldId="427"/>
        </pc:sldMkLst>
      </pc:sldChg>
      <pc:sldChg chg="del">
        <pc:chgData name="Emily Wild" userId="baf2cde3-8896-481d-9254-c66691563779" providerId="ADAL" clId="{86128765-06FA-4005-AF1F-5BFBEEF08029}" dt="2024-08-22T16:59:31.516" v="48" actId="47"/>
        <pc:sldMkLst>
          <pc:docMk/>
          <pc:sldMk cId="1999122002" sldId="430"/>
        </pc:sldMkLst>
      </pc:sldChg>
      <pc:sldChg chg="del">
        <pc:chgData name="Emily Wild" userId="baf2cde3-8896-481d-9254-c66691563779" providerId="ADAL" clId="{86128765-06FA-4005-AF1F-5BFBEEF08029}" dt="2024-08-22T16:59:31.516" v="48" actId="47"/>
        <pc:sldMkLst>
          <pc:docMk/>
          <pc:sldMk cId="621442414" sldId="431"/>
        </pc:sldMkLst>
      </pc:sldChg>
      <pc:sldChg chg="modSp">
        <pc:chgData name="Emily Wild" userId="baf2cde3-8896-481d-9254-c66691563779" providerId="ADAL" clId="{86128765-06FA-4005-AF1F-5BFBEEF08029}" dt="2024-08-22T17:07:45.530" v="56" actId="12100"/>
        <pc:sldMkLst>
          <pc:docMk/>
          <pc:sldMk cId="1081419649" sldId="432"/>
        </pc:sldMkLst>
        <pc:graphicFrameChg chg="mod">
          <ac:chgData name="Emily Wild" userId="baf2cde3-8896-481d-9254-c66691563779" providerId="ADAL" clId="{86128765-06FA-4005-AF1F-5BFBEEF08029}" dt="2024-08-22T17:07:45.530" v="56" actId="12100"/>
          <ac:graphicFrameMkLst>
            <pc:docMk/>
            <pc:sldMk cId="1081419649" sldId="432"/>
            <ac:graphicFrameMk id="19" creationId="{9016B007-048F-CF92-CF24-79AD60784D3F}"/>
          </ac:graphicFrameMkLst>
        </pc:graphicFrameChg>
      </pc:sldChg>
      <pc:sldChg chg="del">
        <pc:chgData name="Emily Wild" userId="baf2cde3-8896-481d-9254-c66691563779" providerId="ADAL" clId="{86128765-06FA-4005-AF1F-5BFBEEF08029}" dt="2024-08-05T16:21:31.646" v="39" actId="47"/>
        <pc:sldMkLst>
          <pc:docMk/>
          <pc:sldMk cId="2226450055" sldId="432"/>
        </pc:sldMkLst>
      </pc:sldChg>
      <pc:sldChg chg="del">
        <pc:chgData name="Emily Wild" userId="baf2cde3-8896-481d-9254-c66691563779" providerId="ADAL" clId="{86128765-06FA-4005-AF1F-5BFBEEF08029}" dt="2024-08-14T11:08:42.819" v="46" actId="47"/>
        <pc:sldMkLst>
          <pc:docMk/>
          <pc:sldMk cId="3983645651" sldId="432"/>
        </pc:sldMkLst>
      </pc:sldChg>
      <pc:sldChg chg="modSp">
        <pc:chgData name="Emily Wild" userId="baf2cde3-8896-481d-9254-c66691563779" providerId="ADAL" clId="{86128765-06FA-4005-AF1F-5BFBEEF08029}" dt="2024-08-22T17:08:05.730" v="59" actId="12100"/>
        <pc:sldMkLst>
          <pc:docMk/>
          <pc:sldMk cId="1673781626" sldId="433"/>
        </pc:sldMkLst>
        <pc:graphicFrameChg chg="mod">
          <ac:chgData name="Emily Wild" userId="baf2cde3-8896-481d-9254-c66691563779" providerId="ADAL" clId="{86128765-06FA-4005-AF1F-5BFBEEF08029}" dt="2024-08-22T17:08:05.730" v="59" actId="12100"/>
          <ac:graphicFrameMkLst>
            <pc:docMk/>
            <pc:sldMk cId="1673781626" sldId="433"/>
            <ac:graphicFrameMk id="11" creationId="{B0047513-BD11-439C-22C2-BE17AA205E9A}"/>
          </ac:graphicFrameMkLst>
        </pc:graphicFrameChg>
      </pc:sldChg>
      <pc:sldChg chg="del">
        <pc:chgData name="Emily Wild" userId="baf2cde3-8896-481d-9254-c66691563779" providerId="ADAL" clId="{86128765-06FA-4005-AF1F-5BFBEEF08029}" dt="2024-08-05T16:21:31.646" v="39" actId="47"/>
        <pc:sldMkLst>
          <pc:docMk/>
          <pc:sldMk cId="2437951179" sldId="433"/>
        </pc:sldMkLst>
      </pc:sldChg>
      <pc:sldChg chg="del">
        <pc:chgData name="Emily Wild" userId="baf2cde3-8896-481d-9254-c66691563779" providerId="ADAL" clId="{86128765-06FA-4005-AF1F-5BFBEEF08029}" dt="2024-08-14T11:08:42.819" v="46" actId="47"/>
        <pc:sldMkLst>
          <pc:docMk/>
          <pc:sldMk cId="3453632531" sldId="433"/>
        </pc:sldMkLst>
      </pc:sldChg>
      <pc:sldChg chg="del">
        <pc:chgData name="Emily Wild" userId="baf2cde3-8896-481d-9254-c66691563779" providerId="ADAL" clId="{86128765-06FA-4005-AF1F-5BFBEEF08029}" dt="2024-08-22T16:59:31.516" v="48" actId="47"/>
        <pc:sldMkLst>
          <pc:docMk/>
          <pc:sldMk cId="1405373940" sldId="434"/>
        </pc:sldMkLst>
      </pc:sldChg>
      <pc:sldChg chg="del">
        <pc:chgData name="Emily Wild" userId="baf2cde3-8896-481d-9254-c66691563779" providerId="ADAL" clId="{86128765-06FA-4005-AF1F-5BFBEEF08029}" dt="2024-08-12T17:16:44.738" v="45" actId="47"/>
        <pc:sldMkLst>
          <pc:docMk/>
          <pc:sldMk cId="1502811788" sldId="434"/>
        </pc:sldMkLst>
      </pc:sldChg>
      <pc:sldChg chg="del">
        <pc:chgData name="Emily Wild" userId="baf2cde3-8896-481d-9254-c66691563779" providerId="ADAL" clId="{86128765-06FA-4005-AF1F-5BFBEEF08029}" dt="2024-08-22T16:59:31.516" v="48" actId="47"/>
        <pc:sldMkLst>
          <pc:docMk/>
          <pc:sldMk cId="1456495592" sldId="435"/>
        </pc:sldMkLst>
      </pc:sldChg>
      <pc:sldChg chg="modSp del">
        <pc:chgData name="Emily Wild" userId="baf2cde3-8896-481d-9254-c66691563779" providerId="ADAL" clId="{86128765-06FA-4005-AF1F-5BFBEEF08029}" dt="2024-08-22T17:09:15.370" v="65" actId="12100"/>
        <pc:sldMkLst>
          <pc:docMk/>
          <pc:sldMk cId="103040197" sldId="436"/>
        </pc:sldMkLst>
        <pc:graphicFrameChg chg="mod">
          <ac:chgData name="Emily Wild" userId="baf2cde3-8896-481d-9254-c66691563779" providerId="ADAL" clId="{86128765-06FA-4005-AF1F-5BFBEEF08029}" dt="2024-08-22T17:09:15.370" v="65" actId="12100"/>
          <ac:graphicFrameMkLst>
            <pc:docMk/>
            <pc:sldMk cId="103040197" sldId="436"/>
            <ac:graphicFrameMk id="26" creationId="{29A57BF4-801A-D590-3D37-A2042090C368}"/>
          </ac:graphicFrameMkLst>
        </pc:graphicFrameChg>
      </pc:sldChg>
      <pc:sldChg chg="del">
        <pc:chgData name="Emily Wild" userId="baf2cde3-8896-481d-9254-c66691563779" providerId="ADAL" clId="{86128765-06FA-4005-AF1F-5BFBEEF08029}" dt="2024-08-05T16:21:31.646" v="39" actId="47"/>
        <pc:sldMkLst>
          <pc:docMk/>
          <pc:sldMk cId="215134199" sldId="437"/>
        </pc:sldMkLst>
      </pc:sldChg>
      <pc:sldChg chg="del">
        <pc:chgData name="Emily Wild" userId="baf2cde3-8896-481d-9254-c66691563779" providerId="ADAL" clId="{86128765-06FA-4005-AF1F-5BFBEEF08029}" dt="2024-08-14T11:08:42.819" v="46" actId="47"/>
        <pc:sldMkLst>
          <pc:docMk/>
          <pc:sldMk cId="2206971121" sldId="437"/>
        </pc:sldMkLst>
      </pc:sldChg>
      <pc:sldChg chg="del">
        <pc:chgData name="Emily Wild" userId="baf2cde3-8896-481d-9254-c66691563779" providerId="ADAL" clId="{86128765-06FA-4005-AF1F-5BFBEEF08029}" dt="2024-08-22T16:59:31.516" v="48" actId="47"/>
        <pc:sldMkLst>
          <pc:docMk/>
          <pc:sldMk cId="1012131171" sldId="438"/>
        </pc:sldMkLst>
      </pc:sldChg>
      <pc:sldChg chg="del">
        <pc:chgData name="Emily Wild" userId="baf2cde3-8896-481d-9254-c66691563779" providerId="ADAL" clId="{86128765-06FA-4005-AF1F-5BFBEEF08029}" dt="2024-08-05T16:21:31.646" v="39" actId="47"/>
        <pc:sldMkLst>
          <pc:docMk/>
          <pc:sldMk cId="3006239145" sldId="438"/>
        </pc:sldMkLst>
      </pc:sldChg>
      <pc:sldChg chg="del">
        <pc:chgData name="Emily Wild" userId="baf2cde3-8896-481d-9254-c66691563779" providerId="ADAL" clId="{86128765-06FA-4005-AF1F-5BFBEEF08029}" dt="2024-08-05T16:21:31.646" v="39" actId="47"/>
        <pc:sldMkLst>
          <pc:docMk/>
          <pc:sldMk cId="863589967" sldId="439"/>
        </pc:sldMkLst>
      </pc:sldChg>
      <pc:sldChg chg="del">
        <pc:chgData name="Emily Wild" userId="baf2cde3-8896-481d-9254-c66691563779" providerId="ADAL" clId="{86128765-06FA-4005-AF1F-5BFBEEF08029}" dt="2024-08-22T16:59:31.516" v="48" actId="47"/>
        <pc:sldMkLst>
          <pc:docMk/>
          <pc:sldMk cId="1423324432" sldId="439"/>
        </pc:sldMkLst>
      </pc:sldChg>
      <pc:sldChg chg="modSp mod">
        <pc:chgData name="Emily Wild" userId="baf2cde3-8896-481d-9254-c66691563779" providerId="ADAL" clId="{86128765-06FA-4005-AF1F-5BFBEEF08029}" dt="2024-08-22T17:29:17.454" v="78" actId="20577"/>
        <pc:sldMkLst>
          <pc:docMk/>
          <pc:sldMk cId="1905979964" sldId="440"/>
        </pc:sldMkLst>
        <pc:spChg chg="mod">
          <ac:chgData name="Emily Wild" userId="baf2cde3-8896-481d-9254-c66691563779" providerId="ADAL" clId="{86128765-06FA-4005-AF1F-5BFBEEF08029}" dt="2024-08-05T16:21:15.937" v="38" actId="20577"/>
          <ac:spMkLst>
            <pc:docMk/>
            <pc:sldMk cId="1905979964" sldId="440"/>
            <ac:spMk id="3" creationId="{D7EC0C81-E4E5-0BA8-31BE-B45E16EF6A3F}"/>
          </ac:spMkLst>
        </pc:spChg>
        <pc:spChg chg="mod">
          <ac:chgData name="Emily Wild" userId="baf2cde3-8896-481d-9254-c66691563779" providerId="ADAL" clId="{86128765-06FA-4005-AF1F-5BFBEEF08029}" dt="2024-08-22T17:29:17.454" v="78" actId="20577"/>
          <ac:spMkLst>
            <pc:docMk/>
            <pc:sldMk cId="1905979964" sldId="440"/>
            <ac:spMk id="4" creationId="{72C66E9F-020C-3F06-809E-706D63630568}"/>
          </ac:spMkLst>
        </pc:spChg>
      </pc:sldChg>
      <pc:sldChg chg="del">
        <pc:chgData name="Emily Wild" userId="baf2cde3-8896-481d-9254-c66691563779" providerId="ADAL" clId="{86128765-06FA-4005-AF1F-5BFBEEF08029}" dt="2024-08-22T16:59:31.516" v="48" actId="47"/>
        <pc:sldMkLst>
          <pc:docMk/>
          <pc:sldMk cId="2342181663" sldId="441"/>
        </pc:sldMkLst>
      </pc:sldChg>
      <pc:sldChg chg="del">
        <pc:chgData name="Emily Wild" userId="baf2cde3-8896-481d-9254-c66691563779" providerId="ADAL" clId="{86128765-06FA-4005-AF1F-5BFBEEF08029}" dt="2024-08-12T16:34:42.192" v="44" actId="47"/>
        <pc:sldMkLst>
          <pc:docMk/>
          <pc:sldMk cId="3612459316" sldId="441"/>
        </pc:sldMkLst>
      </pc:sldChg>
      <pc:sldChg chg="del">
        <pc:chgData name="Emily Wild" userId="baf2cde3-8896-481d-9254-c66691563779" providerId="ADAL" clId="{86128765-06FA-4005-AF1F-5BFBEEF08029}" dt="2024-08-12T17:16:44.738" v="45" actId="47"/>
        <pc:sldMkLst>
          <pc:docMk/>
          <pc:sldMk cId="3158478626" sldId="442"/>
        </pc:sldMkLst>
      </pc:sldChg>
      <pc:sldChg chg="del">
        <pc:chgData name="Emily Wild" userId="baf2cde3-8896-481d-9254-c66691563779" providerId="ADAL" clId="{86128765-06FA-4005-AF1F-5BFBEEF08029}" dt="2024-08-12T17:16:44.738" v="45" actId="47"/>
        <pc:sldMkLst>
          <pc:docMk/>
          <pc:sldMk cId="2970366845" sldId="443"/>
        </pc:sldMkLst>
      </pc:sldChg>
      <pc:sldChg chg="del ord">
        <pc:chgData name="Emily Wild" userId="baf2cde3-8896-481d-9254-c66691563779" providerId="ADAL" clId="{86128765-06FA-4005-AF1F-5BFBEEF08029}" dt="2024-08-12T17:16:44.738" v="45" actId="47"/>
        <pc:sldMkLst>
          <pc:docMk/>
          <pc:sldMk cId="494021961" sldId="444"/>
        </pc:sldMkLst>
      </pc:sldChg>
      <pc:sldChg chg="del">
        <pc:chgData name="Emily Wild" userId="baf2cde3-8896-481d-9254-c66691563779" providerId="ADAL" clId="{86128765-06FA-4005-AF1F-5BFBEEF08029}" dt="2024-08-12T17:16:44.738" v="45" actId="47"/>
        <pc:sldMkLst>
          <pc:docMk/>
          <pc:sldMk cId="111158421" sldId="445"/>
        </pc:sldMkLst>
      </pc:sldChg>
      <pc:sldChg chg="modSp mod">
        <pc:chgData name="Emily Wild" userId="baf2cde3-8896-481d-9254-c66691563779" providerId="ADAL" clId="{86128765-06FA-4005-AF1F-5BFBEEF08029}" dt="2024-08-22T17:07:37.224" v="55" actId="207"/>
        <pc:sldMkLst>
          <pc:docMk/>
          <pc:sldMk cId="1476704560" sldId="445"/>
        </pc:sldMkLst>
        <pc:picChg chg="mod">
          <ac:chgData name="Emily Wild" userId="baf2cde3-8896-481d-9254-c66691563779" providerId="ADAL" clId="{86128765-06FA-4005-AF1F-5BFBEEF08029}" dt="2024-08-22T17:07:22.211" v="51" actId="207"/>
          <ac:picMkLst>
            <pc:docMk/>
            <pc:sldMk cId="1476704560" sldId="445"/>
            <ac:picMk id="4" creationId="{36270C50-0C31-55CD-D005-FC3808F8367C}"/>
          </ac:picMkLst>
        </pc:picChg>
        <pc:picChg chg="mod">
          <ac:chgData name="Emily Wild" userId="baf2cde3-8896-481d-9254-c66691563779" providerId="ADAL" clId="{86128765-06FA-4005-AF1F-5BFBEEF08029}" dt="2024-08-22T17:07:16.059" v="50" actId="207"/>
          <ac:picMkLst>
            <pc:docMk/>
            <pc:sldMk cId="1476704560" sldId="445"/>
            <ac:picMk id="5" creationId="{57572FD4-913C-1AF8-098A-9D40BDDE3F54}"/>
          </ac:picMkLst>
        </pc:picChg>
        <pc:picChg chg="mod">
          <ac:chgData name="Emily Wild" userId="baf2cde3-8896-481d-9254-c66691563779" providerId="ADAL" clId="{86128765-06FA-4005-AF1F-5BFBEEF08029}" dt="2024-08-22T17:07:27.076" v="53" actId="207"/>
          <ac:picMkLst>
            <pc:docMk/>
            <pc:sldMk cId="1476704560" sldId="445"/>
            <ac:picMk id="6" creationId="{863B810F-6665-8A80-1060-24BB64B8DFA0}"/>
          </ac:picMkLst>
        </pc:picChg>
        <pc:picChg chg="mod">
          <ac:chgData name="Emily Wild" userId="baf2cde3-8896-481d-9254-c66691563779" providerId="ADAL" clId="{86128765-06FA-4005-AF1F-5BFBEEF08029}" dt="2024-08-22T17:07:32.091" v="54" actId="207"/>
          <ac:picMkLst>
            <pc:docMk/>
            <pc:sldMk cId="1476704560" sldId="445"/>
            <ac:picMk id="10" creationId="{3D22E893-2EAB-EB7D-585C-E01ABCCBE831}"/>
          </ac:picMkLst>
        </pc:picChg>
        <pc:picChg chg="mod">
          <ac:chgData name="Emily Wild" userId="baf2cde3-8896-481d-9254-c66691563779" providerId="ADAL" clId="{86128765-06FA-4005-AF1F-5BFBEEF08029}" dt="2024-08-22T17:07:11.151" v="49" actId="207"/>
          <ac:picMkLst>
            <pc:docMk/>
            <pc:sldMk cId="1476704560" sldId="445"/>
            <ac:picMk id="16" creationId="{9D027D52-8C1B-8D48-038E-D0A18803E17B}"/>
          </ac:picMkLst>
        </pc:picChg>
        <pc:picChg chg="mod">
          <ac:chgData name="Emily Wild" userId="baf2cde3-8896-481d-9254-c66691563779" providerId="ADAL" clId="{86128765-06FA-4005-AF1F-5BFBEEF08029}" dt="2024-08-22T17:07:37.224" v="55" actId="207"/>
          <ac:picMkLst>
            <pc:docMk/>
            <pc:sldMk cId="1476704560" sldId="445"/>
            <ac:picMk id="18" creationId="{89CDEBF3-1F34-4FB8-CF92-4578E3021D7E}"/>
          </ac:picMkLst>
        </pc:picChg>
      </pc:sldChg>
      <pc:sldChg chg="del">
        <pc:chgData name="Emily Wild" userId="baf2cde3-8896-481d-9254-c66691563779" providerId="ADAL" clId="{86128765-06FA-4005-AF1F-5BFBEEF08029}" dt="2024-08-12T17:16:44.738" v="45" actId="47"/>
        <pc:sldMkLst>
          <pc:docMk/>
          <pc:sldMk cId="2515556790" sldId="446"/>
        </pc:sldMkLst>
      </pc:sldChg>
      <pc:sldChg chg="del">
        <pc:chgData name="Emily Wild" userId="baf2cde3-8896-481d-9254-c66691563779" providerId="ADAL" clId="{86128765-06FA-4005-AF1F-5BFBEEF08029}" dt="2024-08-12T17:16:44.738" v="45" actId="47"/>
        <pc:sldMkLst>
          <pc:docMk/>
          <pc:sldMk cId="877555004" sldId="447"/>
        </pc:sldMkLst>
      </pc:sldChg>
      <pc:sldChg chg="del">
        <pc:chgData name="Emily Wild" userId="baf2cde3-8896-481d-9254-c66691563779" providerId="ADAL" clId="{86128765-06FA-4005-AF1F-5BFBEEF08029}" dt="2024-08-05T16:25:18.773" v="40" actId="47"/>
        <pc:sldMkLst>
          <pc:docMk/>
          <pc:sldMk cId="94468785" sldId="448"/>
        </pc:sldMkLst>
      </pc:sldChg>
      <pc:sldChg chg="del">
        <pc:chgData name="Emily Wild" userId="baf2cde3-8896-481d-9254-c66691563779" providerId="ADAL" clId="{86128765-06FA-4005-AF1F-5BFBEEF08029}" dt="2024-08-12T17:16:44.738" v="45" actId="47"/>
        <pc:sldMkLst>
          <pc:docMk/>
          <pc:sldMk cId="691960043" sldId="449"/>
        </pc:sldMkLst>
      </pc:sldChg>
      <pc:sldChg chg="del">
        <pc:chgData name="Emily Wild" userId="baf2cde3-8896-481d-9254-c66691563779" providerId="ADAL" clId="{86128765-06FA-4005-AF1F-5BFBEEF08029}" dt="2024-08-12T17:16:44.738" v="45" actId="47"/>
        <pc:sldMkLst>
          <pc:docMk/>
          <pc:sldMk cId="3234574245" sldId="450"/>
        </pc:sldMkLst>
      </pc:sldChg>
      <pc:sldChg chg="del">
        <pc:chgData name="Emily Wild" userId="baf2cde3-8896-481d-9254-c66691563779" providerId="ADAL" clId="{86128765-06FA-4005-AF1F-5BFBEEF08029}" dt="2024-08-12T17:16:44.738" v="45" actId="47"/>
        <pc:sldMkLst>
          <pc:docMk/>
          <pc:sldMk cId="3523657991" sldId="451"/>
        </pc:sldMkLst>
      </pc:sldChg>
      <pc:sldChg chg="del">
        <pc:chgData name="Emily Wild" userId="baf2cde3-8896-481d-9254-c66691563779" providerId="ADAL" clId="{86128765-06FA-4005-AF1F-5BFBEEF08029}" dt="2024-08-12T17:16:44.738" v="45" actId="47"/>
        <pc:sldMkLst>
          <pc:docMk/>
          <pc:sldMk cId="3630364102" sldId="452"/>
        </pc:sldMkLst>
      </pc:sldChg>
      <pc:sldChg chg="del">
        <pc:chgData name="Emily Wild" userId="baf2cde3-8896-481d-9254-c66691563779" providerId="ADAL" clId="{86128765-06FA-4005-AF1F-5BFBEEF08029}" dt="2024-08-12T17:16:44.738" v="45" actId="47"/>
        <pc:sldMkLst>
          <pc:docMk/>
          <pc:sldMk cId="874765470" sldId="453"/>
        </pc:sldMkLst>
      </pc:sldChg>
      <pc:sldChg chg="del">
        <pc:chgData name="Emily Wild" userId="baf2cde3-8896-481d-9254-c66691563779" providerId="ADAL" clId="{86128765-06FA-4005-AF1F-5BFBEEF08029}" dt="2024-08-14T11:08:42.819" v="46" actId="47"/>
        <pc:sldMkLst>
          <pc:docMk/>
          <pc:sldMk cId="2389834218" sldId="454"/>
        </pc:sldMkLst>
      </pc:sldChg>
      <pc:sldChg chg="del">
        <pc:chgData name="Emily Wild" userId="baf2cde3-8896-481d-9254-c66691563779" providerId="ADAL" clId="{86128765-06FA-4005-AF1F-5BFBEEF08029}" dt="2024-08-14T11:08:42.819" v="46" actId="47"/>
        <pc:sldMkLst>
          <pc:docMk/>
          <pc:sldMk cId="382659230" sldId="455"/>
        </pc:sldMkLst>
      </pc:sldChg>
      <pc:sldChg chg="del">
        <pc:chgData name="Emily Wild" userId="baf2cde3-8896-481d-9254-c66691563779" providerId="ADAL" clId="{86128765-06FA-4005-AF1F-5BFBEEF08029}" dt="2024-08-14T11:08:42.819" v="46" actId="47"/>
        <pc:sldMkLst>
          <pc:docMk/>
          <pc:sldMk cId="2385169154" sldId="456"/>
        </pc:sldMkLst>
      </pc:sldChg>
      <pc:sldChg chg="del">
        <pc:chgData name="Emily Wild" userId="baf2cde3-8896-481d-9254-c66691563779" providerId="ADAL" clId="{86128765-06FA-4005-AF1F-5BFBEEF08029}" dt="2024-08-14T11:08:42.819" v="46" actId="47"/>
        <pc:sldMkLst>
          <pc:docMk/>
          <pc:sldMk cId="3834751659" sldId="457"/>
        </pc:sldMkLst>
      </pc:sldChg>
      <pc:sldChg chg="del">
        <pc:chgData name="Emily Wild" userId="baf2cde3-8896-481d-9254-c66691563779" providerId="ADAL" clId="{86128765-06FA-4005-AF1F-5BFBEEF08029}" dt="2024-08-14T11:08:42.819" v="46" actId="47"/>
        <pc:sldMkLst>
          <pc:docMk/>
          <pc:sldMk cId="110101702" sldId="458"/>
        </pc:sldMkLst>
      </pc:sldChg>
      <pc:sldChg chg="del">
        <pc:chgData name="Emily Wild" userId="baf2cde3-8896-481d-9254-c66691563779" providerId="ADAL" clId="{86128765-06FA-4005-AF1F-5BFBEEF08029}" dt="2024-08-14T11:08:42.819" v="46" actId="47"/>
        <pc:sldMkLst>
          <pc:docMk/>
          <pc:sldMk cId="560382754" sldId="459"/>
        </pc:sldMkLst>
      </pc:sldChg>
      <pc:sldChg chg="del">
        <pc:chgData name="Emily Wild" userId="baf2cde3-8896-481d-9254-c66691563779" providerId="ADAL" clId="{86128765-06FA-4005-AF1F-5BFBEEF08029}" dt="2024-08-14T11:08:42.819" v="46" actId="47"/>
        <pc:sldMkLst>
          <pc:docMk/>
          <pc:sldMk cId="545902148" sldId="460"/>
        </pc:sldMkLst>
      </pc:sldChg>
      <pc:sldChg chg="del">
        <pc:chgData name="Emily Wild" userId="baf2cde3-8896-481d-9254-c66691563779" providerId="ADAL" clId="{86128765-06FA-4005-AF1F-5BFBEEF08029}" dt="2024-08-14T11:08:42.819" v="46" actId="47"/>
        <pc:sldMkLst>
          <pc:docMk/>
          <pc:sldMk cId="3277548444" sldId="461"/>
        </pc:sldMkLst>
      </pc:sldChg>
      <pc:sldChg chg="del">
        <pc:chgData name="Emily Wild" userId="baf2cde3-8896-481d-9254-c66691563779" providerId="ADAL" clId="{86128765-06FA-4005-AF1F-5BFBEEF08029}" dt="2024-08-14T11:08:42.819" v="46" actId="47"/>
        <pc:sldMkLst>
          <pc:docMk/>
          <pc:sldMk cId="4197617341" sldId="462"/>
        </pc:sldMkLst>
      </pc:sldChg>
      <pc:sldChg chg="del">
        <pc:chgData name="Emily Wild" userId="baf2cde3-8896-481d-9254-c66691563779" providerId="ADAL" clId="{86128765-06FA-4005-AF1F-5BFBEEF08029}" dt="2024-08-14T11:08:42.819" v="46" actId="47"/>
        <pc:sldMkLst>
          <pc:docMk/>
          <pc:sldMk cId="2719910550" sldId="463"/>
        </pc:sldMkLst>
      </pc:sldChg>
      <pc:sldChg chg="del">
        <pc:chgData name="Emily Wild" userId="baf2cde3-8896-481d-9254-c66691563779" providerId="ADAL" clId="{86128765-06FA-4005-AF1F-5BFBEEF08029}" dt="2024-08-14T11:08:42.819" v="46" actId="47"/>
        <pc:sldMkLst>
          <pc:docMk/>
          <pc:sldMk cId="1508490641" sldId="464"/>
        </pc:sldMkLst>
      </pc:sldChg>
      <pc:sldChg chg="del">
        <pc:chgData name="Emily Wild" userId="baf2cde3-8896-481d-9254-c66691563779" providerId="ADAL" clId="{86128765-06FA-4005-AF1F-5BFBEEF08029}" dt="2024-08-14T11:08:42.819" v="46" actId="47"/>
        <pc:sldMkLst>
          <pc:docMk/>
          <pc:sldMk cId="1764336609" sldId="465"/>
        </pc:sldMkLst>
      </pc:sldChg>
      <pc:sldChg chg="del">
        <pc:chgData name="Emily Wild" userId="baf2cde3-8896-481d-9254-c66691563779" providerId="ADAL" clId="{86128765-06FA-4005-AF1F-5BFBEEF08029}" dt="2024-08-14T11:08:42.819" v="46" actId="47"/>
        <pc:sldMkLst>
          <pc:docMk/>
          <pc:sldMk cId="624200844" sldId="466"/>
        </pc:sldMkLst>
      </pc:sldChg>
      <pc:sldChg chg="del">
        <pc:chgData name="Emily Wild" userId="baf2cde3-8896-481d-9254-c66691563779" providerId="ADAL" clId="{86128765-06FA-4005-AF1F-5BFBEEF08029}" dt="2024-08-14T11:08:42.819" v="46" actId="47"/>
        <pc:sldMkLst>
          <pc:docMk/>
          <pc:sldMk cId="431572439" sldId="467"/>
        </pc:sldMkLst>
      </pc:sldChg>
      <pc:sldChg chg="del">
        <pc:chgData name="Emily Wild" userId="baf2cde3-8896-481d-9254-c66691563779" providerId="ADAL" clId="{86128765-06FA-4005-AF1F-5BFBEEF08029}" dt="2024-08-14T11:08:42.819" v="46" actId="47"/>
        <pc:sldMkLst>
          <pc:docMk/>
          <pc:sldMk cId="852538908" sldId="468"/>
        </pc:sldMkLst>
      </pc:sldChg>
      <pc:sldChg chg="del">
        <pc:chgData name="Emily Wild" userId="baf2cde3-8896-481d-9254-c66691563779" providerId="ADAL" clId="{86128765-06FA-4005-AF1F-5BFBEEF08029}" dt="2024-08-14T11:08:42.819" v="46" actId="47"/>
        <pc:sldMkLst>
          <pc:docMk/>
          <pc:sldMk cId="3944660866" sldId="469"/>
        </pc:sldMkLst>
      </pc:sldChg>
      <pc:sldChg chg="del">
        <pc:chgData name="Emily Wild" userId="baf2cde3-8896-481d-9254-c66691563779" providerId="ADAL" clId="{86128765-06FA-4005-AF1F-5BFBEEF08029}" dt="2024-08-14T11:08:42.819" v="46" actId="47"/>
        <pc:sldMkLst>
          <pc:docMk/>
          <pc:sldMk cId="4275027032" sldId="470"/>
        </pc:sldMkLst>
      </pc:sldChg>
      <pc:sldChg chg="del">
        <pc:chgData name="Emily Wild" userId="baf2cde3-8896-481d-9254-c66691563779" providerId="ADAL" clId="{86128765-06FA-4005-AF1F-5BFBEEF08029}" dt="2024-08-14T11:08:42.819" v="46" actId="47"/>
        <pc:sldMkLst>
          <pc:docMk/>
          <pc:sldMk cId="2417073043" sldId="471"/>
        </pc:sldMkLst>
      </pc:sldChg>
      <pc:sldChg chg="del">
        <pc:chgData name="Emily Wild" userId="baf2cde3-8896-481d-9254-c66691563779" providerId="ADAL" clId="{86128765-06FA-4005-AF1F-5BFBEEF08029}" dt="2024-08-14T11:08:42.819" v="46" actId="47"/>
        <pc:sldMkLst>
          <pc:docMk/>
          <pc:sldMk cId="902834971" sldId="472"/>
        </pc:sldMkLst>
      </pc:sldChg>
      <pc:sldChg chg="del">
        <pc:chgData name="Emily Wild" userId="baf2cde3-8896-481d-9254-c66691563779" providerId="ADAL" clId="{86128765-06FA-4005-AF1F-5BFBEEF08029}" dt="2024-08-22T16:59:31.516" v="48" actId="47"/>
        <pc:sldMkLst>
          <pc:docMk/>
          <pc:sldMk cId="3158478626" sldId="473"/>
        </pc:sldMkLst>
      </pc:sldChg>
      <pc:sldChg chg="del">
        <pc:chgData name="Emily Wild" userId="baf2cde3-8896-481d-9254-c66691563779" providerId="ADAL" clId="{86128765-06FA-4005-AF1F-5BFBEEF08029}" dt="2024-08-22T16:59:31.516" v="48" actId="47"/>
        <pc:sldMkLst>
          <pc:docMk/>
          <pc:sldMk cId="3167846662" sldId="474"/>
        </pc:sldMkLst>
      </pc:sldChg>
      <pc:sldChg chg="del">
        <pc:chgData name="Emily Wild" userId="baf2cde3-8896-481d-9254-c66691563779" providerId="ADAL" clId="{86128765-06FA-4005-AF1F-5BFBEEF08029}" dt="2024-08-22T16:59:31.516" v="48" actId="47"/>
        <pc:sldMkLst>
          <pc:docMk/>
          <pc:sldMk cId="494021961" sldId="475"/>
        </pc:sldMkLst>
      </pc:sldChg>
      <pc:sldChg chg="del">
        <pc:chgData name="Emily Wild" userId="baf2cde3-8896-481d-9254-c66691563779" providerId="ADAL" clId="{86128765-06FA-4005-AF1F-5BFBEEF08029}" dt="2024-08-22T16:59:31.516" v="48" actId="47"/>
        <pc:sldMkLst>
          <pc:docMk/>
          <pc:sldMk cId="2970366845" sldId="476"/>
        </pc:sldMkLst>
      </pc:sldChg>
      <pc:sldChg chg="del">
        <pc:chgData name="Emily Wild" userId="baf2cde3-8896-481d-9254-c66691563779" providerId="ADAL" clId="{86128765-06FA-4005-AF1F-5BFBEEF08029}" dt="2024-08-22T16:59:31.516" v="48" actId="47"/>
        <pc:sldMkLst>
          <pc:docMk/>
          <pc:sldMk cId="616864736" sldId="477"/>
        </pc:sldMkLst>
      </pc:sldChg>
      <pc:sldChg chg="del">
        <pc:chgData name="Emily Wild" userId="baf2cde3-8896-481d-9254-c66691563779" providerId="ADAL" clId="{86128765-06FA-4005-AF1F-5BFBEEF08029}" dt="2024-08-22T16:59:31.516" v="48" actId="47"/>
        <pc:sldMkLst>
          <pc:docMk/>
          <pc:sldMk cId="626160530" sldId="478"/>
        </pc:sldMkLst>
      </pc:sldChg>
      <pc:sldChg chg="del">
        <pc:chgData name="Emily Wild" userId="baf2cde3-8896-481d-9254-c66691563779" providerId="ADAL" clId="{86128765-06FA-4005-AF1F-5BFBEEF08029}" dt="2024-08-22T16:59:31.516" v="48" actId="47"/>
        <pc:sldMkLst>
          <pc:docMk/>
          <pc:sldMk cId="710525255" sldId="479"/>
        </pc:sldMkLst>
      </pc:sldChg>
      <pc:sldChg chg="del">
        <pc:chgData name="Emily Wild" userId="baf2cde3-8896-481d-9254-c66691563779" providerId="ADAL" clId="{86128765-06FA-4005-AF1F-5BFBEEF08029}" dt="2024-08-22T16:59:31.516" v="48" actId="47"/>
        <pc:sldMkLst>
          <pc:docMk/>
          <pc:sldMk cId="2268964263" sldId="480"/>
        </pc:sldMkLst>
      </pc:sldChg>
      <pc:sldChg chg="del">
        <pc:chgData name="Emily Wild" userId="baf2cde3-8896-481d-9254-c66691563779" providerId="ADAL" clId="{86128765-06FA-4005-AF1F-5BFBEEF08029}" dt="2024-08-22T16:59:31.516" v="48" actId="47"/>
        <pc:sldMkLst>
          <pc:docMk/>
          <pc:sldMk cId="2622465289" sldId="481"/>
        </pc:sldMkLst>
      </pc:sldChg>
      <pc:sldChg chg="del">
        <pc:chgData name="Emily Wild" userId="baf2cde3-8896-481d-9254-c66691563779" providerId="ADAL" clId="{86128765-06FA-4005-AF1F-5BFBEEF08029}" dt="2024-08-22T16:59:31.516" v="48" actId="47"/>
        <pc:sldMkLst>
          <pc:docMk/>
          <pc:sldMk cId="647508918" sldId="482"/>
        </pc:sldMkLst>
      </pc:sldChg>
      <pc:sldChg chg="del">
        <pc:chgData name="Emily Wild" userId="baf2cde3-8896-481d-9254-c66691563779" providerId="ADAL" clId="{86128765-06FA-4005-AF1F-5BFBEEF08029}" dt="2024-08-22T16:59:31.516" v="48" actId="47"/>
        <pc:sldMkLst>
          <pc:docMk/>
          <pc:sldMk cId="1606828588" sldId="483"/>
        </pc:sldMkLst>
      </pc:sldChg>
      <pc:sldChg chg="del">
        <pc:chgData name="Emily Wild" userId="baf2cde3-8896-481d-9254-c66691563779" providerId="ADAL" clId="{86128765-06FA-4005-AF1F-5BFBEEF08029}" dt="2024-08-22T16:59:31.516" v="48" actId="47"/>
        <pc:sldMkLst>
          <pc:docMk/>
          <pc:sldMk cId="4124444175" sldId="484"/>
        </pc:sldMkLst>
      </pc:sldChg>
      <pc:sldChg chg="del">
        <pc:chgData name="Emily Wild" userId="baf2cde3-8896-481d-9254-c66691563779" providerId="ADAL" clId="{86128765-06FA-4005-AF1F-5BFBEEF08029}" dt="2024-08-22T16:59:31.516" v="48" actId="47"/>
        <pc:sldMkLst>
          <pc:docMk/>
          <pc:sldMk cId="3259214812" sldId="485"/>
        </pc:sldMkLst>
      </pc:sldChg>
      <pc:sldChg chg="modSp">
        <pc:chgData name="Emily Wild" userId="baf2cde3-8896-481d-9254-c66691563779" providerId="ADAL" clId="{86128765-06FA-4005-AF1F-5BFBEEF08029}" dt="2024-08-22T17:07:53.680" v="58" actId="12100"/>
        <pc:sldMkLst>
          <pc:docMk/>
          <pc:sldMk cId="1957566126" sldId="486"/>
        </pc:sldMkLst>
        <pc:graphicFrameChg chg="mod">
          <ac:chgData name="Emily Wild" userId="baf2cde3-8896-481d-9254-c66691563779" providerId="ADAL" clId="{86128765-06FA-4005-AF1F-5BFBEEF08029}" dt="2024-08-22T17:07:53.680" v="58" actId="12100"/>
          <ac:graphicFrameMkLst>
            <pc:docMk/>
            <pc:sldMk cId="1957566126" sldId="486"/>
            <ac:graphicFrameMk id="5" creationId="{FC5D65E1-FB5E-3377-1C2C-B5C7D35ACC19}"/>
          </ac:graphicFrameMkLst>
        </pc:graphicFrameChg>
      </pc:sldChg>
      <pc:sldChg chg="modSp mod">
        <pc:chgData name="Emily Wild" userId="baf2cde3-8896-481d-9254-c66691563779" providerId="ADAL" clId="{86128765-06FA-4005-AF1F-5BFBEEF08029}" dt="2024-09-02T17:24:38.956" v="154" actId="1076"/>
        <pc:sldMkLst>
          <pc:docMk/>
          <pc:sldMk cId="347986716" sldId="487"/>
        </pc:sldMkLst>
        <pc:spChg chg="mod">
          <ac:chgData name="Emily Wild" userId="baf2cde3-8896-481d-9254-c66691563779" providerId="ADAL" clId="{86128765-06FA-4005-AF1F-5BFBEEF08029}" dt="2024-09-02T17:19:17.827" v="148" actId="14100"/>
          <ac:spMkLst>
            <pc:docMk/>
            <pc:sldMk cId="347986716" sldId="487"/>
            <ac:spMk id="6" creationId="{89ECFA29-6620-9842-4914-6FE80C234654}"/>
          </ac:spMkLst>
        </pc:spChg>
        <pc:picChg chg="mod">
          <ac:chgData name="Emily Wild" userId="baf2cde3-8896-481d-9254-c66691563779" providerId="ADAL" clId="{86128765-06FA-4005-AF1F-5BFBEEF08029}" dt="2024-09-02T17:24:38.956" v="154" actId="1076"/>
          <ac:picMkLst>
            <pc:docMk/>
            <pc:sldMk cId="347986716" sldId="487"/>
            <ac:picMk id="3" creationId="{DCCB020F-CD35-601F-A574-5A6287566223}"/>
          </ac:picMkLst>
        </pc:picChg>
      </pc:sldChg>
      <pc:sldChg chg="modSp">
        <pc:chgData name="Emily Wild" userId="baf2cde3-8896-481d-9254-c66691563779" providerId="ADAL" clId="{86128765-06FA-4005-AF1F-5BFBEEF08029}" dt="2024-08-22T17:08:16.641" v="60" actId="12100"/>
        <pc:sldMkLst>
          <pc:docMk/>
          <pc:sldMk cId="3384433771" sldId="488"/>
        </pc:sldMkLst>
        <pc:graphicFrameChg chg="mod">
          <ac:chgData name="Emily Wild" userId="baf2cde3-8896-481d-9254-c66691563779" providerId="ADAL" clId="{86128765-06FA-4005-AF1F-5BFBEEF08029}" dt="2024-08-22T17:08:16.641" v="60" actId="12100"/>
          <ac:graphicFrameMkLst>
            <pc:docMk/>
            <pc:sldMk cId="3384433771" sldId="488"/>
            <ac:graphicFrameMk id="8" creationId="{363B5F1E-C79A-993D-3F4B-9E8EAB448E72}"/>
          </ac:graphicFrameMkLst>
        </pc:graphicFrameChg>
      </pc:sldChg>
      <pc:sldChg chg="modSp mod">
        <pc:chgData name="Emily Wild" userId="baf2cde3-8896-481d-9254-c66691563779" providerId="ADAL" clId="{86128765-06FA-4005-AF1F-5BFBEEF08029}" dt="2024-08-30T15:21:16.915" v="101" actId="14861"/>
        <pc:sldMkLst>
          <pc:docMk/>
          <pc:sldMk cId="1727040452" sldId="489"/>
        </pc:sldMkLst>
        <pc:picChg chg="mod">
          <ac:chgData name="Emily Wild" userId="baf2cde3-8896-481d-9254-c66691563779" providerId="ADAL" clId="{86128765-06FA-4005-AF1F-5BFBEEF08029}" dt="2024-08-30T15:21:16.915" v="101" actId="14861"/>
          <ac:picMkLst>
            <pc:docMk/>
            <pc:sldMk cId="1727040452" sldId="489"/>
            <ac:picMk id="4" creationId="{00000000-0000-0000-0000-000000000000}"/>
          </ac:picMkLst>
        </pc:picChg>
      </pc:sldChg>
      <pc:sldChg chg="modSp">
        <pc:chgData name="Emily Wild" userId="baf2cde3-8896-481d-9254-c66691563779" providerId="ADAL" clId="{86128765-06FA-4005-AF1F-5BFBEEF08029}" dt="2024-08-22T17:08:32.173" v="61" actId="12100"/>
        <pc:sldMkLst>
          <pc:docMk/>
          <pc:sldMk cId="672416359" sldId="490"/>
        </pc:sldMkLst>
        <pc:graphicFrameChg chg="mod">
          <ac:chgData name="Emily Wild" userId="baf2cde3-8896-481d-9254-c66691563779" providerId="ADAL" clId="{86128765-06FA-4005-AF1F-5BFBEEF08029}" dt="2024-08-22T17:08:32.173" v="61" actId="12100"/>
          <ac:graphicFrameMkLst>
            <pc:docMk/>
            <pc:sldMk cId="672416359" sldId="490"/>
            <ac:graphicFrameMk id="7" creationId="{6D40741D-6CB2-2005-23AB-28BA95D83B43}"/>
          </ac:graphicFrameMkLst>
        </pc:graphicFrameChg>
      </pc:sldChg>
      <pc:sldChg chg="modSp mod">
        <pc:chgData name="Emily Wild" userId="baf2cde3-8896-481d-9254-c66691563779" providerId="ADAL" clId="{86128765-06FA-4005-AF1F-5BFBEEF08029}" dt="2024-08-30T15:21:10.262" v="100" actId="14861"/>
        <pc:sldMkLst>
          <pc:docMk/>
          <pc:sldMk cId="637336756" sldId="491"/>
        </pc:sldMkLst>
        <pc:picChg chg="mod">
          <ac:chgData name="Emily Wild" userId="baf2cde3-8896-481d-9254-c66691563779" providerId="ADAL" clId="{86128765-06FA-4005-AF1F-5BFBEEF08029}" dt="2024-08-30T15:21:10.262" v="100" actId="14861"/>
          <ac:picMkLst>
            <pc:docMk/>
            <pc:sldMk cId="637336756" sldId="491"/>
            <ac:picMk id="6" creationId="{4013BB10-8194-1839-6EE5-661E0C8A4237}"/>
          </ac:picMkLst>
        </pc:picChg>
      </pc:sldChg>
      <pc:sldChg chg="ord">
        <pc:chgData name="Emily Wild" userId="baf2cde3-8896-481d-9254-c66691563779" providerId="ADAL" clId="{86128765-06FA-4005-AF1F-5BFBEEF08029}" dt="2024-08-29T12:07:18.141" v="96"/>
        <pc:sldMkLst>
          <pc:docMk/>
          <pc:sldMk cId="1530467995" sldId="493"/>
        </pc:sldMkLst>
      </pc:sldChg>
      <pc:sldChg chg="ord">
        <pc:chgData name="Emily Wild" userId="baf2cde3-8896-481d-9254-c66691563779" providerId="ADAL" clId="{86128765-06FA-4005-AF1F-5BFBEEF08029}" dt="2024-08-29T11:49:10.622" v="86"/>
        <pc:sldMkLst>
          <pc:docMk/>
          <pc:sldMk cId="3815008183" sldId="494"/>
        </pc:sldMkLst>
      </pc:sldChg>
      <pc:sldChg chg="modSp ord">
        <pc:chgData name="Emily Wild" userId="baf2cde3-8896-481d-9254-c66691563779" providerId="ADAL" clId="{86128765-06FA-4005-AF1F-5BFBEEF08029}" dt="2024-08-30T15:24:58.271" v="143" actId="20577"/>
        <pc:sldMkLst>
          <pc:docMk/>
          <pc:sldMk cId="1762632109" sldId="498"/>
        </pc:sldMkLst>
        <pc:graphicFrameChg chg="mod">
          <ac:chgData name="Emily Wild" userId="baf2cde3-8896-481d-9254-c66691563779" providerId="ADAL" clId="{86128765-06FA-4005-AF1F-5BFBEEF08029}" dt="2024-08-30T15:24:58.271" v="143" actId="20577"/>
          <ac:graphicFrameMkLst>
            <pc:docMk/>
            <pc:sldMk cId="1762632109" sldId="498"/>
            <ac:graphicFrameMk id="4" creationId="{CFB55A34-94B4-92A0-AFAE-871F9D8E14B4}"/>
          </ac:graphicFrameMkLst>
        </pc:graphicFrameChg>
      </pc:sldChg>
      <pc:sldChg chg="modSp del ord">
        <pc:chgData name="Emily Wild" userId="baf2cde3-8896-481d-9254-c66691563779" providerId="ADAL" clId="{86128765-06FA-4005-AF1F-5BFBEEF08029}" dt="2024-08-29T16:10:44.955" v="99" actId="2696"/>
        <pc:sldMkLst>
          <pc:docMk/>
          <pc:sldMk cId="3635960921" sldId="499"/>
        </pc:sldMkLst>
        <pc:graphicFrameChg chg="mod">
          <ac:chgData name="Emily Wild" userId="baf2cde3-8896-481d-9254-c66691563779" providerId="ADAL" clId="{86128765-06FA-4005-AF1F-5BFBEEF08029}" dt="2024-08-22T17:09:08.088" v="64" actId="12100"/>
          <ac:graphicFrameMkLst>
            <pc:docMk/>
            <pc:sldMk cId="3635960921" sldId="499"/>
            <ac:graphicFrameMk id="4" creationId="{02DC3A0E-98E7-019E-6DD3-FD1E5422E873}"/>
          </ac:graphicFrameMkLst>
        </pc:graphicFrameChg>
      </pc:sldChg>
      <pc:sldChg chg="modSp mod">
        <pc:chgData name="Emily Wild" userId="baf2cde3-8896-481d-9254-c66691563779" providerId="ADAL" clId="{86128765-06FA-4005-AF1F-5BFBEEF08029}" dt="2024-09-02T17:20:14.098" v="149" actId="14861"/>
        <pc:sldMkLst>
          <pc:docMk/>
          <pc:sldMk cId="1808918959" sldId="501"/>
        </pc:sldMkLst>
        <pc:picChg chg="mod">
          <ac:chgData name="Emily Wild" userId="baf2cde3-8896-481d-9254-c66691563779" providerId="ADAL" clId="{86128765-06FA-4005-AF1F-5BFBEEF08029}" dt="2024-09-02T17:20:14.098" v="149" actId="14861"/>
          <ac:picMkLst>
            <pc:docMk/>
            <pc:sldMk cId="1808918959" sldId="501"/>
            <ac:picMk id="7" creationId="{FB108C15-F2FE-4A53-AF63-DF36E20893B5}"/>
          </ac:picMkLst>
        </pc:picChg>
      </pc:sldChg>
      <pc:sldChg chg="modSp mod">
        <pc:chgData name="Emily Wild" userId="baf2cde3-8896-481d-9254-c66691563779" providerId="ADAL" clId="{86128765-06FA-4005-AF1F-5BFBEEF08029}" dt="2024-09-02T17:20:24.748" v="151" actId="14861"/>
        <pc:sldMkLst>
          <pc:docMk/>
          <pc:sldMk cId="4005706251" sldId="502"/>
        </pc:sldMkLst>
        <pc:picChg chg="mod">
          <ac:chgData name="Emily Wild" userId="baf2cde3-8896-481d-9254-c66691563779" providerId="ADAL" clId="{86128765-06FA-4005-AF1F-5BFBEEF08029}" dt="2024-09-02T17:20:24.748" v="151" actId="14861"/>
          <ac:picMkLst>
            <pc:docMk/>
            <pc:sldMk cId="4005706251" sldId="502"/>
            <ac:picMk id="4" creationId="{B32091AE-2AA7-B710-12F9-BE47903678B8}"/>
          </ac:picMkLst>
        </pc:picChg>
      </pc:sldChg>
      <pc:sldChg chg="modSp mod">
        <pc:chgData name="Emily Wild" userId="baf2cde3-8896-481d-9254-c66691563779" providerId="ADAL" clId="{86128765-06FA-4005-AF1F-5BFBEEF08029}" dt="2024-09-02T17:20:29.544" v="152" actId="14861"/>
        <pc:sldMkLst>
          <pc:docMk/>
          <pc:sldMk cId="3832443359" sldId="503"/>
        </pc:sldMkLst>
        <pc:picChg chg="mod">
          <ac:chgData name="Emily Wild" userId="baf2cde3-8896-481d-9254-c66691563779" providerId="ADAL" clId="{86128765-06FA-4005-AF1F-5BFBEEF08029}" dt="2024-09-02T17:20:29.544" v="152" actId="14861"/>
          <ac:picMkLst>
            <pc:docMk/>
            <pc:sldMk cId="3832443359" sldId="503"/>
            <ac:picMk id="5" creationId="{CE523B48-7447-6CC5-ED7C-65899B0B45F2}"/>
          </ac:picMkLst>
        </pc:picChg>
      </pc:sldChg>
      <pc:sldChg chg="ord">
        <pc:chgData name="Emily Wild" userId="baf2cde3-8896-481d-9254-c66691563779" providerId="ADAL" clId="{86128765-06FA-4005-AF1F-5BFBEEF08029}" dt="2024-08-30T15:25:56.205" v="145"/>
        <pc:sldMkLst>
          <pc:docMk/>
          <pc:sldMk cId="2045225520" sldId="508"/>
        </pc:sldMkLst>
      </pc:sldChg>
    </pc:docChg>
  </pc:docChgLst>
  <pc:docChgLst>
    <pc:chgData name="Emily Wild" userId="baf2cde3-8896-481d-9254-c66691563779" providerId="ADAL" clId="{2D171962-5512-4809-BC70-C8A8294FB742}"/>
    <pc:docChg chg="undo custSel addSld delSld modSld">
      <pc:chgData name="Emily Wild" userId="baf2cde3-8896-481d-9254-c66691563779" providerId="ADAL" clId="{2D171962-5512-4809-BC70-C8A8294FB742}" dt="2024-10-02T09:35:16.764" v="370" actId="1076"/>
      <pc:docMkLst>
        <pc:docMk/>
      </pc:docMkLst>
      <pc:sldChg chg="modSp mod">
        <pc:chgData name="Emily Wild" userId="baf2cde3-8896-481d-9254-c66691563779" providerId="ADAL" clId="{2D171962-5512-4809-BC70-C8A8294FB742}" dt="2024-09-26T11:17:27.954" v="129" actId="20577"/>
        <pc:sldMkLst>
          <pc:docMk/>
          <pc:sldMk cId="3324216072" sldId="266"/>
        </pc:sldMkLst>
        <pc:spChg chg="mod">
          <ac:chgData name="Emily Wild" userId="baf2cde3-8896-481d-9254-c66691563779" providerId="ADAL" clId="{2D171962-5512-4809-BC70-C8A8294FB742}" dt="2024-09-26T11:17:27.954" v="129" actId="20577"/>
          <ac:spMkLst>
            <pc:docMk/>
            <pc:sldMk cId="3324216072" sldId="266"/>
            <ac:spMk id="4" creationId="{BE448A93-D980-6994-885D-99F78FF4252B}"/>
          </ac:spMkLst>
        </pc:spChg>
      </pc:sldChg>
      <pc:sldChg chg="del">
        <pc:chgData name="Emily Wild" userId="baf2cde3-8896-481d-9254-c66691563779" providerId="ADAL" clId="{2D171962-5512-4809-BC70-C8A8294FB742}" dt="2024-09-25T18:50:07.043" v="95" actId="47"/>
        <pc:sldMkLst>
          <pc:docMk/>
          <pc:sldMk cId="3935867652" sldId="325"/>
        </pc:sldMkLst>
      </pc:sldChg>
      <pc:sldChg chg="modSp mod">
        <pc:chgData name="Emily Wild" userId="baf2cde3-8896-481d-9254-c66691563779" providerId="ADAL" clId="{2D171962-5512-4809-BC70-C8A8294FB742}" dt="2024-09-26T11:19:38.131" v="146" actId="20577"/>
        <pc:sldMkLst>
          <pc:docMk/>
          <pc:sldMk cId="500831355" sldId="343"/>
        </pc:sldMkLst>
        <pc:spChg chg="mod">
          <ac:chgData name="Emily Wild" userId="baf2cde3-8896-481d-9254-c66691563779" providerId="ADAL" clId="{2D171962-5512-4809-BC70-C8A8294FB742}" dt="2024-09-26T11:19:38.131" v="146" actId="20577"/>
          <ac:spMkLst>
            <pc:docMk/>
            <pc:sldMk cId="500831355" sldId="343"/>
            <ac:spMk id="3" creationId="{6C509536-AD7D-40E8-BD15-E9A6239F0276}"/>
          </ac:spMkLst>
        </pc:spChg>
      </pc:sldChg>
      <pc:sldChg chg="modSp mod">
        <pc:chgData name="Emily Wild" userId="baf2cde3-8896-481d-9254-c66691563779" providerId="ADAL" clId="{2D171962-5512-4809-BC70-C8A8294FB742}" dt="2024-09-26T11:19:47.093" v="149" actId="20577"/>
        <pc:sldMkLst>
          <pc:docMk/>
          <pc:sldMk cId="1087407634" sldId="357"/>
        </pc:sldMkLst>
        <pc:spChg chg="mod">
          <ac:chgData name="Emily Wild" userId="baf2cde3-8896-481d-9254-c66691563779" providerId="ADAL" clId="{2D171962-5512-4809-BC70-C8A8294FB742}" dt="2024-09-26T11:19:47.093" v="149" actId="20577"/>
          <ac:spMkLst>
            <pc:docMk/>
            <pc:sldMk cId="1087407634" sldId="357"/>
            <ac:spMk id="6" creationId="{91640F94-C234-D656-369F-3D84414DB6D9}"/>
          </ac:spMkLst>
        </pc:spChg>
      </pc:sldChg>
      <pc:sldChg chg="del">
        <pc:chgData name="Emily Wild" userId="baf2cde3-8896-481d-9254-c66691563779" providerId="ADAL" clId="{2D171962-5512-4809-BC70-C8A8294FB742}" dt="2024-09-26T11:15:56.193" v="125" actId="47"/>
        <pc:sldMkLst>
          <pc:docMk/>
          <pc:sldMk cId="3203692167" sldId="383"/>
        </pc:sldMkLst>
      </pc:sldChg>
      <pc:sldChg chg="modSp mod">
        <pc:chgData name="Emily Wild" userId="baf2cde3-8896-481d-9254-c66691563779" providerId="ADAL" clId="{2D171962-5512-4809-BC70-C8A8294FB742}" dt="2024-09-26T10:50:22.917" v="115" actId="20577"/>
        <pc:sldMkLst>
          <pc:docMk/>
          <pc:sldMk cId="455664891" sldId="393"/>
        </pc:sldMkLst>
        <pc:spChg chg="mod">
          <ac:chgData name="Emily Wild" userId="baf2cde3-8896-481d-9254-c66691563779" providerId="ADAL" clId="{2D171962-5512-4809-BC70-C8A8294FB742}" dt="2024-09-26T10:50:22.917" v="115" actId="20577"/>
          <ac:spMkLst>
            <pc:docMk/>
            <pc:sldMk cId="455664891" sldId="393"/>
            <ac:spMk id="2" creationId="{CE119CEF-03E0-410C-8B3B-137DE0DA4C8E}"/>
          </ac:spMkLst>
        </pc:spChg>
      </pc:sldChg>
      <pc:sldChg chg="modSp mod">
        <pc:chgData name="Emily Wild" userId="baf2cde3-8896-481d-9254-c66691563779" providerId="ADAL" clId="{2D171962-5512-4809-BC70-C8A8294FB742}" dt="2024-09-26T10:50:33.821" v="118" actId="20577"/>
        <pc:sldMkLst>
          <pc:docMk/>
          <pc:sldMk cId="4103025991" sldId="394"/>
        </pc:sldMkLst>
        <pc:spChg chg="mod">
          <ac:chgData name="Emily Wild" userId="baf2cde3-8896-481d-9254-c66691563779" providerId="ADAL" clId="{2D171962-5512-4809-BC70-C8A8294FB742}" dt="2024-09-26T10:50:33.821" v="118" actId="20577"/>
          <ac:spMkLst>
            <pc:docMk/>
            <pc:sldMk cId="4103025991" sldId="394"/>
            <ac:spMk id="9" creationId="{40755049-EBAA-DD2D-F16F-7007BCA07219}"/>
          </ac:spMkLst>
        </pc:spChg>
      </pc:sldChg>
      <pc:sldChg chg="modSp mod">
        <pc:chgData name="Emily Wild" userId="baf2cde3-8896-481d-9254-c66691563779" providerId="ADAL" clId="{2D171962-5512-4809-BC70-C8A8294FB742}" dt="2024-09-26T10:50:46.198" v="121" actId="20577"/>
        <pc:sldMkLst>
          <pc:docMk/>
          <pc:sldMk cId="3307009118" sldId="395"/>
        </pc:sldMkLst>
        <pc:spChg chg="mod">
          <ac:chgData name="Emily Wild" userId="baf2cde3-8896-481d-9254-c66691563779" providerId="ADAL" clId="{2D171962-5512-4809-BC70-C8A8294FB742}" dt="2024-09-26T10:50:46.198" v="121" actId="20577"/>
          <ac:spMkLst>
            <pc:docMk/>
            <pc:sldMk cId="3307009118" sldId="395"/>
            <ac:spMk id="6" creationId="{82428EB0-B1B2-C321-2604-ADB9B99A3D5E}"/>
          </ac:spMkLst>
        </pc:spChg>
      </pc:sldChg>
      <pc:sldChg chg="del">
        <pc:chgData name="Emily Wild" userId="baf2cde3-8896-481d-9254-c66691563779" providerId="ADAL" clId="{2D171962-5512-4809-BC70-C8A8294FB742}" dt="2024-09-26T10:57:26.550" v="123" actId="47"/>
        <pc:sldMkLst>
          <pc:docMk/>
          <pc:sldMk cId="2926089004" sldId="418"/>
        </pc:sldMkLst>
      </pc:sldChg>
      <pc:sldChg chg="del">
        <pc:chgData name="Emily Wild" userId="baf2cde3-8896-481d-9254-c66691563779" providerId="ADAL" clId="{2D171962-5512-4809-BC70-C8A8294FB742}" dt="2024-09-26T10:57:27.856" v="124" actId="47"/>
        <pc:sldMkLst>
          <pc:docMk/>
          <pc:sldMk cId="439189038" sldId="419"/>
        </pc:sldMkLst>
      </pc:sldChg>
      <pc:sldChg chg="modSp mod">
        <pc:chgData name="Emily Wild" userId="baf2cde3-8896-481d-9254-c66691563779" providerId="ADAL" clId="{2D171962-5512-4809-BC70-C8A8294FB742}" dt="2024-10-01T10:48:21.113" v="235" actId="6549"/>
        <pc:sldMkLst>
          <pc:docMk/>
          <pc:sldMk cId="1081419649" sldId="432"/>
        </pc:sldMkLst>
        <pc:spChg chg="mod">
          <ac:chgData name="Emily Wild" userId="baf2cde3-8896-481d-9254-c66691563779" providerId="ADAL" clId="{2D171962-5512-4809-BC70-C8A8294FB742}" dt="2024-10-01T10:48:21.113" v="235" actId="6549"/>
          <ac:spMkLst>
            <pc:docMk/>
            <pc:sldMk cId="1081419649" sldId="432"/>
            <ac:spMk id="2" creationId="{AE2E240E-3545-41FA-ABD7-28A5E1E482BE}"/>
          </ac:spMkLst>
        </pc:spChg>
      </pc:sldChg>
      <pc:sldChg chg="modSp mod">
        <pc:chgData name="Emily Wild" userId="baf2cde3-8896-481d-9254-c66691563779" providerId="ADAL" clId="{2D171962-5512-4809-BC70-C8A8294FB742}" dt="2024-10-02T09:34:19.650" v="368" actId="14861"/>
        <pc:sldMkLst>
          <pc:docMk/>
          <pc:sldMk cId="2920286208" sldId="437"/>
        </pc:sldMkLst>
        <pc:spChg chg="mod">
          <ac:chgData name="Emily Wild" userId="baf2cde3-8896-481d-9254-c66691563779" providerId="ADAL" clId="{2D171962-5512-4809-BC70-C8A8294FB742}" dt="2024-10-01T10:49:07.345" v="253" actId="20577"/>
          <ac:spMkLst>
            <pc:docMk/>
            <pc:sldMk cId="2920286208" sldId="437"/>
            <ac:spMk id="9" creationId="{6ABB45C2-163C-9C09-ACFF-D35A53106754}"/>
          </ac:spMkLst>
        </pc:spChg>
        <pc:picChg chg="mod">
          <ac:chgData name="Emily Wild" userId="baf2cde3-8896-481d-9254-c66691563779" providerId="ADAL" clId="{2D171962-5512-4809-BC70-C8A8294FB742}" dt="2024-10-02T09:34:19.650" v="368" actId="14861"/>
          <ac:picMkLst>
            <pc:docMk/>
            <pc:sldMk cId="2920286208" sldId="437"/>
            <ac:picMk id="4" creationId="{F9D48F87-1F79-CCFE-E9E2-B9F8BF532384}"/>
          </ac:picMkLst>
        </pc:picChg>
      </pc:sldChg>
      <pc:sldChg chg="modSp mod">
        <pc:chgData name="Emily Wild" userId="baf2cde3-8896-481d-9254-c66691563779" providerId="ADAL" clId="{2D171962-5512-4809-BC70-C8A8294FB742}" dt="2024-09-19T13:22:43.428" v="29" actId="6549"/>
        <pc:sldMkLst>
          <pc:docMk/>
          <pc:sldMk cId="1905979964" sldId="440"/>
        </pc:sldMkLst>
        <pc:spChg chg="mod">
          <ac:chgData name="Emily Wild" userId="baf2cde3-8896-481d-9254-c66691563779" providerId="ADAL" clId="{2D171962-5512-4809-BC70-C8A8294FB742}" dt="2024-09-19T13:22:43.428" v="29" actId="6549"/>
          <ac:spMkLst>
            <pc:docMk/>
            <pc:sldMk cId="1905979964" sldId="440"/>
            <ac:spMk id="4" creationId="{72C66E9F-020C-3F06-809E-706D63630568}"/>
          </ac:spMkLst>
        </pc:spChg>
      </pc:sldChg>
      <pc:sldChg chg="modSp mod">
        <pc:chgData name="Emily Wild" userId="baf2cde3-8896-481d-9254-c66691563779" providerId="ADAL" clId="{2D171962-5512-4809-BC70-C8A8294FB742}" dt="2024-10-01T10:48:37.358" v="237" actId="20577"/>
        <pc:sldMkLst>
          <pc:docMk/>
          <pc:sldMk cId="1476704560" sldId="445"/>
        </pc:sldMkLst>
        <pc:spChg chg="mod">
          <ac:chgData name="Emily Wild" userId="baf2cde3-8896-481d-9254-c66691563779" providerId="ADAL" clId="{2D171962-5512-4809-BC70-C8A8294FB742}" dt="2024-10-01T10:48:37.358" v="237" actId="20577"/>
          <ac:spMkLst>
            <pc:docMk/>
            <pc:sldMk cId="1476704560" sldId="445"/>
            <ac:spMk id="2" creationId="{3C2CB486-BA1B-C7C3-24D5-BA8957128C03}"/>
          </ac:spMkLst>
        </pc:spChg>
        <pc:spChg chg="mod">
          <ac:chgData name="Emily Wild" userId="baf2cde3-8896-481d-9254-c66691563779" providerId="ADAL" clId="{2D171962-5512-4809-BC70-C8A8294FB742}" dt="2024-09-19T13:43:06.865" v="74"/>
          <ac:spMkLst>
            <pc:docMk/>
            <pc:sldMk cId="1476704560" sldId="445"/>
            <ac:spMk id="8" creationId="{BB07E561-C9D4-B6A2-2DB5-416F6FD6316E}"/>
          </ac:spMkLst>
        </pc:spChg>
      </pc:sldChg>
      <pc:sldChg chg="modSp mod">
        <pc:chgData name="Emily Wild" userId="baf2cde3-8896-481d-9254-c66691563779" providerId="ADAL" clId="{2D171962-5512-4809-BC70-C8A8294FB742}" dt="2024-10-02T09:33:32.455" v="364" actId="14861"/>
        <pc:sldMkLst>
          <pc:docMk/>
          <pc:sldMk cId="3536022036" sldId="470"/>
        </pc:sldMkLst>
        <pc:spChg chg="mod">
          <ac:chgData name="Emily Wild" userId="baf2cde3-8896-481d-9254-c66691563779" providerId="ADAL" clId="{2D171962-5512-4809-BC70-C8A8294FB742}" dt="2024-10-02T09:31:51.080" v="363" actId="20577"/>
          <ac:spMkLst>
            <pc:docMk/>
            <pc:sldMk cId="3536022036" sldId="470"/>
            <ac:spMk id="2" creationId="{CE119CEF-03E0-410C-8B3B-137DE0DA4C8E}"/>
          </ac:spMkLst>
        </pc:spChg>
        <pc:picChg chg="mod">
          <ac:chgData name="Emily Wild" userId="baf2cde3-8896-481d-9254-c66691563779" providerId="ADAL" clId="{2D171962-5512-4809-BC70-C8A8294FB742}" dt="2024-10-02T09:33:32.455" v="364" actId="14861"/>
          <ac:picMkLst>
            <pc:docMk/>
            <pc:sldMk cId="3536022036" sldId="470"/>
            <ac:picMk id="10" creationId="{937688F6-02C0-B990-BC41-F5A5E1CD4384}"/>
          </ac:picMkLst>
        </pc:picChg>
      </pc:sldChg>
      <pc:sldChg chg="modSp mod">
        <pc:chgData name="Emily Wild" userId="baf2cde3-8896-481d-9254-c66691563779" providerId="ADAL" clId="{2D171962-5512-4809-BC70-C8A8294FB742}" dt="2024-10-02T09:35:06.010" v="369" actId="14861"/>
        <pc:sldMkLst>
          <pc:docMk/>
          <pc:sldMk cId="2273923697" sldId="474"/>
        </pc:sldMkLst>
        <pc:spChg chg="mod">
          <ac:chgData name="Emily Wild" userId="baf2cde3-8896-481d-9254-c66691563779" providerId="ADAL" clId="{2D171962-5512-4809-BC70-C8A8294FB742}" dt="2024-09-26T13:00:41.871" v="192" actId="20577"/>
          <ac:spMkLst>
            <pc:docMk/>
            <pc:sldMk cId="2273923697" sldId="474"/>
            <ac:spMk id="4" creationId="{BDA16251-5E6F-338C-6D00-A43227D9359E}"/>
          </ac:spMkLst>
        </pc:spChg>
        <pc:picChg chg="mod">
          <ac:chgData name="Emily Wild" userId="baf2cde3-8896-481d-9254-c66691563779" providerId="ADAL" clId="{2D171962-5512-4809-BC70-C8A8294FB742}" dt="2024-10-02T09:35:06.010" v="369" actId="14861"/>
          <ac:picMkLst>
            <pc:docMk/>
            <pc:sldMk cId="2273923697" sldId="474"/>
            <ac:picMk id="5" creationId="{D9D5872F-6167-6848-3071-C1B010AD2AE9}"/>
          </ac:picMkLst>
        </pc:picChg>
      </pc:sldChg>
      <pc:sldChg chg="modSp mod">
        <pc:chgData name="Emily Wild" userId="baf2cde3-8896-481d-9254-c66691563779" providerId="ADAL" clId="{2D171962-5512-4809-BC70-C8A8294FB742}" dt="2024-09-26T10:48:29.029" v="105" actId="20577"/>
        <pc:sldMkLst>
          <pc:docMk/>
          <pc:sldMk cId="623254927" sldId="478"/>
        </pc:sldMkLst>
        <pc:spChg chg="mod">
          <ac:chgData name="Emily Wild" userId="baf2cde3-8896-481d-9254-c66691563779" providerId="ADAL" clId="{2D171962-5512-4809-BC70-C8A8294FB742}" dt="2024-09-26T10:48:29.029" v="105" actId="20577"/>
          <ac:spMkLst>
            <pc:docMk/>
            <pc:sldMk cId="623254927" sldId="478"/>
            <ac:spMk id="3" creationId="{8A145972-057E-46E5-B5FF-E717A1350ED2}"/>
          </ac:spMkLst>
        </pc:spChg>
      </pc:sldChg>
      <pc:sldChg chg="modSp mod">
        <pc:chgData name="Emily Wild" userId="baf2cde3-8896-481d-9254-c66691563779" providerId="ADAL" clId="{2D171962-5512-4809-BC70-C8A8294FB742}" dt="2024-09-26T11:33:20.125" v="178" actId="20577"/>
        <pc:sldMkLst>
          <pc:docMk/>
          <pc:sldMk cId="347986716" sldId="487"/>
        </pc:sldMkLst>
        <pc:spChg chg="mod">
          <ac:chgData name="Emily Wild" userId="baf2cde3-8896-481d-9254-c66691563779" providerId="ADAL" clId="{2D171962-5512-4809-BC70-C8A8294FB742}" dt="2024-09-26T11:33:20.125" v="178" actId="20577"/>
          <ac:spMkLst>
            <pc:docMk/>
            <pc:sldMk cId="347986716" sldId="487"/>
            <ac:spMk id="6" creationId="{89ECFA29-6620-9842-4914-6FE80C234654}"/>
          </ac:spMkLst>
        </pc:spChg>
      </pc:sldChg>
      <pc:sldChg chg="modSp del mod">
        <pc:chgData name="Emily Wild" userId="baf2cde3-8896-481d-9254-c66691563779" providerId="ADAL" clId="{2D171962-5512-4809-BC70-C8A8294FB742}" dt="2024-09-26T12:03:24.756" v="185" actId="47"/>
        <pc:sldMkLst>
          <pc:docMk/>
          <pc:sldMk cId="851988606" sldId="492"/>
        </pc:sldMkLst>
        <pc:spChg chg="mod">
          <ac:chgData name="Emily Wild" userId="baf2cde3-8896-481d-9254-c66691563779" providerId="ADAL" clId="{2D171962-5512-4809-BC70-C8A8294FB742}" dt="2024-09-26T11:17:45.346" v="135" actId="20577"/>
          <ac:spMkLst>
            <pc:docMk/>
            <pc:sldMk cId="851988606" sldId="492"/>
            <ac:spMk id="3" creationId="{B1A5C9D1-1D98-5108-0C7A-B83116CD63B9}"/>
          </ac:spMkLst>
        </pc:spChg>
      </pc:sldChg>
      <pc:sldChg chg="addSp delSp modSp mod">
        <pc:chgData name="Emily Wild" userId="baf2cde3-8896-481d-9254-c66691563779" providerId="ADAL" clId="{2D171962-5512-4809-BC70-C8A8294FB742}" dt="2024-10-02T09:33:42.854" v="365" actId="14861"/>
        <pc:sldMkLst>
          <pc:docMk/>
          <pc:sldMk cId="1530467995" sldId="493"/>
        </pc:sldMkLst>
        <pc:spChg chg="add mod">
          <ac:chgData name="Emily Wild" userId="baf2cde3-8896-481d-9254-c66691563779" providerId="ADAL" clId="{2D171962-5512-4809-BC70-C8A8294FB742}" dt="2024-10-02T09:31:14.366" v="343" actId="14100"/>
          <ac:spMkLst>
            <pc:docMk/>
            <pc:sldMk cId="1530467995" sldId="493"/>
            <ac:spMk id="5" creationId="{B7D1BA93-C2B6-F124-B0A5-4C8B5223F3E0}"/>
          </ac:spMkLst>
        </pc:spChg>
        <pc:spChg chg="del">
          <ac:chgData name="Emily Wild" userId="baf2cde3-8896-481d-9254-c66691563779" providerId="ADAL" clId="{2D171962-5512-4809-BC70-C8A8294FB742}" dt="2024-10-02T09:29:53.503" v="328" actId="478"/>
          <ac:spMkLst>
            <pc:docMk/>
            <pc:sldMk cId="1530467995" sldId="493"/>
            <ac:spMk id="15" creationId="{A354D470-0671-81B6-71B9-153193AA69E6}"/>
          </ac:spMkLst>
        </pc:spChg>
        <pc:picChg chg="add mod modCrop">
          <ac:chgData name="Emily Wild" userId="baf2cde3-8896-481d-9254-c66691563779" providerId="ADAL" clId="{2D171962-5512-4809-BC70-C8A8294FB742}" dt="2024-10-02T09:33:42.854" v="365" actId="14861"/>
          <ac:picMkLst>
            <pc:docMk/>
            <pc:sldMk cId="1530467995" sldId="493"/>
            <ac:picMk id="4" creationId="{1C6C2C3C-94B5-B8EC-B271-18B48AEAB884}"/>
          </ac:picMkLst>
        </pc:picChg>
        <pc:picChg chg="del">
          <ac:chgData name="Emily Wild" userId="baf2cde3-8896-481d-9254-c66691563779" providerId="ADAL" clId="{2D171962-5512-4809-BC70-C8A8294FB742}" dt="2024-10-02T09:29:52.339" v="327" actId="478"/>
          <ac:picMkLst>
            <pc:docMk/>
            <pc:sldMk cId="1530467995" sldId="493"/>
            <ac:picMk id="13" creationId="{F8E5B9AB-C6EF-8FE3-BF71-C2639135BA47}"/>
          </ac:picMkLst>
        </pc:picChg>
      </pc:sldChg>
      <pc:sldChg chg="addSp delSp modSp mod">
        <pc:chgData name="Emily Wild" userId="baf2cde3-8896-481d-9254-c66691563779" providerId="ADAL" clId="{2D171962-5512-4809-BC70-C8A8294FB742}" dt="2024-10-02T09:34:05.589" v="367" actId="14861"/>
        <pc:sldMkLst>
          <pc:docMk/>
          <pc:sldMk cId="3815008183" sldId="494"/>
        </pc:sldMkLst>
        <pc:spChg chg="add mod">
          <ac:chgData name="Emily Wild" userId="baf2cde3-8896-481d-9254-c66691563779" providerId="ADAL" clId="{2D171962-5512-4809-BC70-C8A8294FB742}" dt="2024-10-01T16:02:20.396" v="281" actId="207"/>
          <ac:spMkLst>
            <pc:docMk/>
            <pc:sldMk cId="3815008183" sldId="494"/>
            <ac:spMk id="6" creationId="{B66C338A-0E34-72BE-6701-0A4104149966}"/>
          </ac:spMkLst>
        </pc:spChg>
        <pc:spChg chg="del">
          <ac:chgData name="Emily Wild" userId="baf2cde3-8896-481d-9254-c66691563779" providerId="ADAL" clId="{2D171962-5512-4809-BC70-C8A8294FB742}" dt="2024-10-01T16:00:55.629" v="267" actId="478"/>
          <ac:spMkLst>
            <pc:docMk/>
            <pc:sldMk cId="3815008183" sldId="494"/>
            <ac:spMk id="9" creationId="{816C608D-902F-477D-6F46-516EB61B01EA}"/>
          </ac:spMkLst>
        </pc:spChg>
        <pc:spChg chg="del">
          <ac:chgData name="Emily Wild" userId="baf2cde3-8896-481d-9254-c66691563779" providerId="ADAL" clId="{2D171962-5512-4809-BC70-C8A8294FB742}" dt="2024-10-01T16:00:56.568" v="268" actId="478"/>
          <ac:spMkLst>
            <pc:docMk/>
            <pc:sldMk cId="3815008183" sldId="494"/>
            <ac:spMk id="11" creationId="{C003E3E9-FC27-AB39-CD42-F860AECE3997}"/>
          </ac:spMkLst>
        </pc:spChg>
        <pc:picChg chg="add mod modCrop">
          <ac:chgData name="Emily Wild" userId="baf2cde3-8896-481d-9254-c66691563779" providerId="ADAL" clId="{2D171962-5512-4809-BC70-C8A8294FB742}" dt="2024-10-02T09:34:05.589" v="367" actId="14861"/>
          <ac:picMkLst>
            <pc:docMk/>
            <pc:sldMk cId="3815008183" sldId="494"/>
            <ac:picMk id="4" creationId="{4E5A8DF5-CC5F-29A4-828B-51F92AA3820E}"/>
          </ac:picMkLst>
        </pc:picChg>
        <pc:picChg chg="del">
          <ac:chgData name="Emily Wild" userId="baf2cde3-8896-481d-9254-c66691563779" providerId="ADAL" clId="{2D171962-5512-4809-BC70-C8A8294FB742}" dt="2024-10-01T16:00:53.916" v="266" actId="478"/>
          <ac:picMkLst>
            <pc:docMk/>
            <pc:sldMk cId="3815008183" sldId="494"/>
            <ac:picMk id="5" creationId="{6F37E200-A212-F290-9270-B9AC1179F4A1}"/>
          </ac:picMkLst>
        </pc:picChg>
      </pc:sldChg>
      <pc:sldChg chg="addSp delSp modSp mod">
        <pc:chgData name="Emily Wild" userId="baf2cde3-8896-481d-9254-c66691563779" providerId="ADAL" clId="{2D171962-5512-4809-BC70-C8A8294FB742}" dt="2024-10-02T09:22:22.340" v="293" actId="14861"/>
        <pc:sldMkLst>
          <pc:docMk/>
          <pc:sldMk cId="34407926" sldId="495"/>
        </pc:sldMkLst>
        <pc:spChg chg="del">
          <ac:chgData name="Emily Wild" userId="baf2cde3-8896-481d-9254-c66691563779" providerId="ADAL" clId="{2D171962-5512-4809-BC70-C8A8294FB742}" dt="2024-10-01T15:57:17.282" v="255" actId="478"/>
          <ac:spMkLst>
            <pc:docMk/>
            <pc:sldMk cId="34407926" sldId="495"/>
            <ac:spMk id="5" creationId="{0B98FE8C-2383-90FC-3039-7643A985D4A8}"/>
          </ac:spMkLst>
        </pc:spChg>
        <pc:spChg chg="add mod">
          <ac:chgData name="Emily Wild" userId="baf2cde3-8896-481d-9254-c66691563779" providerId="ADAL" clId="{2D171962-5512-4809-BC70-C8A8294FB742}" dt="2024-10-02T09:22:12.508" v="292" actId="207"/>
          <ac:spMkLst>
            <pc:docMk/>
            <pc:sldMk cId="34407926" sldId="495"/>
            <ac:spMk id="5" creationId="{CBB44203-C789-4D34-A38B-CD59CEF18955}"/>
          </ac:spMkLst>
        </pc:spChg>
        <pc:spChg chg="add del mod">
          <ac:chgData name="Emily Wild" userId="baf2cde3-8896-481d-9254-c66691563779" providerId="ADAL" clId="{2D171962-5512-4809-BC70-C8A8294FB742}" dt="2024-10-02T09:20:49.986" v="283" actId="478"/>
          <ac:spMkLst>
            <pc:docMk/>
            <pc:sldMk cId="34407926" sldId="495"/>
            <ac:spMk id="7" creationId="{CA9F7E4A-07B2-EBC5-4407-4DFA029BDB03}"/>
          </ac:spMkLst>
        </pc:spChg>
        <pc:picChg chg="del">
          <ac:chgData name="Emily Wild" userId="baf2cde3-8896-481d-9254-c66691563779" providerId="ADAL" clId="{2D171962-5512-4809-BC70-C8A8294FB742}" dt="2024-10-01T15:57:14.720" v="254" actId="478"/>
          <ac:picMkLst>
            <pc:docMk/>
            <pc:sldMk cId="34407926" sldId="495"/>
            <ac:picMk id="4" creationId="{39771E5C-74B7-525C-5144-20EB0F0AA560}"/>
          </ac:picMkLst>
        </pc:picChg>
        <pc:picChg chg="add mod modCrop">
          <ac:chgData name="Emily Wild" userId="baf2cde3-8896-481d-9254-c66691563779" providerId="ADAL" clId="{2D171962-5512-4809-BC70-C8A8294FB742}" dt="2024-10-02T09:22:22.340" v="293" actId="14861"/>
          <ac:picMkLst>
            <pc:docMk/>
            <pc:sldMk cId="34407926" sldId="495"/>
            <ac:picMk id="4" creationId="{6E0BAE53-D3F1-679C-A3E6-D61A6CF4C665}"/>
          </ac:picMkLst>
        </pc:picChg>
        <pc:picChg chg="add del mod modCrop">
          <ac:chgData name="Emily Wild" userId="baf2cde3-8896-481d-9254-c66691563779" providerId="ADAL" clId="{2D171962-5512-4809-BC70-C8A8294FB742}" dt="2024-10-02T09:20:48.600" v="282" actId="478"/>
          <ac:picMkLst>
            <pc:docMk/>
            <pc:sldMk cId="34407926" sldId="495"/>
            <ac:picMk id="6" creationId="{ABF0EDE0-3002-6545-2F19-4472EB639471}"/>
          </ac:picMkLst>
        </pc:picChg>
      </pc:sldChg>
      <pc:sldChg chg="addSp delSp modSp mod">
        <pc:chgData name="Emily Wild" userId="baf2cde3-8896-481d-9254-c66691563779" providerId="ADAL" clId="{2D171962-5512-4809-BC70-C8A8294FB742}" dt="2024-10-02T09:33:56.404" v="366" actId="14861"/>
        <pc:sldMkLst>
          <pc:docMk/>
          <pc:sldMk cId="3214541123" sldId="496"/>
        </pc:sldMkLst>
        <pc:spChg chg="add mod">
          <ac:chgData name="Emily Wild" userId="baf2cde3-8896-481d-9254-c66691563779" providerId="ADAL" clId="{2D171962-5512-4809-BC70-C8A8294FB742}" dt="2024-10-02T09:27:38.614" v="315" actId="1076"/>
          <ac:spMkLst>
            <pc:docMk/>
            <pc:sldMk cId="3214541123" sldId="496"/>
            <ac:spMk id="5" creationId="{09B02C17-1631-2E7B-337D-B9295B94084A}"/>
          </ac:spMkLst>
        </pc:spChg>
        <pc:spChg chg="add mod">
          <ac:chgData name="Emily Wild" userId="baf2cde3-8896-481d-9254-c66691563779" providerId="ADAL" clId="{2D171962-5512-4809-BC70-C8A8294FB742}" dt="2024-10-02T09:28:17.284" v="319" actId="207"/>
          <ac:spMkLst>
            <pc:docMk/>
            <pc:sldMk cId="3214541123" sldId="496"/>
            <ac:spMk id="6" creationId="{541006A5-F36B-F8AA-08D6-5D31ADF45EEA}"/>
          </ac:spMkLst>
        </pc:spChg>
        <pc:spChg chg="add mod">
          <ac:chgData name="Emily Wild" userId="baf2cde3-8896-481d-9254-c66691563779" providerId="ADAL" clId="{2D171962-5512-4809-BC70-C8A8294FB742}" dt="2024-10-02T09:29:00.365" v="326" actId="14100"/>
          <ac:spMkLst>
            <pc:docMk/>
            <pc:sldMk cId="3214541123" sldId="496"/>
            <ac:spMk id="7" creationId="{A48F7C4F-FD9E-DCE4-94FF-EB8893725FC5}"/>
          </ac:spMkLst>
        </pc:spChg>
        <pc:spChg chg="del">
          <ac:chgData name="Emily Wild" userId="baf2cde3-8896-481d-9254-c66691563779" providerId="ADAL" clId="{2D171962-5512-4809-BC70-C8A8294FB742}" dt="2024-10-02T09:26:09.368" v="297" actId="478"/>
          <ac:spMkLst>
            <pc:docMk/>
            <pc:sldMk cId="3214541123" sldId="496"/>
            <ac:spMk id="15" creationId="{6A730197-F099-62D6-22EE-BAF90F15586B}"/>
          </ac:spMkLst>
        </pc:spChg>
        <pc:spChg chg="del">
          <ac:chgData name="Emily Wild" userId="baf2cde3-8896-481d-9254-c66691563779" providerId="ADAL" clId="{2D171962-5512-4809-BC70-C8A8294FB742}" dt="2024-10-02T09:26:08.014" v="296" actId="478"/>
          <ac:spMkLst>
            <pc:docMk/>
            <pc:sldMk cId="3214541123" sldId="496"/>
            <ac:spMk id="16" creationId="{62733F9E-07DE-8905-865C-168486522A6F}"/>
          </ac:spMkLst>
        </pc:spChg>
        <pc:spChg chg="del">
          <ac:chgData name="Emily Wild" userId="baf2cde3-8896-481d-9254-c66691563779" providerId="ADAL" clId="{2D171962-5512-4809-BC70-C8A8294FB742}" dt="2024-10-02T09:26:07.335" v="295" actId="478"/>
          <ac:spMkLst>
            <pc:docMk/>
            <pc:sldMk cId="3214541123" sldId="496"/>
            <ac:spMk id="17" creationId="{4BFEACCA-2545-2068-B48E-64C6273DAD95}"/>
          </ac:spMkLst>
        </pc:spChg>
        <pc:spChg chg="mod">
          <ac:chgData name="Emily Wild" userId="baf2cde3-8896-481d-9254-c66691563779" providerId="ADAL" clId="{2D171962-5512-4809-BC70-C8A8294FB742}" dt="2024-10-02T09:27:32.685" v="313" actId="1076"/>
          <ac:spMkLst>
            <pc:docMk/>
            <pc:sldMk cId="3214541123" sldId="496"/>
            <ac:spMk id="18" creationId="{DFC203FB-3C52-6B7B-EB31-F9AC82AE3D70}"/>
          </ac:spMkLst>
        </pc:spChg>
        <pc:picChg chg="add mod modCrop">
          <ac:chgData name="Emily Wild" userId="baf2cde3-8896-481d-9254-c66691563779" providerId="ADAL" clId="{2D171962-5512-4809-BC70-C8A8294FB742}" dt="2024-10-02T09:33:56.404" v="366" actId="14861"/>
          <ac:picMkLst>
            <pc:docMk/>
            <pc:sldMk cId="3214541123" sldId="496"/>
            <ac:picMk id="4" creationId="{23A085D3-816D-D43E-B753-6CA338378C5D}"/>
          </ac:picMkLst>
        </pc:picChg>
        <pc:picChg chg="del">
          <ac:chgData name="Emily Wild" userId="baf2cde3-8896-481d-9254-c66691563779" providerId="ADAL" clId="{2D171962-5512-4809-BC70-C8A8294FB742}" dt="2024-10-02T09:26:05.767" v="294" actId="478"/>
          <ac:picMkLst>
            <pc:docMk/>
            <pc:sldMk cId="3214541123" sldId="496"/>
            <ac:picMk id="13" creationId="{84A8758D-3ED9-9C95-9768-E949B62AF3E9}"/>
          </ac:picMkLst>
        </pc:picChg>
      </pc:sldChg>
      <pc:sldChg chg="del">
        <pc:chgData name="Emily Wild" userId="baf2cde3-8896-481d-9254-c66691563779" providerId="ADAL" clId="{2D171962-5512-4809-BC70-C8A8294FB742}" dt="2024-09-26T10:48:09.819" v="96" actId="47"/>
        <pc:sldMkLst>
          <pc:docMk/>
          <pc:sldMk cId="3658704771" sldId="497"/>
        </pc:sldMkLst>
      </pc:sldChg>
      <pc:sldChg chg="modSp mod">
        <pc:chgData name="Emily Wild" userId="baf2cde3-8896-481d-9254-c66691563779" providerId="ADAL" clId="{2D171962-5512-4809-BC70-C8A8294FB742}" dt="2024-09-26T11:20:25.848" v="161" actId="20577"/>
        <pc:sldMkLst>
          <pc:docMk/>
          <pc:sldMk cId="3107974317" sldId="500"/>
        </pc:sldMkLst>
        <pc:spChg chg="mod">
          <ac:chgData name="Emily Wild" userId="baf2cde3-8896-481d-9254-c66691563779" providerId="ADAL" clId="{2D171962-5512-4809-BC70-C8A8294FB742}" dt="2024-09-26T11:20:25.848" v="161" actId="20577"/>
          <ac:spMkLst>
            <pc:docMk/>
            <pc:sldMk cId="3107974317" sldId="500"/>
            <ac:spMk id="8" creationId="{E5BB802E-5640-2272-5BDE-60CC4C89AFC1}"/>
          </ac:spMkLst>
        </pc:spChg>
      </pc:sldChg>
      <pc:sldChg chg="modSp mod">
        <pc:chgData name="Emily Wild" userId="baf2cde3-8896-481d-9254-c66691563779" providerId="ADAL" clId="{2D171962-5512-4809-BC70-C8A8294FB742}" dt="2024-09-26T11:20:47.217" v="173" actId="20577"/>
        <pc:sldMkLst>
          <pc:docMk/>
          <pc:sldMk cId="1808918959" sldId="501"/>
        </pc:sldMkLst>
        <pc:spChg chg="mod">
          <ac:chgData name="Emily Wild" userId="baf2cde3-8896-481d-9254-c66691563779" providerId="ADAL" clId="{2D171962-5512-4809-BC70-C8A8294FB742}" dt="2024-09-26T11:20:47.217" v="173" actId="20577"/>
          <ac:spMkLst>
            <pc:docMk/>
            <pc:sldMk cId="1808918959" sldId="501"/>
            <ac:spMk id="6" creationId="{989AB2D8-9A8D-4973-B548-8E49626686EF}"/>
          </ac:spMkLst>
        </pc:spChg>
      </pc:sldChg>
      <pc:sldChg chg="modSp mod">
        <pc:chgData name="Emily Wild" userId="baf2cde3-8896-481d-9254-c66691563779" providerId="ADAL" clId="{2D171962-5512-4809-BC70-C8A8294FB742}" dt="2024-09-26T11:33:51.001" v="182" actId="20577"/>
        <pc:sldMkLst>
          <pc:docMk/>
          <pc:sldMk cId="4005706251" sldId="502"/>
        </pc:sldMkLst>
        <pc:spChg chg="mod">
          <ac:chgData name="Emily Wild" userId="baf2cde3-8896-481d-9254-c66691563779" providerId="ADAL" clId="{2D171962-5512-4809-BC70-C8A8294FB742}" dt="2024-09-26T11:33:51.001" v="182" actId="20577"/>
          <ac:spMkLst>
            <pc:docMk/>
            <pc:sldMk cId="4005706251" sldId="502"/>
            <ac:spMk id="3" creationId="{7E78D22F-C7A1-7451-24A4-44A79D34D8E5}"/>
          </ac:spMkLst>
        </pc:spChg>
        <pc:picChg chg="mod">
          <ac:chgData name="Emily Wild" userId="baf2cde3-8896-481d-9254-c66691563779" providerId="ADAL" clId="{2D171962-5512-4809-BC70-C8A8294FB742}" dt="2024-09-26T11:21:02.581" v="174" actId="14100"/>
          <ac:picMkLst>
            <pc:docMk/>
            <pc:sldMk cId="4005706251" sldId="502"/>
            <ac:picMk id="4" creationId="{B32091AE-2AA7-B710-12F9-BE47903678B8}"/>
          </ac:picMkLst>
        </pc:picChg>
      </pc:sldChg>
      <pc:sldChg chg="modSp mod">
        <pc:chgData name="Emily Wild" userId="baf2cde3-8896-481d-9254-c66691563779" providerId="ADAL" clId="{2D171962-5512-4809-BC70-C8A8294FB742}" dt="2024-09-26T11:21:12.087" v="176" actId="20577"/>
        <pc:sldMkLst>
          <pc:docMk/>
          <pc:sldMk cId="3832443359" sldId="503"/>
        </pc:sldMkLst>
        <pc:spChg chg="mod">
          <ac:chgData name="Emily Wild" userId="baf2cde3-8896-481d-9254-c66691563779" providerId="ADAL" clId="{2D171962-5512-4809-BC70-C8A8294FB742}" dt="2024-09-26T11:21:12.087" v="176" actId="20577"/>
          <ac:spMkLst>
            <pc:docMk/>
            <pc:sldMk cId="3832443359" sldId="503"/>
            <ac:spMk id="3" creationId="{00000000-0000-0000-0000-000000000000}"/>
          </ac:spMkLst>
        </pc:spChg>
      </pc:sldChg>
      <pc:sldChg chg="modSp mod">
        <pc:chgData name="Emily Wild" userId="baf2cde3-8896-481d-9254-c66691563779" providerId="ADAL" clId="{2D171962-5512-4809-BC70-C8A8294FB742}" dt="2024-09-26T18:23:40.897" v="196" actId="20577"/>
        <pc:sldMkLst>
          <pc:docMk/>
          <pc:sldMk cId="1038796962" sldId="504"/>
        </pc:sldMkLst>
        <pc:spChg chg="mod">
          <ac:chgData name="Emily Wild" userId="baf2cde3-8896-481d-9254-c66691563779" providerId="ADAL" clId="{2D171962-5512-4809-BC70-C8A8294FB742}" dt="2024-09-26T18:23:40.897" v="196" actId="20577"/>
          <ac:spMkLst>
            <pc:docMk/>
            <pc:sldMk cId="1038796962" sldId="504"/>
            <ac:spMk id="3" creationId="{00000000-0000-0000-0000-000000000000}"/>
          </ac:spMkLst>
        </pc:spChg>
      </pc:sldChg>
      <pc:sldChg chg="modSp mod">
        <pc:chgData name="Emily Wild" userId="baf2cde3-8896-481d-9254-c66691563779" providerId="ADAL" clId="{2D171962-5512-4809-BC70-C8A8294FB742}" dt="2024-09-25T17:43:20.056" v="94" actId="27636"/>
        <pc:sldMkLst>
          <pc:docMk/>
          <pc:sldMk cId="1038320188" sldId="506"/>
        </pc:sldMkLst>
        <pc:spChg chg="mod">
          <ac:chgData name="Emily Wild" userId="baf2cde3-8896-481d-9254-c66691563779" providerId="ADAL" clId="{2D171962-5512-4809-BC70-C8A8294FB742}" dt="2024-09-25T17:43:20.056" v="94" actId="27636"/>
          <ac:spMkLst>
            <pc:docMk/>
            <pc:sldMk cId="1038320188" sldId="506"/>
            <ac:spMk id="2" creationId="{2713A4DB-6575-311C-886E-8F94DFA7B647}"/>
          </ac:spMkLst>
        </pc:spChg>
      </pc:sldChg>
      <pc:sldChg chg="modSp mod">
        <pc:chgData name="Emily Wild" userId="baf2cde3-8896-481d-9254-c66691563779" providerId="ADAL" clId="{2D171962-5512-4809-BC70-C8A8294FB742}" dt="2024-10-02T09:35:16.764" v="370" actId="1076"/>
        <pc:sldMkLst>
          <pc:docMk/>
          <pc:sldMk cId="1773112091" sldId="512"/>
        </pc:sldMkLst>
        <pc:picChg chg="mod">
          <ac:chgData name="Emily Wild" userId="baf2cde3-8896-481d-9254-c66691563779" providerId="ADAL" clId="{2D171962-5512-4809-BC70-C8A8294FB742}" dt="2024-10-02T09:35:16.764" v="370" actId="1076"/>
          <ac:picMkLst>
            <pc:docMk/>
            <pc:sldMk cId="1773112091" sldId="512"/>
            <ac:picMk id="6" creationId="{E8A560F4-2812-ADC4-0F5C-0DC0C3C4DBE2}"/>
          </ac:picMkLst>
        </pc:picChg>
      </pc:sldChg>
      <pc:sldChg chg="del">
        <pc:chgData name="Emily Wild" userId="baf2cde3-8896-481d-9254-c66691563779" providerId="ADAL" clId="{2D171962-5512-4809-BC70-C8A8294FB742}" dt="2024-09-19T13:16:01.854" v="1" actId="47"/>
        <pc:sldMkLst>
          <pc:docMk/>
          <pc:sldMk cId="2474946043" sldId="513"/>
        </pc:sldMkLst>
      </pc:sldChg>
      <pc:sldChg chg="modSp mod">
        <pc:chgData name="Emily Wild" userId="baf2cde3-8896-481d-9254-c66691563779" providerId="ADAL" clId="{2D171962-5512-4809-BC70-C8A8294FB742}" dt="2024-09-19T13:22:56.968" v="51" actId="20577"/>
        <pc:sldMkLst>
          <pc:docMk/>
          <pc:sldMk cId="4043293638" sldId="515"/>
        </pc:sldMkLst>
        <pc:spChg chg="mod">
          <ac:chgData name="Emily Wild" userId="baf2cde3-8896-481d-9254-c66691563779" providerId="ADAL" clId="{2D171962-5512-4809-BC70-C8A8294FB742}" dt="2024-09-19T13:22:56.968" v="51" actId="20577"/>
          <ac:spMkLst>
            <pc:docMk/>
            <pc:sldMk cId="4043293638" sldId="515"/>
            <ac:spMk id="2" creationId="{39E8BB9F-CF82-81B1-9B0F-61B3D080F895}"/>
          </ac:spMkLst>
        </pc:spChg>
      </pc:sldChg>
      <pc:sldChg chg="del">
        <pc:chgData name="Emily Wild" userId="baf2cde3-8896-481d-9254-c66691563779" providerId="ADAL" clId="{2D171962-5512-4809-BC70-C8A8294FB742}" dt="2024-09-19T13:23:18.149" v="72" actId="47"/>
        <pc:sldMkLst>
          <pc:docMk/>
          <pc:sldMk cId="132183268" sldId="516"/>
        </pc:sldMkLst>
      </pc:sldChg>
      <pc:sldChg chg="modSp mod">
        <pc:chgData name="Emily Wild" userId="baf2cde3-8896-481d-9254-c66691563779" providerId="ADAL" clId="{2D171962-5512-4809-BC70-C8A8294FB742}" dt="2024-09-26T11:19:57.528" v="154" actId="20577"/>
        <pc:sldMkLst>
          <pc:docMk/>
          <pc:sldMk cId="1804443636" sldId="516"/>
        </pc:sldMkLst>
        <pc:spChg chg="mod">
          <ac:chgData name="Emily Wild" userId="baf2cde3-8896-481d-9254-c66691563779" providerId="ADAL" clId="{2D171962-5512-4809-BC70-C8A8294FB742}" dt="2024-09-26T11:19:57.528" v="154" actId="20577"/>
          <ac:spMkLst>
            <pc:docMk/>
            <pc:sldMk cId="1804443636" sldId="516"/>
            <ac:spMk id="11" creationId="{F615B06C-42C3-4DC0-8667-25F2F56D5CF2}"/>
          </ac:spMkLst>
        </pc:spChg>
      </pc:sldChg>
      <pc:sldChg chg="modSp add mod">
        <pc:chgData name="Emily Wild" userId="baf2cde3-8896-481d-9254-c66691563779" providerId="ADAL" clId="{2D171962-5512-4809-BC70-C8A8294FB742}" dt="2024-09-26T11:20:14.592" v="155" actId="20577"/>
        <pc:sldMkLst>
          <pc:docMk/>
          <pc:sldMk cId="820478882" sldId="517"/>
        </pc:sldMkLst>
        <pc:spChg chg="mod">
          <ac:chgData name="Emily Wild" userId="baf2cde3-8896-481d-9254-c66691563779" providerId="ADAL" clId="{2D171962-5512-4809-BC70-C8A8294FB742}" dt="2024-09-26T11:20:14.592" v="155" actId="20577"/>
          <ac:spMkLst>
            <pc:docMk/>
            <pc:sldMk cId="820478882" sldId="517"/>
            <ac:spMk id="3" creationId="{00000000-0000-0000-0000-000000000000}"/>
          </ac:spMkLst>
        </pc:spChg>
      </pc:sldChg>
      <pc:sldChg chg="modSp mod">
        <pc:chgData name="Emily Wild" userId="baf2cde3-8896-481d-9254-c66691563779" providerId="ADAL" clId="{2D171962-5512-4809-BC70-C8A8294FB742}" dt="2024-09-26T12:39:19.477" v="188" actId="14100"/>
        <pc:sldMkLst>
          <pc:docMk/>
          <pc:sldMk cId="3817039619" sldId="518"/>
        </pc:sldMkLst>
        <pc:spChg chg="mod">
          <ac:chgData name="Emily Wild" userId="baf2cde3-8896-481d-9254-c66691563779" providerId="ADAL" clId="{2D171962-5512-4809-BC70-C8A8294FB742}" dt="2024-09-26T12:39:19.477" v="188" actId="14100"/>
          <ac:spMkLst>
            <pc:docMk/>
            <pc:sldMk cId="3817039619" sldId="518"/>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ata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2.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2.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7.svg"/><Relationship Id="rId5" Type="http://schemas.openxmlformats.org/officeDocument/2006/relationships/image" Target="../media/image56.png"/><Relationship Id="rId4" Type="http://schemas.openxmlformats.org/officeDocument/2006/relationships/image" Target="../media/image55.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 qsCatId="simple" csTypeId="urn:microsoft.com/office/officeart/2005/8/colors/accent3_1" csCatId="accent3" phldr="1"/>
      <dgm:spPr/>
      <dgm:t>
        <a:bodyPr/>
        <a:lstStyle/>
        <a:p>
          <a:endParaRPr lang="en-GB"/>
        </a:p>
      </dgm:t>
    </dgm:pt>
    <dgm:pt modelId="{C295DC0C-6E77-4DBE-B709-748461671E12}">
      <dgm:prSet phldrT="[Text]"/>
      <dgm:spPr/>
      <dgm:t>
        <a:bodyPr/>
        <a:lstStyle/>
        <a:p>
          <a:r>
            <a:rPr lang="en-GB" b="1" dirty="0"/>
            <a:t>DEFINE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pPr/>
      <dgm:t>
        <a:bodyPr/>
        <a:lstStyle/>
        <a:p>
          <a:endParaRPr lang="en-GB"/>
        </a:p>
      </dgm:t>
    </dgm:pt>
    <dgm:pt modelId="{CBEEBE36-3532-4FA0-A1FE-F60CD254A76A}">
      <dgm:prSet phldrT="[Text]"/>
      <dgm:spPr/>
      <dgm:t>
        <a:bodyPr/>
        <a:lstStyle/>
        <a:p>
          <a:r>
            <a:rPr lang="en-GB" b="1" dirty="0"/>
            <a:t>IDENTIFY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pPr/>
      <dgm:t>
        <a:bodyPr/>
        <a:lstStyle/>
        <a:p>
          <a:r>
            <a:rPr lang="en-GB" b="1" dirty="0"/>
            <a:t>FIND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pPr/>
      <dgm:t>
        <a:bodyPr/>
        <a:lstStyle/>
        <a:p>
          <a:r>
            <a:rPr lang="en-GB" b="1" dirty="0"/>
            <a:t>SEARCH refine &amp; repeat search.</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pPr/>
      <dgm:t>
        <a:bodyPr/>
        <a:lstStyle/>
        <a:p>
          <a:r>
            <a:rPr lang="en-GB" b="1" dirty="0"/>
            <a:t>RECORD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2BB613-62D2-452F-9C50-3B7B5036776F}"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7825FE1F-3DAF-4AFC-8155-8F2B3FE208F0}">
      <dgm:prSet phldrT="[Text]"/>
      <dgm:spPr/>
      <dgm:t>
        <a:bodyPr/>
        <a:lstStyle/>
        <a:p>
          <a:r>
            <a:rPr lang="en-GB" b="1" dirty="0"/>
            <a:t>Familiarise yourself with your topic and previous research.</a:t>
          </a:r>
        </a:p>
      </dgm:t>
    </dgm:pt>
    <dgm:pt modelId="{4FB0D44E-DA3A-4D4A-AA4D-E342361968AF}" type="parTrans" cxnId="{71B42DBC-5130-4EDA-B3FA-2EFC4D745E9C}">
      <dgm:prSet/>
      <dgm:spPr/>
      <dgm:t>
        <a:bodyPr/>
        <a:lstStyle/>
        <a:p>
          <a:endParaRPr lang="en-GB"/>
        </a:p>
      </dgm:t>
    </dgm:pt>
    <dgm:pt modelId="{945359E6-720E-4032-873F-47A5771C538F}" type="sibTrans" cxnId="{71B42DBC-5130-4EDA-B3FA-2EFC4D745E9C}">
      <dgm:prSet/>
      <dgm:spPr/>
      <dgm:t>
        <a:bodyPr/>
        <a:lstStyle/>
        <a:p>
          <a:endParaRPr lang="en-GB"/>
        </a:p>
      </dgm:t>
    </dgm:pt>
    <dgm:pt modelId="{1B85A2A2-FA91-4E79-B6BF-D1A81FEB63B6}">
      <dgm:prSet phldrT="[Text]"/>
      <dgm:spPr/>
      <dgm:t>
        <a:bodyPr/>
        <a:lstStyle/>
        <a:p>
          <a:r>
            <a:rPr lang="en-GB" b="1" dirty="0"/>
            <a:t>Perform a scoping/preliminary search.</a:t>
          </a:r>
        </a:p>
      </dgm:t>
    </dgm:pt>
    <dgm:pt modelId="{5948BF31-63DF-455B-8204-360936DB54CD}" type="parTrans" cxnId="{0ADE78BC-65B6-4E98-AEAF-F396CF2CDA82}">
      <dgm:prSet/>
      <dgm:spPr/>
      <dgm:t>
        <a:bodyPr/>
        <a:lstStyle/>
        <a:p>
          <a:endParaRPr lang="en-GB"/>
        </a:p>
      </dgm:t>
    </dgm:pt>
    <dgm:pt modelId="{CA1F6168-9881-48CB-861F-D07CD344FE17}" type="sibTrans" cxnId="{0ADE78BC-65B6-4E98-AEAF-F396CF2CDA82}">
      <dgm:prSet/>
      <dgm:spPr/>
      <dgm:t>
        <a:bodyPr/>
        <a:lstStyle/>
        <a:p>
          <a:endParaRPr lang="en-GB"/>
        </a:p>
      </dgm:t>
    </dgm:pt>
    <dgm:pt modelId="{4DF26328-D813-4E38-85B0-DC0C929BF448}">
      <dgm:prSet phldrT="[Text]"/>
      <dgm:spPr/>
      <dgm:t>
        <a:bodyPr/>
        <a:lstStyle/>
        <a:p>
          <a:r>
            <a:rPr lang="en-GB" b="1" dirty="0"/>
            <a:t>Identify articles, journals, and key authors on your topic.</a:t>
          </a:r>
        </a:p>
      </dgm:t>
    </dgm:pt>
    <dgm:pt modelId="{247CC50C-A63D-4D39-B617-3FEE60476E5F}" type="parTrans" cxnId="{ABB95107-7AD0-48DC-A288-1C95E0857D18}">
      <dgm:prSet/>
      <dgm:spPr/>
      <dgm:t>
        <a:bodyPr/>
        <a:lstStyle/>
        <a:p>
          <a:endParaRPr lang="en-GB"/>
        </a:p>
      </dgm:t>
    </dgm:pt>
    <dgm:pt modelId="{199FFE1E-E1C7-4116-A220-CD4D754324B2}" type="sibTrans" cxnId="{ABB95107-7AD0-48DC-A288-1C95E0857D18}">
      <dgm:prSet/>
      <dgm:spPr/>
      <dgm:t>
        <a:bodyPr/>
        <a:lstStyle/>
        <a:p>
          <a:endParaRPr lang="en-GB"/>
        </a:p>
      </dgm:t>
    </dgm:pt>
    <dgm:pt modelId="{CC78EC41-865B-427A-8220-C4D7C33B24C9}">
      <dgm:prSet/>
      <dgm:spPr/>
      <dgm:t>
        <a:bodyPr/>
        <a:lstStyle/>
        <a:p>
          <a:r>
            <a:rPr lang="en-GB" b="1" dirty="0"/>
            <a:t>Note any key terminology, phrases, ideas you find.</a:t>
          </a:r>
        </a:p>
      </dgm:t>
    </dgm:pt>
    <dgm:pt modelId="{80584D03-9762-4DE6-9322-C23CB71A5A53}" type="parTrans" cxnId="{CBE983CD-E103-4F31-9D22-EAFC2E3F55E6}">
      <dgm:prSet/>
      <dgm:spPr/>
      <dgm:t>
        <a:bodyPr/>
        <a:lstStyle/>
        <a:p>
          <a:endParaRPr lang="en-GB"/>
        </a:p>
      </dgm:t>
    </dgm:pt>
    <dgm:pt modelId="{651EBEAD-6CED-41EB-B4D3-20160781BB31}" type="sibTrans" cxnId="{CBE983CD-E103-4F31-9D22-EAFC2E3F55E6}">
      <dgm:prSet/>
      <dgm:spPr/>
      <dgm:t>
        <a:bodyPr/>
        <a:lstStyle/>
        <a:p>
          <a:endParaRPr lang="en-GB"/>
        </a:p>
      </dgm:t>
    </dgm:pt>
    <dgm:pt modelId="{79FE84BB-B63C-4763-9572-D5752D640516}" type="pres">
      <dgm:prSet presAssocID="{D02BB613-62D2-452F-9C50-3B7B5036776F}" presName="linear" presStyleCnt="0">
        <dgm:presLayoutVars>
          <dgm:dir/>
          <dgm:animLvl val="lvl"/>
          <dgm:resizeHandles val="exact"/>
        </dgm:presLayoutVars>
      </dgm:prSet>
      <dgm:spPr/>
    </dgm:pt>
    <dgm:pt modelId="{BA71C49B-7DFF-4A80-9BD0-A5552A5EAF03}" type="pres">
      <dgm:prSet presAssocID="{7825FE1F-3DAF-4AFC-8155-8F2B3FE208F0}" presName="parentLin" presStyleCnt="0"/>
      <dgm:spPr/>
    </dgm:pt>
    <dgm:pt modelId="{578DB133-04B0-4533-9AF4-7060E92BFBD0}" type="pres">
      <dgm:prSet presAssocID="{7825FE1F-3DAF-4AFC-8155-8F2B3FE208F0}" presName="parentLeftMargin" presStyleLbl="node1" presStyleIdx="0" presStyleCnt="4"/>
      <dgm:spPr/>
    </dgm:pt>
    <dgm:pt modelId="{64AA6DF4-3288-4C29-8051-4AF260036449}" type="pres">
      <dgm:prSet presAssocID="{7825FE1F-3DAF-4AFC-8155-8F2B3FE208F0}" presName="parentText" presStyleLbl="node1" presStyleIdx="0" presStyleCnt="4">
        <dgm:presLayoutVars>
          <dgm:chMax val="0"/>
          <dgm:bulletEnabled val="1"/>
        </dgm:presLayoutVars>
      </dgm:prSet>
      <dgm:spPr/>
    </dgm:pt>
    <dgm:pt modelId="{C17C8518-4485-42D9-AFB2-8900CEBD64F1}" type="pres">
      <dgm:prSet presAssocID="{7825FE1F-3DAF-4AFC-8155-8F2B3FE208F0}" presName="negativeSpace" presStyleCnt="0"/>
      <dgm:spPr/>
    </dgm:pt>
    <dgm:pt modelId="{D0615ECC-0D15-44D8-BAC3-723D39440775}" type="pres">
      <dgm:prSet presAssocID="{7825FE1F-3DAF-4AFC-8155-8F2B3FE208F0}" presName="childText" presStyleLbl="conFgAcc1" presStyleIdx="0" presStyleCnt="4">
        <dgm:presLayoutVars>
          <dgm:bulletEnabled val="1"/>
        </dgm:presLayoutVars>
      </dgm:prSet>
      <dgm:spPr/>
    </dgm:pt>
    <dgm:pt modelId="{1FADB675-994C-464C-AA71-34B33EA76B79}" type="pres">
      <dgm:prSet presAssocID="{945359E6-720E-4032-873F-47A5771C538F}" presName="spaceBetweenRectangles" presStyleCnt="0"/>
      <dgm:spPr/>
    </dgm:pt>
    <dgm:pt modelId="{440BD0F5-DB20-4590-967A-C49E66B12DCF}" type="pres">
      <dgm:prSet presAssocID="{1B85A2A2-FA91-4E79-B6BF-D1A81FEB63B6}" presName="parentLin" presStyleCnt="0"/>
      <dgm:spPr/>
    </dgm:pt>
    <dgm:pt modelId="{7279492E-2B7B-4ECD-BBCA-3D4D6BDAAC2D}" type="pres">
      <dgm:prSet presAssocID="{1B85A2A2-FA91-4E79-B6BF-D1A81FEB63B6}" presName="parentLeftMargin" presStyleLbl="node1" presStyleIdx="0" presStyleCnt="4"/>
      <dgm:spPr/>
    </dgm:pt>
    <dgm:pt modelId="{BB6EC243-EA03-4253-A6E8-F95AF8B6ACD0}" type="pres">
      <dgm:prSet presAssocID="{1B85A2A2-FA91-4E79-B6BF-D1A81FEB63B6}" presName="parentText" presStyleLbl="node1" presStyleIdx="1" presStyleCnt="4">
        <dgm:presLayoutVars>
          <dgm:chMax val="0"/>
          <dgm:bulletEnabled val="1"/>
        </dgm:presLayoutVars>
      </dgm:prSet>
      <dgm:spPr/>
    </dgm:pt>
    <dgm:pt modelId="{3D99FAE8-4329-4E50-B335-92AAE7B64E18}" type="pres">
      <dgm:prSet presAssocID="{1B85A2A2-FA91-4E79-B6BF-D1A81FEB63B6}" presName="negativeSpace" presStyleCnt="0"/>
      <dgm:spPr/>
    </dgm:pt>
    <dgm:pt modelId="{A76359B2-A339-4C90-A9D6-922BBB2C87A6}" type="pres">
      <dgm:prSet presAssocID="{1B85A2A2-FA91-4E79-B6BF-D1A81FEB63B6}" presName="childText" presStyleLbl="conFgAcc1" presStyleIdx="1" presStyleCnt="4" custLinFactNeighborY="-31314">
        <dgm:presLayoutVars>
          <dgm:bulletEnabled val="1"/>
        </dgm:presLayoutVars>
      </dgm:prSet>
      <dgm:spPr/>
    </dgm:pt>
    <dgm:pt modelId="{6F3EBBCA-B5DD-4E67-ACE0-4C1297BC4C70}" type="pres">
      <dgm:prSet presAssocID="{CA1F6168-9881-48CB-861F-D07CD344FE17}" presName="spaceBetweenRectangles" presStyleCnt="0"/>
      <dgm:spPr/>
    </dgm:pt>
    <dgm:pt modelId="{D10C11A2-156D-4569-B49C-EAD62E7BED5F}" type="pres">
      <dgm:prSet presAssocID="{4DF26328-D813-4E38-85B0-DC0C929BF448}" presName="parentLin" presStyleCnt="0"/>
      <dgm:spPr/>
    </dgm:pt>
    <dgm:pt modelId="{43D24280-4BA9-45D7-84C1-3989F91A27BD}" type="pres">
      <dgm:prSet presAssocID="{4DF26328-D813-4E38-85B0-DC0C929BF448}" presName="parentLeftMargin" presStyleLbl="node1" presStyleIdx="1" presStyleCnt="4"/>
      <dgm:spPr/>
    </dgm:pt>
    <dgm:pt modelId="{F7BCC61A-D780-4A16-9953-9F13A4ACBF1F}" type="pres">
      <dgm:prSet presAssocID="{4DF26328-D813-4E38-85B0-DC0C929BF448}" presName="parentText" presStyleLbl="node1" presStyleIdx="2" presStyleCnt="4" custLinFactNeighborX="2793">
        <dgm:presLayoutVars>
          <dgm:chMax val="0"/>
          <dgm:bulletEnabled val="1"/>
        </dgm:presLayoutVars>
      </dgm:prSet>
      <dgm:spPr/>
    </dgm:pt>
    <dgm:pt modelId="{BFBE9A76-9EBB-4B59-82DE-8D3C3BC26216}" type="pres">
      <dgm:prSet presAssocID="{4DF26328-D813-4E38-85B0-DC0C929BF448}" presName="negativeSpace" presStyleCnt="0"/>
      <dgm:spPr/>
    </dgm:pt>
    <dgm:pt modelId="{B9DE53B1-6C5C-4286-BE06-6D386F5DF922}" type="pres">
      <dgm:prSet presAssocID="{4DF26328-D813-4E38-85B0-DC0C929BF448}" presName="childText" presStyleLbl="conFgAcc1" presStyleIdx="2" presStyleCnt="4">
        <dgm:presLayoutVars>
          <dgm:bulletEnabled val="1"/>
        </dgm:presLayoutVars>
      </dgm:prSet>
      <dgm:spPr/>
    </dgm:pt>
    <dgm:pt modelId="{4510F25B-85BA-4F37-8673-43A8C618108D}" type="pres">
      <dgm:prSet presAssocID="{199FFE1E-E1C7-4116-A220-CD4D754324B2}" presName="spaceBetweenRectangles" presStyleCnt="0"/>
      <dgm:spPr/>
    </dgm:pt>
    <dgm:pt modelId="{49D9DC61-F678-40C7-956C-78BDDDAFE9E0}" type="pres">
      <dgm:prSet presAssocID="{CC78EC41-865B-427A-8220-C4D7C33B24C9}" presName="parentLin" presStyleCnt="0"/>
      <dgm:spPr/>
    </dgm:pt>
    <dgm:pt modelId="{D5433B6D-4851-4E02-90DE-A680230CDAB3}" type="pres">
      <dgm:prSet presAssocID="{CC78EC41-865B-427A-8220-C4D7C33B24C9}" presName="parentLeftMargin" presStyleLbl="node1" presStyleIdx="2" presStyleCnt="4"/>
      <dgm:spPr/>
    </dgm:pt>
    <dgm:pt modelId="{9B23DC79-D4BB-4D0A-B42D-3BA79E7227C0}" type="pres">
      <dgm:prSet presAssocID="{CC78EC41-865B-427A-8220-C4D7C33B24C9}" presName="parentText" presStyleLbl="node1" presStyleIdx="3" presStyleCnt="4">
        <dgm:presLayoutVars>
          <dgm:chMax val="0"/>
          <dgm:bulletEnabled val="1"/>
        </dgm:presLayoutVars>
      </dgm:prSet>
      <dgm:spPr/>
    </dgm:pt>
    <dgm:pt modelId="{354B0E2F-6DE5-4EDF-AFCF-87EFDF0BE13E}" type="pres">
      <dgm:prSet presAssocID="{CC78EC41-865B-427A-8220-C4D7C33B24C9}" presName="negativeSpace" presStyleCnt="0"/>
      <dgm:spPr/>
    </dgm:pt>
    <dgm:pt modelId="{5A337F09-1474-4ECD-9224-A627F9105B1C}" type="pres">
      <dgm:prSet presAssocID="{CC78EC41-865B-427A-8220-C4D7C33B24C9}" presName="childText" presStyleLbl="conFgAcc1" presStyleIdx="3" presStyleCnt="4">
        <dgm:presLayoutVars>
          <dgm:bulletEnabled val="1"/>
        </dgm:presLayoutVars>
      </dgm:prSet>
      <dgm:spPr/>
    </dgm:pt>
  </dgm:ptLst>
  <dgm:cxnLst>
    <dgm:cxn modelId="{ABB95107-7AD0-48DC-A288-1C95E0857D18}" srcId="{D02BB613-62D2-452F-9C50-3B7B5036776F}" destId="{4DF26328-D813-4E38-85B0-DC0C929BF448}" srcOrd="2" destOrd="0" parTransId="{247CC50C-A63D-4D39-B617-3FEE60476E5F}" sibTransId="{199FFE1E-E1C7-4116-A220-CD4D754324B2}"/>
    <dgm:cxn modelId="{60599307-56C6-462C-8E29-6F4DAA204F7E}" type="presOf" srcId="{D02BB613-62D2-452F-9C50-3B7B5036776F}" destId="{79FE84BB-B63C-4763-9572-D5752D640516}" srcOrd="0" destOrd="0" presId="urn:microsoft.com/office/officeart/2005/8/layout/list1"/>
    <dgm:cxn modelId="{CB69D00A-692A-4F2C-A4E2-76FF266D34E8}" type="presOf" srcId="{4DF26328-D813-4E38-85B0-DC0C929BF448}" destId="{43D24280-4BA9-45D7-84C1-3989F91A27BD}" srcOrd="0" destOrd="0" presId="urn:microsoft.com/office/officeart/2005/8/layout/list1"/>
    <dgm:cxn modelId="{24B4263B-D1DC-4E16-BB21-526C2B07E217}" type="presOf" srcId="{7825FE1F-3DAF-4AFC-8155-8F2B3FE208F0}" destId="{64AA6DF4-3288-4C29-8051-4AF260036449}" srcOrd="1" destOrd="0" presId="urn:microsoft.com/office/officeart/2005/8/layout/list1"/>
    <dgm:cxn modelId="{B8B26559-603C-4ABC-81EE-A881314FE9EA}" type="presOf" srcId="{1B85A2A2-FA91-4E79-B6BF-D1A81FEB63B6}" destId="{7279492E-2B7B-4ECD-BBCA-3D4D6BDAAC2D}" srcOrd="0" destOrd="0" presId="urn:microsoft.com/office/officeart/2005/8/layout/list1"/>
    <dgm:cxn modelId="{64DB60A1-3667-49E8-9899-826FBC7D803C}" type="presOf" srcId="{CC78EC41-865B-427A-8220-C4D7C33B24C9}" destId="{9B23DC79-D4BB-4D0A-B42D-3BA79E7227C0}" srcOrd="1" destOrd="0" presId="urn:microsoft.com/office/officeart/2005/8/layout/list1"/>
    <dgm:cxn modelId="{71B42DBC-5130-4EDA-B3FA-2EFC4D745E9C}" srcId="{D02BB613-62D2-452F-9C50-3B7B5036776F}" destId="{7825FE1F-3DAF-4AFC-8155-8F2B3FE208F0}" srcOrd="0" destOrd="0" parTransId="{4FB0D44E-DA3A-4D4A-AA4D-E342361968AF}" sibTransId="{945359E6-720E-4032-873F-47A5771C538F}"/>
    <dgm:cxn modelId="{0ADE78BC-65B6-4E98-AEAF-F396CF2CDA82}" srcId="{D02BB613-62D2-452F-9C50-3B7B5036776F}" destId="{1B85A2A2-FA91-4E79-B6BF-D1A81FEB63B6}" srcOrd="1" destOrd="0" parTransId="{5948BF31-63DF-455B-8204-360936DB54CD}" sibTransId="{CA1F6168-9881-48CB-861F-D07CD344FE17}"/>
    <dgm:cxn modelId="{CBE983CD-E103-4F31-9D22-EAFC2E3F55E6}" srcId="{D02BB613-62D2-452F-9C50-3B7B5036776F}" destId="{CC78EC41-865B-427A-8220-C4D7C33B24C9}" srcOrd="3" destOrd="0" parTransId="{80584D03-9762-4DE6-9322-C23CB71A5A53}" sibTransId="{651EBEAD-6CED-41EB-B4D3-20160781BB31}"/>
    <dgm:cxn modelId="{94E44FD2-9E22-4771-A84F-FAF388F5A5E1}" type="presOf" srcId="{4DF26328-D813-4E38-85B0-DC0C929BF448}" destId="{F7BCC61A-D780-4A16-9953-9F13A4ACBF1F}" srcOrd="1" destOrd="0" presId="urn:microsoft.com/office/officeart/2005/8/layout/list1"/>
    <dgm:cxn modelId="{89F195D4-8235-4B5D-A2A2-66E90C5C84E1}" type="presOf" srcId="{CC78EC41-865B-427A-8220-C4D7C33B24C9}" destId="{D5433B6D-4851-4E02-90DE-A680230CDAB3}" srcOrd="0" destOrd="0" presId="urn:microsoft.com/office/officeart/2005/8/layout/list1"/>
    <dgm:cxn modelId="{921864F2-29C2-4550-B4FF-F4133B9E8313}" type="presOf" srcId="{7825FE1F-3DAF-4AFC-8155-8F2B3FE208F0}" destId="{578DB133-04B0-4533-9AF4-7060E92BFBD0}" srcOrd="0" destOrd="0" presId="urn:microsoft.com/office/officeart/2005/8/layout/list1"/>
    <dgm:cxn modelId="{21F65FF7-344C-4C22-9C51-359313E65B8E}" type="presOf" srcId="{1B85A2A2-FA91-4E79-B6BF-D1A81FEB63B6}" destId="{BB6EC243-EA03-4253-A6E8-F95AF8B6ACD0}" srcOrd="1" destOrd="0" presId="urn:microsoft.com/office/officeart/2005/8/layout/list1"/>
    <dgm:cxn modelId="{86435848-84AC-4126-A2A5-0DE6F0066A62}" type="presParOf" srcId="{79FE84BB-B63C-4763-9572-D5752D640516}" destId="{BA71C49B-7DFF-4A80-9BD0-A5552A5EAF03}" srcOrd="0" destOrd="0" presId="urn:microsoft.com/office/officeart/2005/8/layout/list1"/>
    <dgm:cxn modelId="{0973FF8C-439D-472F-A2F5-644DCA31229F}" type="presParOf" srcId="{BA71C49B-7DFF-4A80-9BD0-A5552A5EAF03}" destId="{578DB133-04B0-4533-9AF4-7060E92BFBD0}" srcOrd="0" destOrd="0" presId="urn:microsoft.com/office/officeart/2005/8/layout/list1"/>
    <dgm:cxn modelId="{5717715A-7C37-49EF-BBD8-8E6DF318A158}" type="presParOf" srcId="{BA71C49B-7DFF-4A80-9BD0-A5552A5EAF03}" destId="{64AA6DF4-3288-4C29-8051-4AF260036449}" srcOrd="1" destOrd="0" presId="urn:microsoft.com/office/officeart/2005/8/layout/list1"/>
    <dgm:cxn modelId="{0480569F-F1B0-475F-8CA2-EA7EE9BF2EA5}" type="presParOf" srcId="{79FE84BB-B63C-4763-9572-D5752D640516}" destId="{C17C8518-4485-42D9-AFB2-8900CEBD64F1}" srcOrd="1" destOrd="0" presId="urn:microsoft.com/office/officeart/2005/8/layout/list1"/>
    <dgm:cxn modelId="{C71C5ED1-3CBC-4523-8BFE-7081B182D404}" type="presParOf" srcId="{79FE84BB-B63C-4763-9572-D5752D640516}" destId="{D0615ECC-0D15-44D8-BAC3-723D39440775}" srcOrd="2" destOrd="0" presId="urn:microsoft.com/office/officeart/2005/8/layout/list1"/>
    <dgm:cxn modelId="{98A263C7-B698-4376-BFB5-719A2B1B302D}" type="presParOf" srcId="{79FE84BB-B63C-4763-9572-D5752D640516}" destId="{1FADB675-994C-464C-AA71-34B33EA76B79}" srcOrd="3" destOrd="0" presId="urn:microsoft.com/office/officeart/2005/8/layout/list1"/>
    <dgm:cxn modelId="{542513A1-CD59-40EC-8D0C-C947CD0DB513}" type="presParOf" srcId="{79FE84BB-B63C-4763-9572-D5752D640516}" destId="{440BD0F5-DB20-4590-967A-C49E66B12DCF}" srcOrd="4" destOrd="0" presId="urn:microsoft.com/office/officeart/2005/8/layout/list1"/>
    <dgm:cxn modelId="{83BA4309-5E8C-4B01-8323-414260B6829B}" type="presParOf" srcId="{440BD0F5-DB20-4590-967A-C49E66B12DCF}" destId="{7279492E-2B7B-4ECD-BBCA-3D4D6BDAAC2D}" srcOrd="0" destOrd="0" presId="urn:microsoft.com/office/officeart/2005/8/layout/list1"/>
    <dgm:cxn modelId="{36914A01-DB84-46BD-B067-165BB6962FFA}" type="presParOf" srcId="{440BD0F5-DB20-4590-967A-C49E66B12DCF}" destId="{BB6EC243-EA03-4253-A6E8-F95AF8B6ACD0}" srcOrd="1" destOrd="0" presId="urn:microsoft.com/office/officeart/2005/8/layout/list1"/>
    <dgm:cxn modelId="{49CF2EF6-0E33-4B4E-8A69-42B735934477}" type="presParOf" srcId="{79FE84BB-B63C-4763-9572-D5752D640516}" destId="{3D99FAE8-4329-4E50-B335-92AAE7B64E18}" srcOrd="5" destOrd="0" presId="urn:microsoft.com/office/officeart/2005/8/layout/list1"/>
    <dgm:cxn modelId="{898ED613-41D8-43B0-91E2-03AF771604B9}" type="presParOf" srcId="{79FE84BB-B63C-4763-9572-D5752D640516}" destId="{A76359B2-A339-4C90-A9D6-922BBB2C87A6}" srcOrd="6" destOrd="0" presId="urn:microsoft.com/office/officeart/2005/8/layout/list1"/>
    <dgm:cxn modelId="{27AA4A7D-A316-4F11-B047-52BC79BEE517}" type="presParOf" srcId="{79FE84BB-B63C-4763-9572-D5752D640516}" destId="{6F3EBBCA-B5DD-4E67-ACE0-4C1297BC4C70}" srcOrd="7" destOrd="0" presId="urn:microsoft.com/office/officeart/2005/8/layout/list1"/>
    <dgm:cxn modelId="{8691326B-02B1-46B2-B276-43579872DF71}" type="presParOf" srcId="{79FE84BB-B63C-4763-9572-D5752D640516}" destId="{D10C11A2-156D-4569-B49C-EAD62E7BED5F}" srcOrd="8" destOrd="0" presId="urn:microsoft.com/office/officeart/2005/8/layout/list1"/>
    <dgm:cxn modelId="{030A81FF-B95E-46C5-835D-0AA2A3C1E4DD}" type="presParOf" srcId="{D10C11A2-156D-4569-B49C-EAD62E7BED5F}" destId="{43D24280-4BA9-45D7-84C1-3989F91A27BD}" srcOrd="0" destOrd="0" presId="urn:microsoft.com/office/officeart/2005/8/layout/list1"/>
    <dgm:cxn modelId="{8999F6AA-A2FC-4944-AC89-5DADA3D36655}" type="presParOf" srcId="{D10C11A2-156D-4569-B49C-EAD62E7BED5F}" destId="{F7BCC61A-D780-4A16-9953-9F13A4ACBF1F}" srcOrd="1" destOrd="0" presId="urn:microsoft.com/office/officeart/2005/8/layout/list1"/>
    <dgm:cxn modelId="{AE9467A1-8D06-4107-BBB0-C4DD4B13C728}" type="presParOf" srcId="{79FE84BB-B63C-4763-9572-D5752D640516}" destId="{BFBE9A76-9EBB-4B59-82DE-8D3C3BC26216}" srcOrd="9" destOrd="0" presId="urn:microsoft.com/office/officeart/2005/8/layout/list1"/>
    <dgm:cxn modelId="{79517DD2-07E3-477B-9B1A-F16BFF67123C}" type="presParOf" srcId="{79FE84BB-B63C-4763-9572-D5752D640516}" destId="{B9DE53B1-6C5C-4286-BE06-6D386F5DF922}" srcOrd="10" destOrd="0" presId="urn:microsoft.com/office/officeart/2005/8/layout/list1"/>
    <dgm:cxn modelId="{0F45DF14-9FE6-459F-A3E5-A51F421FD7A7}" type="presParOf" srcId="{79FE84BB-B63C-4763-9572-D5752D640516}" destId="{4510F25B-85BA-4F37-8673-43A8C618108D}" srcOrd="11" destOrd="0" presId="urn:microsoft.com/office/officeart/2005/8/layout/list1"/>
    <dgm:cxn modelId="{5C4B0791-395A-485B-8495-DC128C76BEA7}" type="presParOf" srcId="{79FE84BB-B63C-4763-9572-D5752D640516}" destId="{49D9DC61-F678-40C7-956C-78BDDDAFE9E0}" srcOrd="12" destOrd="0" presId="urn:microsoft.com/office/officeart/2005/8/layout/list1"/>
    <dgm:cxn modelId="{E30BBE31-ACA7-4378-8D58-C8EB5522284A}" type="presParOf" srcId="{49D9DC61-F678-40C7-956C-78BDDDAFE9E0}" destId="{D5433B6D-4851-4E02-90DE-A680230CDAB3}" srcOrd="0" destOrd="0" presId="urn:microsoft.com/office/officeart/2005/8/layout/list1"/>
    <dgm:cxn modelId="{DE2DA331-3C59-4572-AC91-221621F3CBDA}" type="presParOf" srcId="{49D9DC61-F678-40C7-956C-78BDDDAFE9E0}" destId="{9B23DC79-D4BB-4D0A-B42D-3BA79E7227C0}" srcOrd="1" destOrd="0" presId="urn:microsoft.com/office/officeart/2005/8/layout/list1"/>
    <dgm:cxn modelId="{B8DAEC1D-03A8-437F-A8A7-0D42F5EACDCF}" type="presParOf" srcId="{79FE84BB-B63C-4763-9572-D5752D640516}" destId="{354B0E2F-6DE5-4EDF-AFCF-87EFDF0BE13E}" srcOrd="13" destOrd="0" presId="urn:microsoft.com/office/officeart/2005/8/layout/list1"/>
    <dgm:cxn modelId="{8223F2EE-45A3-4DCE-A8F2-E05B18D6E73E}" type="presParOf" srcId="{79FE84BB-B63C-4763-9572-D5752D640516}" destId="{5A337F09-1474-4ECD-9224-A627F9105B1C}"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37FFF30-85E8-4C24-8A74-76C8B1036872}" type="doc">
      <dgm:prSet loTypeId="urn:microsoft.com/office/officeart/2005/8/layout/default" loCatId="list" qsTypeId="urn:microsoft.com/office/officeart/2005/8/quickstyle/simple2" qsCatId="simple" csTypeId="urn:microsoft.com/office/officeart/2005/8/colors/accent3_1" csCatId="accent3" phldr="1"/>
      <dgm:spPr/>
      <dgm:t>
        <a:bodyPr/>
        <a:lstStyle/>
        <a:p>
          <a:endParaRPr lang="en-US"/>
        </a:p>
      </dgm:t>
    </dgm:pt>
    <dgm:pt modelId="{ABF81E7D-9377-44CA-A510-F6D29F0B7CC4}">
      <dgm:prSet/>
      <dgm:spPr/>
      <dgm:t>
        <a:bodyPr/>
        <a:lstStyle/>
        <a:p>
          <a:r>
            <a:rPr lang="en-GB" b="1" dirty="0"/>
            <a:t>Consider currency, availability and context when choosing your topic.</a:t>
          </a:r>
          <a:endParaRPr lang="en-US" b="1" dirty="0"/>
        </a:p>
      </dgm:t>
    </dgm:pt>
    <dgm:pt modelId="{0541BB08-0592-41C0-88D1-512B0F37BE03}" type="parTrans" cxnId="{F39BB00E-42AB-48E0-9AC7-F1F777932A61}">
      <dgm:prSet/>
      <dgm:spPr/>
      <dgm:t>
        <a:bodyPr/>
        <a:lstStyle/>
        <a:p>
          <a:endParaRPr lang="en-US"/>
        </a:p>
      </dgm:t>
    </dgm:pt>
    <dgm:pt modelId="{721B438C-F3FC-45BB-B6D3-02D33063D98B}" type="sibTrans" cxnId="{F39BB00E-42AB-48E0-9AC7-F1F777932A61}">
      <dgm:prSet/>
      <dgm:spPr/>
      <dgm:t>
        <a:bodyPr/>
        <a:lstStyle/>
        <a:p>
          <a:endParaRPr lang="en-US"/>
        </a:p>
      </dgm:t>
    </dgm:pt>
    <dgm:pt modelId="{4927EEBD-3B4B-4BD1-8E90-8B08FE2EF4BE}">
      <dgm:prSet/>
      <dgm:spPr/>
      <dgm:t>
        <a:bodyPr/>
        <a:lstStyle/>
        <a:p>
          <a:r>
            <a:rPr lang="en-GB" b="1" dirty="0"/>
            <a:t>Is there enough written about a topic for you to be able to research and write about it.</a:t>
          </a:r>
          <a:endParaRPr lang="en-US" b="1" dirty="0"/>
        </a:p>
      </dgm:t>
    </dgm:pt>
    <dgm:pt modelId="{974613C2-7256-4330-B9A7-3492966C5854}" type="parTrans" cxnId="{49B465CF-E80B-4BE1-ABC9-9B58B8295F28}">
      <dgm:prSet/>
      <dgm:spPr/>
      <dgm:t>
        <a:bodyPr/>
        <a:lstStyle/>
        <a:p>
          <a:endParaRPr lang="en-US"/>
        </a:p>
      </dgm:t>
    </dgm:pt>
    <dgm:pt modelId="{CAA42A27-04DD-4AF9-9889-97E3D6CC99B5}" type="sibTrans" cxnId="{49B465CF-E80B-4BE1-ABC9-9B58B8295F28}">
      <dgm:prSet/>
      <dgm:spPr/>
      <dgm:t>
        <a:bodyPr/>
        <a:lstStyle/>
        <a:p>
          <a:endParaRPr lang="en-US"/>
        </a:p>
      </dgm:t>
    </dgm:pt>
    <dgm:pt modelId="{E282DB0B-3499-4A94-9859-05A146881969}">
      <dgm:prSet/>
      <dgm:spPr/>
      <dgm:t>
        <a:bodyPr/>
        <a:lstStyle/>
        <a:p>
          <a:r>
            <a:rPr lang="en-GB" b="1" dirty="0"/>
            <a:t>If it is too recent, there may not be enough research.</a:t>
          </a:r>
          <a:endParaRPr lang="en-US" b="1" dirty="0"/>
        </a:p>
      </dgm:t>
    </dgm:pt>
    <dgm:pt modelId="{05423FBD-A615-4B49-8647-A00EBB84718B}" type="parTrans" cxnId="{4FDBAB7A-48C5-4188-96D4-6402C08BDB91}">
      <dgm:prSet/>
      <dgm:spPr/>
      <dgm:t>
        <a:bodyPr/>
        <a:lstStyle/>
        <a:p>
          <a:endParaRPr lang="en-US"/>
        </a:p>
      </dgm:t>
    </dgm:pt>
    <dgm:pt modelId="{DDD174B7-0CF7-4170-8A4F-86D9B1137018}" type="sibTrans" cxnId="{4FDBAB7A-48C5-4188-96D4-6402C08BDB91}">
      <dgm:prSet/>
      <dgm:spPr/>
      <dgm:t>
        <a:bodyPr/>
        <a:lstStyle/>
        <a:p>
          <a:endParaRPr lang="en-US"/>
        </a:p>
      </dgm:t>
    </dgm:pt>
    <dgm:pt modelId="{E02D1D3F-964F-4580-947F-3052ACF03EBE}">
      <dgm:prSet/>
      <dgm:spPr/>
      <dgm:t>
        <a:bodyPr/>
        <a:lstStyle/>
        <a:p>
          <a:r>
            <a:rPr lang="en-GB" b="1" dirty="0"/>
            <a:t>If it is too old, the research may not be current enough.</a:t>
          </a:r>
          <a:endParaRPr lang="en-US" b="1" dirty="0"/>
        </a:p>
      </dgm:t>
    </dgm:pt>
    <dgm:pt modelId="{84D855A9-E6AF-49FB-899F-82D7DD6BA73F}" type="parTrans" cxnId="{F06805B3-CA83-4A6E-BEEA-39222E17AFAB}">
      <dgm:prSet/>
      <dgm:spPr/>
      <dgm:t>
        <a:bodyPr/>
        <a:lstStyle/>
        <a:p>
          <a:endParaRPr lang="en-US"/>
        </a:p>
      </dgm:t>
    </dgm:pt>
    <dgm:pt modelId="{A7B9ECBE-F827-4778-BC90-46937D3A34ED}" type="sibTrans" cxnId="{F06805B3-CA83-4A6E-BEEA-39222E17AFAB}">
      <dgm:prSet/>
      <dgm:spPr/>
      <dgm:t>
        <a:bodyPr/>
        <a:lstStyle/>
        <a:p>
          <a:endParaRPr lang="en-US"/>
        </a:p>
      </dgm:t>
    </dgm:pt>
    <dgm:pt modelId="{B1CE4841-9843-4FB5-9B8F-FE85BF4EB547}" type="pres">
      <dgm:prSet presAssocID="{737FFF30-85E8-4C24-8A74-76C8B1036872}" presName="diagram" presStyleCnt="0">
        <dgm:presLayoutVars>
          <dgm:dir/>
          <dgm:resizeHandles val="exact"/>
        </dgm:presLayoutVars>
      </dgm:prSet>
      <dgm:spPr/>
    </dgm:pt>
    <dgm:pt modelId="{4F3BEF3D-6203-48C4-9197-792E5F554023}" type="pres">
      <dgm:prSet presAssocID="{ABF81E7D-9377-44CA-A510-F6D29F0B7CC4}" presName="node" presStyleLbl="node1" presStyleIdx="0" presStyleCnt="4">
        <dgm:presLayoutVars>
          <dgm:bulletEnabled val="1"/>
        </dgm:presLayoutVars>
      </dgm:prSet>
      <dgm:spPr/>
    </dgm:pt>
    <dgm:pt modelId="{753FAF78-2FA0-4171-9D5F-2CBE007F5AC0}" type="pres">
      <dgm:prSet presAssocID="{721B438C-F3FC-45BB-B6D3-02D33063D98B}" presName="sibTrans" presStyleCnt="0"/>
      <dgm:spPr/>
    </dgm:pt>
    <dgm:pt modelId="{ADF68A7F-47CF-4889-AE44-DD96C214B388}" type="pres">
      <dgm:prSet presAssocID="{4927EEBD-3B4B-4BD1-8E90-8B08FE2EF4BE}" presName="node" presStyleLbl="node1" presStyleIdx="1" presStyleCnt="4">
        <dgm:presLayoutVars>
          <dgm:bulletEnabled val="1"/>
        </dgm:presLayoutVars>
      </dgm:prSet>
      <dgm:spPr/>
    </dgm:pt>
    <dgm:pt modelId="{8905AE9D-E320-4E69-A28E-5771B978FB95}" type="pres">
      <dgm:prSet presAssocID="{CAA42A27-04DD-4AF9-9889-97E3D6CC99B5}" presName="sibTrans" presStyleCnt="0"/>
      <dgm:spPr/>
    </dgm:pt>
    <dgm:pt modelId="{F320475E-030F-4289-9290-4D925F4F3089}" type="pres">
      <dgm:prSet presAssocID="{E282DB0B-3499-4A94-9859-05A146881969}" presName="node" presStyleLbl="node1" presStyleIdx="2" presStyleCnt="4">
        <dgm:presLayoutVars>
          <dgm:bulletEnabled val="1"/>
        </dgm:presLayoutVars>
      </dgm:prSet>
      <dgm:spPr/>
    </dgm:pt>
    <dgm:pt modelId="{E618AFB3-AE35-4BE0-A50A-FAED94EBD998}" type="pres">
      <dgm:prSet presAssocID="{DDD174B7-0CF7-4170-8A4F-86D9B1137018}" presName="sibTrans" presStyleCnt="0"/>
      <dgm:spPr/>
    </dgm:pt>
    <dgm:pt modelId="{3BE41DA2-1794-47DC-95D1-070AEBF18887}" type="pres">
      <dgm:prSet presAssocID="{E02D1D3F-964F-4580-947F-3052ACF03EBE}" presName="node" presStyleLbl="node1" presStyleIdx="3" presStyleCnt="4">
        <dgm:presLayoutVars>
          <dgm:bulletEnabled val="1"/>
        </dgm:presLayoutVars>
      </dgm:prSet>
      <dgm:spPr/>
    </dgm:pt>
  </dgm:ptLst>
  <dgm:cxnLst>
    <dgm:cxn modelId="{F39BB00E-42AB-48E0-9AC7-F1F777932A61}" srcId="{737FFF30-85E8-4C24-8A74-76C8B1036872}" destId="{ABF81E7D-9377-44CA-A510-F6D29F0B7CC4}" srcOrd="0" destOrd="0" parTransId="{0541BB08-0592-41C0-88D1-512B0F37BE03}" sibTransId="{721B438C-F3FC-45BB-B6D3-02D33063D98B}"/>
    <dgm:cxn modelId="{21CED012-A240-4C4B-A31B-C837FB8BBEDA}" type="presOf" srcId="{E02D1D3F-964F-4580-947F-3052ACF03EBE}" destId="{3BE41DA2-1794-47DC-95D1-070AEBF18887}" srcOrd="0" destOrd="0" presId="urn:microsoft.com/office/officeart/2005/8/layout/default"/>
    <dgm:cxn modelId="{168BEE60-A8B0-4121-9F56-F8DCECD5BCFC}" type="presOf" srcId="{E282DB0B-3499-4A94-9859-05A146881969}" destId="{F320475E-030F-4289-9290-4D925F4F3089}" srcOrd="0" destOrd="0" presId="urn:microsoft.com/office/officeart/2005/8/layout/default"/>
    <dgm:cxn modelId="{7DBB4278-E9E0-40A4-B5AF-DDAA1C632932}" type="presOf" srcId="{737FFF30-85E8-4C24-8A74-76C8B1036872}" destId="{B1CE4841-9843-4FB5-9B8F-FE85BF4EB547}" srcOrd="0" destOrd="0" presId="urn:microsoft.com/office/officeart/2005/8/layout/default"/>
    <dgm:cxn modelId="{4FDBAB7A-48C5-4188-96D4-6402C08BDB91}" srcId="{737FFF30-85E8-4C24-8A74-76C8B1036872}" destId="{E282DB0B-3499-4A94-9859-05A146881969}" srcOrd="2" destOrd="0" parTransId="{05423FBD-A615-4B49-8647-A00EBB84718B}" sibTransId="{DDD174B7-0CF7-4170-8A4F-86D9B1137018}"/>
    <dgm:cxn modelId="{F06805B3-CA83-4A6E-BEEA-39222E17AFAB}" srcId="{737FFF30-85E8-4C24-8A74-76C8B1036872}" destId="{E02D1D3F-964F-4580-947F-3052ACF03EBE}" srcOrd="3" destOrd="0" parTransId="{84D855A9-E6AF-49FB-899F-82D7DD6BA73F}" sibTransId="{A7B9ECBE-F827-4778-BC90-46937D3A34ED}"/>
    <dgm:cxn modelId="{3EAEDDCE-FCAF-4AB8-BCD0-BE93CC6BBA3C}" type="presOf" srcId="{4927EEBD-3B4B-4BD1-8E90-8B08FE2EF4BE}" destId="{ADF68A7F-47CF-4889-AE44-DD96C214B388}" srcOrd="0" destOrd="0" presId="urn:microsoft.com/office/officeart/2005/8/layout/default"/>
    <dgm:cxn modelId="{49B465CF-E80B-4BE1-ABC9-9B58B8295F28}" srcId="{737FFF30-85E8-4C24-8A74-76C8B1036872}" destId="{4927EEBD-3B4B-4BD1-8E90-8B08FE2EF4BE}" srcOrd="1" destOrd="0" parTransId="{974613C2-7256-4330-B9A7-3492966C5854}" sibTransId="{CAA42A27-04DD-4AF9-9889-97E3D6CC99B5}"/>
    <dgm:cxn modelId="{37F7C6E4-3766-4695-9EFC-7DCE17B705AA}" type="presOf" srcId="{ABF81E7D-9377-44CA-A510-F6D29F0B7CC4}" destId="{4F3BEF3D-6203-48C4-9197-792E5F554023}" srcOrd="0" destOrd="0" presId="urn:microsoft.com/office/officeart/2005/8/layout/default"/>
    <dgm:cxn modelId="{B7040B58-5BB7-4BB9-85D1-0ADB5517BC5C}" type="presParOf" srcId="{B1CE4841-9843-4FB5-9B8F-FE85BF4EB547}" destId="{4F3BEF3D-6203-48C4-9197-792E5F554023}" srcOrd="0" destOrd="0" presId="urn:microsoft.com/office/officeart/2005/8/layout/default"/>
    <dgm:cxn modelId="{405B6E74-BD81-4209-9DBE-DD5428B34876}" type="presParOf" srcId="{B1CE4841-9843-4FB5-9B8F-FE85BF4EB547}" destId="{753FAF78-2FA0-4171-9D5F-2CBE007F5AC0}" srcOrd="1" destOrd="0" presId="urn:microsoft.com/office/officeart/2005/8/layout/default"/>
    <dgm:cxn modelId="{4A1D41A2-AF64-49FF-B287-DABBB9DF221E}" type="presParOf" srcId="{B1CE4841-9843-4FB5-9B8F-FE85BF4EB547}" destId="{ADF68A7F-47CF-4889-AE44-DD96C214B388}" srcOrd="2" destOrd="0" presId="urn:microsoft.com/office/officeart/2005/8/layout/default"/>
    <dgm:cxn modelId="{87C8872D-E252-47E3-835E-5359FE3C334C}" type="presParOf" srcId="{B1CE4841-9843-4FB5-9B8F-FE85BF4EB547}" destId="{8905AE9D-E320-4E69-A28E-5771B978FB95}" srcOrd="3" destOrd="0" presId="urn:microsoft.com/office/officeart/2005/8/layout/default"/>
    <dgm:cxn modelId="{26E0795C-028E-47CE-8224-E9BDED65FD85}" type="presParOf" srcId="{B1CE4841-9843-4FB5-9B8F-FE85BF4EB547}" destId="{F320475E-030F-4289-9290-4D925F4F3089}" srcOrd="4" destOrd="0" presId="urn:microsoft.com/office/officeart/2005/8/layout/default"/>
    <dgm:cxn modelId="{58EEB230-40A2-4A52-85BE-87683DA72B36}" type="presParOf" srcId="{B1CE4841-9843-4FB5-9B8F-FE85BF4EB547}" destId="{E618AFB3-AE35-4BE0-A50A-FAED94EBD998}" srcOrd="5" destOrd="0" presId="urn:microsoft.com/office/officeart/2005/8/layout/default"/>
    <dgm:cxn modelId="{3A31587E-F59A-4A30-A90D-D57C666C9E57}" type="presParOf" srcId="{B1CE4841-9843-4FB5-9B8F-FE85BF4EB547}" destId="{3BE41DA2-1794-47DC-95D1-070AEBF1888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50CFF5-B81C-4157-82FE-D82C78442A65}" type="doc">
      <dgm:prSet loTypeId="urn:microsoft.com/office/officeart/2018/2/layout/IconVerticalSolidList" loCatId="icon" qsTypeId="urn:microsoft.com/office/officeart/2005/8/quickstyle/simple2" qsCatId="simple" csTypeId="urn:microsoft.com/office/officeart/2005/8/colors/accent3_1" csCatId="accent3" phldr="1"/>
      <dgm:spPr/>
      <dgm:t>
        <a:bodyPr/>
        <a:lstStyle/>
        <a:p>
          <a:endParaRPr lang="en-US"/>
        </a:p>
      </dgm:t>
    </dgm:pt>
    <dgm:pt modelId="{E4DEF331-B18A-41A3-85E5-E749618AF6A1}">
      <dgm:prSet/>
      <dgm:spPr/>
      <dgm:t>
        <a:bodyPr/>
        <a:lstStyle/>
        <a:p>
          <a:pPr>
            <a:lnSpc>
              <a:spcPct val="100000"/>
            </a:lnSpc>
          </a:pPr>
          <a:r>
            <a:rPr lang="en-GB" b="1" dirty="0"/>
            <a:t>Start with a wide search, then narrow your focus.</a:t>
          </a:r>
          <a:endParaRPr lang="en-US" b="1" dirty="0"/>
        </a:p>
      </dgm:t>
    </dgm:pt>
    <dgm:pt modelId="{AEB29CFB-4DC7-4488-85CF-500E2C58F271}" type="parTrans" cxnId="{87B9D6B1-4EFF-47B2-90CD-47F93312EF4C}">
      <dgm:prSet/>
      <dgm:spPr/>
      <dgm:t>
        <a:bodyPr/>
        <a:lstStyle/>
        <a:p>
          <a:endParaRPr lang="en-US"/>
        </a:p>
      </dgm:t>
    </dgm:pt>
    <dgm:pt modelId="{FFA788EA-4924-4333-9DAB-7EBD68516917}" type="sibTrans" cxnId="{87B9D6B1-4EFF-47B2-90CD-47F93312EF4C}">
      <dgm:prSet/>
      <dgm:spPr/>
      <dgm:t>
        <a:bodyPr/>
        <a:lstStyle/>
        <a:p>
          <a:endParaRPr lang="en-US"/>
        </a:p>
      </dgm:t>
    </dgm:pt>
    <dgm:pt modelId="{796CF520-A3AC-45D0-99E9-F07E7141DB21}">
      <dgm:prSet/>
      <dgm:spPr/>
      <dgm:t>
        <a:bodyPr/>
        <a:lstStyle/>
        <a:p>
          <a:pPr>
            <a:lnSpc>
              <a:spcPct val="100000"/>
            </a:lnSpc>
          </a:pPr>
          <a:r>
            <a:rPr lang="en-GB" b="1" dirty="0"/>
            <a:t>Be prepared to change direction as you find articles, theories, research.</a:t>
          </a:r>
          <a:endParaRPr lang="en-US" b="1" dirty="0"/>
        </a:p>
      </dgm:t>
    </dgm:pt>
    <dgm:pt modelId="{721900C5-5C1B-47BB-8CFC-D3F797B4246C}" type="parTrans" cxnId="{7ED8F0B9-9629-46E2-B95E-26FA15973F57}">
      <dgm:prSet/>
      <dgm:spPr/>
      <dgm:t>
        <a:bodyPr/>
        <a:lstStyle/>
        <a:p>
          <a:endParaRPr lang="en-US"/>
        </a:p>
      </dgm:t>
    </dgm:pt>
    <dgm:pt modelId="{5B58E614-3A3F-4FDA-A022-38605A67450F}" type="sibTrans" cxnId="{7ED8F0B9-9629-46E2-B95E-26FA15973F57}">
      <dgm:prSet/>
      <dgm:spPr/>
      <dgm:t>
        <a:bodyPr/>
        <a:lstStyle/>
        <a:p>
          <a:endParaRPr lang="en-US"/>
        </a:p>
      </dgm:t>
    </dgm:pt>
    <dgm:pt modelId="{111E8248-CC7E-4327-8D06-02C64AA423C3}">
      <dgm:prSet/>
      <dgm:spPr/>
      <dgm:t>
        <a:bodyPr/>
        <a:lstStyle/>
        <a:p>
          <a:pPr>
            <a:lnSpc>
              <a:spcPct val="100000"/>
            </a:lnSpc>
          </a:pPr>
          <a:r>
            <a:rPr lang="en-GB" b="1" dirty="0"/>
            <a:t>Remember, your research question is not final until you have found enough information to carry out your investigation.</a:t>
          </a:r>
          <a:endParaRPr lang="en-US" b="1" dirty="0"/>
        </a:p>
      </dgm:t>
    </dgm:pt>
    <dgm:pt modelId="{3BFBFC0B-2240-4D2F-A704-CF6B8DD0DB91}" type="parTrans" cxnId="{25263038-62E3-4514-AB85-CB391DD2CDCE}">
      <dgm:prSet/>
      <dgm:spPr/>
      <dgm:t>
        <a:bodyPr/>
        <a:lstStyle/>
        <a:p>
          <a:endParaRPr lang="en-US"/>
        </a:p>
      </dgm:t>
    </dgm:pt>
    <dgm:pt modelId="{D3A05E0B-568F-4CFD-BCD1-FBE39675BDC9}" type="sibTrans" cxnId="{25263038-62E3-4514-AB85-CB391DD2CDCE}">
      <dgm:prSet/>
      <dgm:spPr/>
      <dgm:t>
        <a:bodyPr/>
        <a:lstStyle/>
        <a:p>
          <a:endParaRPr lang="en-US"/>
        </a:p>
      </dgm:t>
    </dgm:pt>
    <dgm:pt modelId="{5A6E2502-8F12-4F28-9B7A-9DBF69BC05EA}" type="pres">
      <dgm:prSet presAssocID="{C650CFF5-B81C-4157-82FE-D82C78442A65}" presName="root" presStyleCnt="0">
        <dgm:presLayoutVars>
          <dgm:dir/>
          <dgm:resizeHandles val="exact"/>
        </dgm:presLayoutVars>
      </dgm:prSet>
      <dgm:spPr/>
    </dgm:pt>
    <dgm:pt modelId="{421B3216-500E-424B-AC97-8FE842CEC38E}" type="pres">
      <dgm:prSet presAssocID="{E4DEF331-B18A-41A3-85E5-E749618AF6A1}" presName="compNode" presStyleCnt="0"/>
      <dgm:spPr/>
    </dgm:pt>
    <dgm:pt modelId="{A15FB4A1-9A60-4289-A485-6B84BBE86334}" type="pres">
      <dgm:prSet presAssocID="{E4DEF331-B18A-41A3-85E5-E749618AF6A1}" presName="bgRect" presStyleLbl="bgShp" presStyleIdx="0" presStyleCnt="3"/>
      <dgm:spPr/>
    </dgm:pt>
    <dgm:pt modelId="{4859A501-3E20-4907-98C8-5D4A163DB03D}" type="pres">
      <dgm:prSet presAssocID="{E4DEF331-B18A-41A3-85E5-E749618AF6A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gnifying glass"/>
        </a:ext>
      </dgm:extLst>
    </dgm:pt>
    <dgm:pt modelId="{7CC78872-F56A-4F8A-BABE-17CC8B7BDA7E}" type="pres">
      <dgm:prSet presAssocID="{E4DEF331-B18A-41A3-85E5-E749618AF6A1}" presName="spaceRect" presStyleCnt="0"/>
      <dgm:spPr/>
    </dgm:pt>
    <dgm:pt modelId="{1E835979-1711-4773-847F-957C01AD8C94}" type="pres">
      <dgm:prSet presAssocID="{E4DEF331-B18A-41A3-85E5-E749618AF6A1}" presName="parTx" presStyleLbl="revTx" presStyleIdx="0" presStyleCnt="3">
        <dgm:presLayoutVars>
          <dgm:chMax val="0"/>
          <dgm:chPref val="0"/>
        </dgm:presLayoutVars>
      </dgm:prSet>
      <dgm:spPr/>
    </dgm:pt>
    <dgm:pt modelId="{62696B92-A0F2-46FB-AC1E-904566BDD1C6}" type="pres">
      <dgm:prSet presAssocID="{FFA788EA-4924-4333-9DAB-7EBD68516917}" presName="sibTrans" presStyleCnt="0"/>
      <dgm:spPr/>
    </dgm:pt>
    <dgm:pt modelId="{D1D620A1-892E-4276-A8C6-FA1E13806BA4}" type="pres">
      <dgm:prSet presAssocID="{796CF520-A3AC-45D0-99E9-F07E7141DB21}" presName="compNode" presStyleCnt="0"/>
      <dgm:spPr/>
    </dgm:pt>
    <dgm:pt modelId="{29311C11-5173-445B-BC3B-81CCF24B61B1}" type="pres">
      <dgm:prSet presAssocID="{796CF520-A3AC-45D0-99E9-F07E7141DB21}" presName="bgRect" presStyleLbl="bgShp" presStyleIdx="1" presStyleCnt="3"/>
      <dgm:spPr/>
    </dgm:pt>
    <dgm:pt modelId="{6FC721A0-1518-4746-8925-2D4E8A547A92}" type="pres">
      <dgm:prSet presAssocID="{796CF520-A3AC-45D0-99E9-F07E7141DB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croscope"/>
        </a:ext>
      </dgm:extLst>
    </dgm:pt>
    <dgm:pt modelId="{AA1CC9FD-5F6A-4748-9438-C3220B5A50AC}" type="pres">
      <dgm:prSet presAssocID="{796CF520-A3AC-45D0-99E9-F07E7141DB21}" presName="spaceRect" presStyleCnt="0"/>
      <dgm:spPr/>
    </dgm:pt>
    <dgm:pt modelId="{A357C5ED-5D2A-41C0-BB28-6811ADFCEF6B}" type="pres">
      <dgm:prSet presAssocID="{796CF520-A3AC-45D0-99E9-F07E7141DB21}" presName="parTx" presStyleLbl="revTx" presStyleIdx="1" presStyleCnt="3">
        <dgm:presLayoutVars>
          <dgm:chMax val="0"/>
          <dgm:chPref val="0"/>
        </dgm:presLayoutVars>
      </dgm:prSet>
      <dgm:spPr/>
    </dgm:pt>
    <dgm:pt modelId="{477719F3-86BC-4743-89FA-2B2833D037A9}" type="pres">
      <dgm:prSet presAssocID="{5B58E614-3A3F-4FDA-A022-38605A67450F}" presName="sibTrans" presStyleCnt="0"/>
      <dgm:spPr/>
    </dgm:pt>
    <dgm:pt modelId="{8BE4DC94-3D4E-47E5-AA76-9C9C3C42B88A}" type="pres">
      <dgm:prSet presAssocID="{111E8248-CC7E-4327-8D06-02C64AA423C3}" presName="compNode" presStyleCnt="0"/>
      <dgm:spPr/>
    </dgm:pt>
    <dgm:pt modelId="{C952A449-4627-4C04-BF29-7C43DCB2D548}" type="pres">
      <dgm:prSet presAssocID="{111E8248-CC7E-4327-8D06-02C64AA423C3}" presName="bgRect" presStyleLbl="bgShp" presStyleIdx="2" presStyleCnt="3"/>
      <dgm:spPr/>
    </dgm:pt>
    <dgm:pt modelId="{9B9726EF-A102-44FE-A09F-461B438ED8A3}" type="pres">
      <dgm:prSet presAssocID="{111E8248-CC7E-4327-8D06-02C64AA423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 mark"/>
        </a:ext>
      </dgm:extLst>
    </dgm:pt>
    <dgm:pt modelId="{1D449867-19C8-4558-A0F0-AFDF81FC789F}" type="pres">
      <dgm:prSet presAssocID="{111E8248-CC7E-4327-8D06-02C64AA423C3}" presName="spaceRect" presStyleCnt="0"/>
      <dgm:spPr/>
    </dgm:pt>
    <dgm:pt modelId="{B9351186-9296-442F-A4B8-4F4CD43A21B9}" type="pres">
      <dgm:prSet presAssocID="{111E8248-CC7E-4327-8D06-02C64AA423C3}" presName="parTx" presStyleLbl="revTx" presStyleIdx="2" presStyleCnt="3">
        <dgm:presLayoutVars>
          <dgm:chMax val="0"/>
          <dgm:chPref val="0"/>
        </dgm:presLayoutVars>
      </dgm:prSet>
      <dgm:spPr/>
    </dgm:pt>
  </dgm:ptLst>
  <dgm:cxnLst>
    <dgm:cxn modelId="{E443BD2B-3A92-400E-9512-FD4D34B40C47}" type="presOf" srcId="{E4DEF331-B18A-41A3-85E5-E749618AF6A1}" destId="{1E835979-1711-4773-847F-957C01AD8C94}" srcOrd="0" destOrd="0" presId="urn:microsoft.com/office/officeart/2018/2/layout/IconVerticalSolidList"/>
    <dgm:cxn modelId="{25263038-62E3-4514-AB85-CB391DD2CDCE}" srcId="{C650CFF5-B81C-4157-82FE-D82C78442A65}" destId="{111E8248-CC7E-4327-8D06-02C64AA423C3}" srcOrd="2" destOrd="0" parTransId="{3BFBFC0B-2240-4D2F-A704-CF6B8DD0DB91}" sibTransId="{D3A05E0B-568F-4CFD-BCD1-FBE39675BDC9}"/>
    <dgm:cxn modelId="{FCF18A77-3911-4ABF-83EF-D3562975E17E}" type="presOf" srcId="{796CF520-A3AC-45D0-99E9-F07E7141DB21}" destId="{A357C5ED-5D2A-41C0-BB28-6811ADFCEF6B}" srcOrd="0" destOrd="0" presId="urn:microsoft.com/office/officeart/2018/2/layout/IconVerticalSolidList"/>
    <dgm:cxn modelId="{806CB786-4117-4EEC-9EDE-F282F687EC68}" type="presOf" srcId="{C650CFF5-B81C-4157-82FE-D82C78442A65}" destId="{5A6E2502-8F12-4F28-9B7A-9DBF69BC05EA}" srcOrd="0" destOrd="0" presId="urn:microsoft.com/office/officeart/2018/2/layout/IconVerticalSolidList"/>
    <dgm:cxn modelId="{87B9D6B1-4EFF-47B2-90CD-47F93312EF4C}" srcId="{C650CFF5-B81C-4157-82FE-D82C78442A65}" destId="{E4DEF331-B18A-41A3-85E5-E749618AF6A1}" srcOrd="0" destOrd="0" parTransId="{AEB29CFB-4DC7-4488-85CF-500E2C58F271}" sibTransId="{FFA788EA-4924-4333-9DAB-7EBD68516917}"/>
    <dgm:cxn modelId="{537B81B6-59E2-40EE-B1B1-7D6FC44A3021}" type="presOf" srcId="{111E8248-CC7E-4327-8D06-02C64AA423C3}" destId="{B9351186-9296-442F-A4B8-4F4CD43A21B9}" srcOrd="0" destOrd="0" presId="urn:microsoft.com/office/officeart/2018/2/layout/IconVerticalSolidList"/>
    <dgm:cxn modelId="{7ED8F0B9-9629-46E2-B95E-26FA15973F57}" srcId="{C650CFF5-B81C-4157-82FE-D82C78442A65}" destId="{796CF520-A3AC-45D0-99E9-F07E7141DB21}" srcOrd="1" destOrd="0" parTransId="{721900C5-5C1B-47BB-8CFC-D3F797B4246C}" sibTransId="{5B58E614-3A3F-4FDA-A022-38605A67450F}"/>
    <dgm:cxn modelId="{41CB53F9-F319-4C31-A387-B92DA3983CBB}" type="presParOf" srcId="{5A6E2502-8F12-4F28-9B7A-9DBF69BC05EA}" destId="{421B3216-500E-424B-AC97-8FE842CEC38E}" srcOrd="0" destOrd="0" presId="urn:microsoft.com/office/officeart/2018/2/layout/IconVerticalSolidList"/>
    <dgm:cxn modelId="{A47583D1-47D7-486D-8DC8-CB00747198D6}" type="presParOf" srcId="{421B3216-500E-424B-AC97-8FE842CEC38E}" destId="{A15FB4A1-9A60-4289-A485-6B84BBE86334}" srcOrd="0" destOrd="0" presId="urn:microsoft.com/office/officeart/2018/2/layout/IconVerticalSolidList"/>
    <dgm:cxn modelId="{349B871E-F072-44B1-950F-ED0FBDFCED2B}" type="presParOf" srcId="{421B3216-500E-424B-AC97-8FE842CEC38E}" destId="{4859A501-3E20-4907-98C8-5D4A163DB03D}" srcOrd="1" destOrd="0" presId="urn:microsoft.com/office/officeart/2018/2/layout/IconVerticalSolidList"/>
    <dgm:cxn modelId="{EE76BAF8-0BAD-4C82-91E8-247A1E5F7588}" type="presParOf" srcId="{421B3216-500E-424B-AC97-8FE842CEC38E}" destId="{7CC78872-F56A-4F8A-BABE-17CC8B7BDA7E}" srcOrd="2" destOrd="0" presId="urn:microsoft.com/office/officeart/2018/2/layout/IconVerticalSolidList"/>
    <dgm:cxn modelId="{4F4C1D67-7DFB-49D9-A5AF-96B1C4A57AF9}" type="presParOf" srcId="{421B3216-500E-424B-AC97-8FE842CEC38E}" destId="{1E835979-1711-4773-847F-957C01AD8C94}" srcOrd="3" destOrd="0" presId="urn:microsoft.com/office/officeart/2018/2/layout/IconVerticalSolidList"/>
    <dgm:cxn modelId="{8141BA25-5CAC-44CB-AEC4-A4E98722B901}" type="presParOf" srcId="{5A6E2502-8F12-4F28-9B7A-9DBF69BC05EA}" destId="{62696B92-A0F2-46FB-AC1E-904566BDD1C6}" srcOrd="1" destOrd="0" presId="urn:microsoft.com/office/officeart/2018/2/layout/IconVerticalSolidList"/>
    <dgm:cxn modelId="{FC8C7CC0-6E52-4FD5-8804-C995E8F95811}" type="presParOf" srcId="{5A6E2502-8F12-4F28-9B7A-9DBF69BC05EA}" destId="{D1D620A1-892E-4276-A8C6-FA1E13806BA4}" srcOrd="2" destOrd="0" presId="urn:microsoft.com/office/officeart/2018/2/layout/IconVerticalSolidList"/>
    <dgm:cxn modelId="{6422FB1A-6E60-48E9-86C1-AFECA772C4C6}" type="presParOf" srcId="{D1D620A1-892E-4276-A8C6-FA1E13806BA4}" destId="{29311C11-5173-445B-BC3B-81CCF24B61B1}" srcOrd="0" destOrd="0" presId="urn:microsoft.com/office/officeart/2018/2/layout/IconVerticalSolidList"/>
    <dgm:cxn modelId="{537C4C36-B2F9-45F5-A5D4-A1D3BC95BFBC}" type="presParOf" srcId="{D1D620A1-892E-4276-A8C6-FA1E13806BA4}" destId="{6FC721A0-1518-4746-8925-2D4E8A547A92}" srcOrd="1" destOrd="0" presId="urn:microsoft.com/office/officeart/2018/2/layout/IconVerticalSolidList"/>
    <dgm:cxn modelId="{9A033663-6C61-4164-8659-A7CCC2011919}" type="presParOf" srcId="{D1D620A1-892E-4276-A8C6-FA1E13806BA4}" destId="{AA1CC9FD-5F6A-4748-9438-C3220B5A50AC}" srcOrd="2" destOrd="0" presId="urn:microsoft.com/office/officeart/2018/2/layout/IconVerticalSolidList"/>
    <dgm:cxn modelId="{9A81681A-07E3-413D-9C4F-C31D23183A45}" type="presParOf" srcId="{D1D620A1-892E-4276-A8C6-FA1E13806BA4}" destId="{A357C5ED-5D2A-41C0-BB28-6811ADFCEF6B}" srcOrd="3" destOrd="0" presId="urn:microsoft.com/office/officeart/2018/2/layout/IconVerticalSolidList"/>
    <dgm:cxn modelId="{9F737B2A-64BD-4A54-87D5-58CF01142C5A}" type="presParOf" srcId="{5A6E2502-8F12-4F28-9B7A-9DBF69BC05EA}" destId="{477719F3-86BC-4743-89FA-2B2833D037A9}" srcOrd="3" destOrd="0" presId="urn:microsoft.com/office/officeart/2018/2/layout/IconVerticalSolidList"/>
    <dgm:cxn modelId="{62560B01-4AFF-4DB3-B52F-F8F73361D086}" type="presParOf" srcId="{5A6E2502-8F12-4F28-9B7A-9DBF69BC05EA}" destId="{8BE4DC94-3D4E-47E5-AA76-9C9C3C42B88A}" srcOrd="4" destOrd="0" presId="urn:microsoft.com/office/officeart/2018/2/layout/IconVerticalSolidList"/>
    <dgm:cxn modelId="{FAD5B634-3828-4EF5-839C-5E3C9B1CC1B2}" type="presParOf" srcId="{8BE4DC94-3D4E-47E5-AA76-9C9C3C42B88A}" destId="{C952A449-4627-4C04-BF29-7C43DCB2D548}" srcOrd="0" destOrd="0" presId="urn:microsoft.com/office/officeart/2018/2/layout/IconVerticalSolidList"/>
    <dgm:cxn modelId="{0A5A9BAD-F48D-46A0-B3DF-6009697A9B0F}" type="presParOf" srcId="{8BE4DC94-3D4E-47E5-AA76-9C9C3C42B88A}" destId="{9B9726EF-A102-44FE-A09F-461B438ED8A3}" srcOrd="1" destOrd="0" presId="urn:microsoft.com/office/officeart/2018/2/layout/IconVerticalSolidList"/>
    <dgm:cxn modelId="{9DF29590-6E94-4ED8-A170-907BF2E98CD7}" type="presParOf" srcId="{8BE4DC94-3D4E-47E5-AA76-9C9C3C42B88A}" destId="{1D449867-19C8-4558-A0F0-AFDF81FC789F}" srcOrd="2" destOrd="0" presId="urn:microsoft.com/office/officeart/2018/2/layout/IconVerticalSolidList"/>
    <dgm:cxn modelId="{A43DFCF1-ED40-4EAE-8074-84C6BC852B84}" type="presParOf" srcId="{8BE4DC94-3D4E-47E5-AA76-9C9C3C42B88A}" destId="{B9351186-9296-442F-A4B8-4F4CD43A21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0B6CCA-A1C9-495D-ACC3-9CB1BD768A1C}" type="doc">
      <dgm:prSet loTypeId="urn:microsoft.com/office/officeart/2005/8/layout/list1" loCatId="list" qsTypeId="urn:microsoft.com/office/officeart/2005/8/quickstyle/simple2" qsCatId="simple" csTypeId="urn:microsoft.com/office/officeart/2005/8/colors/accent3_1" csCatId="accent3" phldr="1"/>
      <dgm:spPr/>
      <dgm:t>
        <a:bodyPr/>
        <a:lstStyle/>
        <a:p>
          <a:endParaRPr lang="en-GB"/>
        </a:p>
      </dgm:t>
    </dgm:pt>
    <dgm:pt modelId="{12EE0550-0F8F-476B-BB2D-B0CEECB0DA20}">
      <dgm:prSet phldrT="[Text]"/>
      <dgm:spPr/>
      <dgm:t>
        <a:bodyPr/>
        <a:lstStyle/>
        <a:p>
          <a:r>
            <a:rPr lang="en-GB" b="1" dirty="0"/>
            <a:t>Currency – Is it up to date.</a:t>
          </a:r>
        </a:p>
      </dgm:t>
    </dgm:pt>
    <dgm:pt modelId="{ECED95BC-ABCD-47D5-9B34-2288BA99BF1C}" type="parTrans" cxnId="{1DE0EB18-CC5C-46DE-BB40-2064F070D3E0}">
      <dgm:prSet/>
      <dgm:spPr/>
      <dgm:t>
        <a:bodyPr/>
        <a:lstStyle/>
        <a:p>
          <a:endParaRPr lang="en-GB"/>
        </a:p>
      </dgm:t>
    </dgm:pt>
    <dgm:pt modelId="{9CB19A8A-F6FF-405C-A58B-ED81B4CD5C91}" type="sibTrans" cxnId="{1DE0EB18-CC5C-46DE-BB40-2064F070D3E0}">
      <dgm:prSet/>
      <dgm:spPr/>
      <dgm:t>
        <a:bodyPr/>
        <a:lstStyle/>
        <a:p>
          <a:endParaRPr lang="en-GB"/>
        </a:p>
      </dgm:t>
    </dgm:pt>
    <dgm:pt modelId="{168394BA-EC22-43BA-8173-24708B7E1BEC}">
      <dgm:prSet phldrT="[Text]"/>
      <dgm:spPr/>
      <dgm:t>
        <a:bodyPr/>
        <a:lstStyle/>
        <a:p>
          <a:r>
            <a:rPr lang="en-GB" b="1" dirty="0"/>
            <a:t>Relevance – Who is the intended audience, will it further your argument. </a:t>
          </a:r>
        </a:p>
      </dgm:t>
    </dgm:pt>
    <dgm:pt modelId="{452E513F-6765-4881-9980-596218CB44F9}" type="parTrans" cxnId="{3877F22A-0B6A-49E4-A0B9-41030B8E8114}">
      <dgm:prSet/>
      <dgm:spPr/>
      <dgm:t>
        <a:bodyPr/>
        <a:lstStyle/>
        <a:p>
          <a:endParaRPr lang="en-GB"/>
        </a:p>
      </dgm:t>
    </dgm:pt>
    <dgm:pt modelId="{20C56576-EDC4-46C8-B7CB-72E1E2487C19}" type="sibTrans" cxnId="{3877F22A-0B6A-49E4-A0B9-41030B8E8114}">
      <dgm:prSet/>
      <dgm:spPr/>
      <dgm:t>
        <a:bodyPr/>
        <a:lstStyle/>
        <a:p>
          <a:endParaRPr lang="en-GB"/>
        </a:p>
      </dgm:t>
    </dgm:pt>
    <dgm:pt modelId="{1E13304F-27FA-4C64-BA9C-FF0B80AFE2BA}">
      <dgm:prSet phldrT="[Text]"/>
      <dgm:spPr/>
      <dgm:t>
        <a:bodyPr/>
        <a:lstStyle/>
        <a:p>
          <a:r>
            <a:rPr lang="en-GB" b="1" dirty="0"/>
            <a:t>Accuracy – Can it be verified, is it supported by evidence.</a:t>
          </a:r>
        </a:p>
      </dgm:t>
    </dgm:pt>
    <dgm:pt modelId="{1B4084CA-EB93-4EBE-9E48-DD4E02B5CF1E}" type="parTrans" cxnId="{BB05581C-EC75-4736-8602-9C5BF5B27C83}">
      <dgm:prSet/>
      <dgm:spPr/>
      <dgm:t>
        <a:bodyPr/>
        <a:lstStyle/>
        <a:p>
          <a:endParaRPr lang="en-GB"/>
        </a:p>
      </dgm:t>
    </dgm:pt>
    <dgm:pt modelId="{5823E96B-160D-48F5-8623-3947A0A0020E}" type="sibTrans" cxnId="{BB05581C-EC75-4736-8602-9C5BF5B27C83}">
      <dgm:prSet/>
      <dgm:spPr/>
      <dgm:t>
        <a:bodyPr/>
        <a:lstStyle/>
        <a:p>
          <a:endParaRPr lang="en-GB"/>
        </a:p>
      </dgm:t>
    </dgm:pt>
    <dgm:pt modelId="{BA05C45A-CD13-44A0-8C04-066B7071FF28}">
      <dgm:prSet/>
      <dgm:spPr/>
      <dgm:t>
        <a:bodyPr/>
        <a:lstStyle/>
        <a:p>
          <a:r>
            <a:rPr lang="en-GB" b="1" dirty="0"/>
            <a:t>Purpose – Why has it been produced, is it objective.</a:t>
          </a:r>
        </a:p>
      </dgm:t>
    </dgm:pt>
    <dgm:pt modelId="{38263170-A4E2-4D19-9666-74CD64D270E3}" type="parTrans" cxnId="{10216048-47BD-4D3B-9F9A-674854FBBBC8}">
      <dgm:prSet/>
      <dgm:spPr/>
      <dgm:t>
        <a:bodyPr/>
        <a:lstStyle/>
        <a:p>
          <a:endParaRPr lang="en-GB"/>
        </a:p>
      </dgm:t>
    </dgm:pt>
    <dgm:pt modelId="{0417347E-8FD0-47F7-A496-99F952086EE9}" type="sibTrans" cxnId="{10216048-47BD-4D3B-9F9A-674854FBBBC8}">
      <dgm:prSet/>
      <dgm:spPr/>
      <dgm:t>
        <a:bodyPr/>
        <a:lstStyle/>
        <a:p>
          <a:endParaRPr lang="en-GB"/>
        </a:p>
      </dgm:t>
    </dgm:pt>
    <dgm:pt modelId="{2A1595AB-CAFC-4D98-8120-782FB0B1CE07}">
      <dgm:prSet/>
      <dgm:spPr/>
      <dgm:t>
        <a:bodyPr/>
        <a:lstStyle/>
        <a:p>
          <a:r>
            <a:rPr lang="en-GB" b="1" dirty="0"/>
            <a:t>Authority – What are the authors credentials.</a:t>
          </a:r>
        </a:p>
      </dgm:t>
    </dgm:pt>
    <dgm:pt modelId="{6B86FF9F-BEED-4BD6-9091-1E7448302700}" type="parTrans" cxnId="{A6484161-00BF-4F3E-B830-814CBA8237E9}">
      <dgm:prSet/>
      <dgm:spPr/>
      <dgm:t>
        <a:bodyPr/>
        <a:lstStyle/>
        <a:p>
          <a:endParaRPr lang="en-GB"/>
        </a:p>
      </dgm:t>
    </dgm:pt>
    <dgm:pt modelId="{551A919D-2D15-4FCD-A0D6-EAD1DE48E4EF}" type="sibTrans" cxnId="{A6484161-00BF-4F3E-B830-814CBA8237E9}">
      <dgm:prSet/>
      <dgm:spPr/>
      <dgm:t>
        <a:bodyPr/>
        <a:lstStyle/>
        <a:p>
          <a:endParaRPr lang="en-GB"/>
        </a:p>
      </dgm:t>
    </dgm:pt>
    <dgm:pt modelId="{CDE0E28C-88AA-44DF-A56C-5B6847599EB8}" type="pres">
      <dgm:prSet presAssocID="{360B6CCA-A1C9-495D-ACC3-9CB1BD768A1C}" presName="linear" presStyleCnt="0">
        <dgm:presLayoutVars>
          <dgm:dir/>
          <dgm:animLvl val="lvl"/>
          <dgm:resizeHandles val="exact"/>
        </dgm:presLayoutVars>
      </dgm:prSet>
      <dgm:spPr/>
    </dgm:pt>
    <dgm:pt modelId="{6B7B4CDD-1433-4B54-94A2-1E49B991A50C}" type="pres">
      <dgm:prSet presAssocID="{12EE0550-0F8F-476B-BB2D-B0CEECB0DA20}" presName="parentLin" presStyleCnt="0"/>
      <dgm:spPr/>
    </dgm:pt>
    <dgm:pt modelId="{5F1D83C3-0092-4391-B441-597ACC32C483}" type="pres">
      <dgm:prSet presAssocID="{12EE0550-0F8F-476B-BB2D-B0CEECB0DA20}" presName="parentLeftMargin" presStyleLbl="node1" presStyleIdx="0" presStyleCnt="5"/>
      <dgm:spPr/>
    </dgm:pt>
    <dgm:pt modelId="{914131C2-D182-4567-A66E-28D9748C9BAE}" type="pres">
      <dgm:prSet presAssocID="{12EE0550-0F8F-476B-BB2D-B0CEECB0DA20}" presName="parentText" presStyleLbl="node1" presStyleIdx="0" presStyleCnt="5">
        <dgm:presLayoutVars>
          <dgm:chMax val="0"/>
          <dgm:bulletEnabled val="1"/>
        </dgm:presLayoutVars>
      </dgm:prSet>
      <dgm:spPr/>
    </dgm:pt>
    <dgm:pt modelId="{6D9A7A35-5125-4DBF-A0ED-1FFD7F52899B}" type="pres">
      <dgm:prSet presAssocID="{12EE0550-0F8F-476B-BB2D-B0CEECB0DA20}" presName="negativeSpace" presStyleCnt="0"/>
      <dgm:spPr/>
    </dgm:pt>
    <dgm:pt modelId="{DC0D7880-6EE9-409E-A018-0667F619B511}" type="pres">
      <dgm:prSet presAssocID="{12EE0550-0F8F-476B-BB2D-B0CEECB0DA20}" presName="childText" presStyleLbl="conFgAcc1" presStyleIdx="0" presStyleCnt="5">
        <dgm:presLayoutVars>
          <dgm:bulletEnabled val="1"/>
        </dgm:presLayoutVars>
      </dgm:prSet>
      <dgm:spPr/>
    </dgm:pt>
    <dgm:pt modelId="{82A79B01-5D74-4626-8FBA-11FF01F23235}" type="pres">
      <dgm:prSet presAssocID="{9CB19A8A-F6FF-405C-A58B-ED81B4CD5C91}" presName="spaceBetweenRectangles" presStyleCnt="0"/>
      <dgm:spPr/>
    </dgm:pt>
    <dgm:pt modelId="{ED4C5073-9EE3-4A06-AC6C-D25AD6AF387B}" type="pres">
      <dgm:prSet presAssocID="{168394BA-EC22-43BA-8173-24708B7E1BEC}" presName="parentLin" presStyleCnt="0"/>
      <dgm:spPr/>
    </dgm:pt>
    <dgm:pt modelId="{E6CE7701-F6A7-42D0-B9D1-9FBFA8DD308E}" type="pres">
      <dgm:prSet presAssocID="{168394BA-EC22-43BA-8173-24708B7E1BEC}" presName="parentLeftMargin" presStyleLbl="node1" presStyleIdx="0" presStyleCnt="5"/>
      <dgm:spPr/>
    </dgm:pt>
    <dgm:pt modelId="{53E9194F-4671-4AB4-B452-C8B92AFC498F}" type="pres">
      <dgm:prSet presAssocID="{168394BA-EC22-43BA-8173-24708B7E1BEC}" presName="parentText" presStyleLbl="node1" presStyleIdx="1" presStyleCnt="5">
        <dgm:presLayoutVars>
          <dgm:chMax val="0"/>
          <dgm:bulletEnabled val="1"/>
        </dgm:presLayoutVars>
      </dgm:prSet>
      <dgm:spPr/>
    </dgm:pt>
    <dgm:pt modelId="{37C88BBE-5AA0-4AEC-BEFA-7922F8185567}" type="pres">
      <dgm:prSet presAssocID="{168394BA-EC22-43BA-8173-24708B7E1BEC}" presName="negativeSpace" presStyleCnt="0"/>
      <dgm:spPr/>
    </dgm:pt>
    <dgm:pt modelId="{992880D5-4808-45F9-9DE4-6D67F4C8EC2C}" type="pres">
      <dgm:prSet presAssocID="{168394BA-EC22-43BA-8173-24708B7E1BEC}" presName="childText" presStyleLbl="conFgAcc1" presStyleIdx="1" presStyleCnt="5">
        <dgm:presLayoutVars>
          <dgm:bulletEnabled val="1"/>
        </dgm:presLayoutVars>
      </dgm:prSet>
      <dgm:spPr/>
    </dgm:pt>
    <dgm:pt modelId="{E3AC15D1-0FD9-48DA-8D3B-BAF10FA0B2D7}" type="pres">
      <dgm:prSet presAssocID="{20C56576-EDC4-46C8-B7CB-72E1E2487C19}" presName="spaceBetweenRectangles" presStyleCnt="0"/>
      <dgm:spPr/>
    </dgm:pt>
    <dgm:pt modelId="{5554B4F0-CC18-43DC-B5CF-0FB1B5EBD29F}" type="pres">
      <dgm:prSet presAssocID="{2A1595AB-CAFC-4D98-8120-782FB0B1CE07}" presName="parentLin" presStyleCnt="0"/>
      <dgm:spPr/>
    </dgm:pt>
    <dgm:pt modelId="{5CE2FD1F-88B7-4D6D-A85F-A1DEFC78C814}" type="pres">
      <dgm:prSet presAssocID="{2A1595AB-CAFC-4D98-8120-782FB0B1CE07}" presName="parentLeftMargin" presStyleLbl="node1" presStyleIdx="1" presStyleCnt="5"/>
      <dgm:spPr/>
    </dgm:pt>
    <dgm:pt modelId="{9D068616-F48F-4CCE-B511-0201F49EA0BB}" type="pres">
      <dgm:prSet presAssocID="{2A1595AB-CAFC-4D98-8120-782FB0B1CE07}" presName="parentText" presStyleLbl="node1" presStyleIdx="2" presStyleCnt="5">
        <dgm:presLayoutVars>
          <dgm:chMax val="0"/>
          <dgm:bulletEnabled val="1"/>
        </dgm:presLayoutVars>
      </dgm:prSet>
      <dgm:spPr/>
    </dgm:pt>
    <dgm:pt modelId="{AFE713E4-6EDD-4C48-A71B-F7C18F140278}" type="pres">
      <dgm:prSet presAssocID="{2A1595AB-CAFC-4D98-8120-782FB0B1CE07}" presName="negativeSpace" presStyleCnt="0"/>
      <dgm:spPr/>
    </dgm:pt>
    <dgm:pt modelId="{985E9B0A-9AEF-4590-B806-A67F5A31E446}" type="pres">
      <dgm:prSet presAssocID="{2A1595AB-CAFC-4D98-8120-782FB0B1CE07}" presName="childText" presStyleLbl="conFgAcc1" presStyleIdx="2" presStyleCnt="5">
        <dgm:presLayoutVars>
          <dgm:bulletEnabled val="1"/>
        </dgm:presLayoutVars>
      </dgm:prSet>
      <dgm:spPr/>
    </dgm:pt>
    <dgm:pt modelId="{70AFB8D3-7329-49F4-8C65-4A4280D79D37}" type="pres">
      <dgm:prSet presAssocID="{551A919D-2D15-4FCD-A0D6-EAD1DE48E4EF}" presName="spaceBetweenRectangles" presStyleCnt="0"/>
      <dgm:spPr/>
    </dgm:pt>
    <dgm:pt modelId="{A6352E8E-2AFA-4384-A62D-CFBB81D350D4}" type="pres">
      <dgm:prSet presAssocID="{1E13304F-27FA-4C64-BA9C-FF0B80AFE2BA}" presName="parentLin" presStyleCnt="0"/>
      <dgm:spPr/>
    </dgm:pt>
    <dgm:pt modelId="{22B8AD0F-7788-487D-B872-5B471AAD63F0}" type="pres">
      <dgm:prSet presAssocID="{1E13304F-27FA-4C64-BA9C-FF0B80AFE2BA}" presName="parentLeftMargin" presStyleLbl="node1" presStyleIdx="2" presStyleCnt="5"/>
      <dgm:spPr/>
    </dgm:pt>
    <dgm:pt modelId="{A0BB8022-8F14-489F-A061-71633577E43F}" type="pres">
      <dgm:prSet presAssocID="{1E13304F-27FA-4C64-BA9C-FF0B80AFE2BA}" presName="parentText" presStyleLbl="node1" presStyleIdx="3" presStyleCnt="5">
        <dgm:presLayoutVars>
          <dgm:chMax val="0"/>
          <dgm:bulletEnabled val="1"/>
        </dgm:presLayoutVars>
      </dgm:prSet>
      <dgm:spPr/>
    </dgm:pt>
    <dgm:pt modelId="{7B5FB38C-735E-4C57-9A2F-AAE4E6C61108}" type="pres">
      <dgm:prSet presAssocID="{1E13304F-27FA-4C64-BA9C-FF0B80AFE2BA}" presName="negativeSpace" presStyleCnt="0"/>
      <dgm:spPr/>
    </dgm:pt>
    <dgm:pt modelId="{6EC94982-80D7-43AE-89B6-6AF59C6A4C99}" type="pres">
      <dgm:prSet presAssocID="{1E13304F-27FA-4C64-BA9C-FF0B80AFE2BA}" presName="childText" presStyleLbl="conFgAcc1" presStyleIdx="3" presStyleCnt="5">
        <dgm:presLayoutVars>
          <dgm:bulletEnabled val="1"/>
        </dgm:presLayoutVars>
      </dgm:prSet>
      <dgm:spPr/>
    </dgm:pt>
    <dgm:pt modelId="{D75F3312-48EE-427A-8391-B473C9A848DD}" type="pres">
      <dgm:prSet presAssocID="{5823E96B-160D-48F5-8623-3947A0A0020E}" presName="spaceBetweenRectangles" presStyleCnt="0"/>
      <dgm:spPr/>
    </dgm:pt>
    <dgm:pt modelId="{F8B304A5-A33A-4F67-BEC4-6F6BCF68BA81}" type="pres">
      <dgm:prSet presAssocID="{BA05C45A-CD13-44A0-8C04-066B7071FF28}" presName="parentLin" presStyleCnt="0"/>
      <dgm:spPr/>
    </dgm:pt>
    <dgm:pt modelId="{0B75CF3B-5C7D-4B43-83DA-BB35C63AA777}" type="pres">
      <dgm:prSet presAssocID="{BA05C45A-CD13-44A0-8C04-066B7071FF28}" presName="parentLeftMargin" presStyleLbl="node1" presStyleIdx="3" presStyleCnt="5"/>
      <dgm:spPr/>
    </dgm:pt>
    <dgm:pt modelId="{97D43D6C-129E-4C64-8049-A91847C21319}" type="pres">
      <dgm:prSet presAssocID="{BA05C45A-CD13-44A0-8C04-066B7071FF28}" presName="parentText" presStyleLbl="node1" presStyleIdx="4" presStyleCnt="5">
        <dgm:presLayoutVars>
          <dgm:chMax val="0"/>
          <dgm:bulletEnabled val="1"/>
        </dgm:presLayoutVars>
      </dgm:prSet>
      <dgm:spPr/>
    </dgm:pt>
    <dgm:pt modelId="{90079AF4-C0AE-412E-A3A4-554D0FCCA767}" type="pres">
      <dgm:prSet presAssocID="{BA05C45A-CD13-44A0-8C04-066B7071FF28}" presName="negativeSpace" presStyleCnt="0"/>
      <dgm:spPr/>
    </dgm:pt>
    <dgm:pt modelId="{50D54641-E820-4273-A443-71C4F2F01F82}" type="pres">
      <dgm:prSet presAssocID="{BA05C45A-CD13-44A0-8C04-066B7071FF28}" presName="childText" presStyleLbl="conFgAcc1" presStyleIdx="4" presStyleCnt="5">
        <dgm:presLayoutVars>
          <dgm:bulletEnabled val="1"/>
        </dgm:presLayoutVars>
      </dgm:prSet>
      <dgm:spPr/>
    </dgm:pt>
  </dgm:ptLst>
  <dgm:cxnLst>
    <dgm:cxn modelId="{EC370F09-26F4-477B-BC4C-55311A8C91CB}" type="presOf" srcId="{360B6CCA-A1C9-495D-ACC3-9CB1BD768A1C}" destId="{CDE0E28C-88AA-44DF-A56C-5B6847599EB8}" srcOrd="0" destOrd="0" presId="urn:microsoft.com/office/officeart/2005/8/layout/list1"/>
    <dgm:cxn modelId="{05BE8017-C4B0-46CD-AE58-72E6B32C9C35}" type="presOf" srcId="{BA05C45A-CD13-44A0-8C04-066B7071FF28}" destId="{0B75CF3B-5C7D-4B43-83DA-BB35C63AA777}" srcOrd="0" destOrd="0" presId="urn:microsoft.com/office/officeart/2005/8/layout/list1"/>
    <dgm:cxn modelId="{1DE0EB18-CC5C-46DE-BB40-2064F070D3E0}" srcId="{360B6CCA-A1C9-495D-ACC3-9CB1BD768A1C}" destId="{12EE0550-0F8F-476B-BB2D-B0CEECB0DA20}" srcOrd="0" destOrd="0" parTransId="{ECED95BC-ABCD-47D5-9B34-2288BA99BF1C}" sibTransId="{9CB19A8A-F6FF-405C-A58B-ED81B4CD5C91}"/>
    <dgm:cxn modelId="{BB05581C-EC75-4736-8602-9C5BF5B27C83}" srcId="{360B6CCA-A1C9-495D-ACC3-9CB1BD768A1C}" destId="{1E13304F-27FA-4C64-BA9C-FF0B80AFE2BA}" srcOrd="3" destOrd="0" parTransId="{1B4084CA-EB93-4EBE-9E48-DD4E02B5CF1E}" sibTransId="{5823E96B-160D-48F5-8623-3947A0A0020E}"/>
    <dgm:cxn modelId="{AAE7A12A-28EA-476D-BA41-B78C995ABF0D}" type="presOf" srcId="{1E13304F-27FA-4C64-BA9C-FF0B80AFE2BA}" destId="{22B8AD0F-7788-487D-B872-5B471AAD63F0}" srcOrd="0" destOrd="0" presId="urn:microsoft.com/office/officeart/2005/8/layout/list1"/>
    <dgm:cxn modelId="{3877F22A-0B6A-49E4-A0B9-41030B8E8114}" srcId="{360B6CCA-A1C9-495D-ACC3-9CB1BD768A1C}" destId="{168394BA-EC22-43BA-8173-24708B7E1BEC}" srcOrd="1" destOrd="0" parTransId="{452E513F-6765-4881-9980-596218CB44F9}" sibTransId="{20C56576-EDC4-46C8-B7CB-72E1E2487C19}"/>
    <dgm:cxn modelId="{F25F1E41-5706-4B22-A14A-2E255D4DCCD7}" type="presOf" srcId="{2A1595AB-CAFC-4D98-8120-782FB0B1CE07}" destId="{5CE2FD1F-88B7-4D6D-A85F-A1DEFC78C814}" srcOrd="0" destOrd="0" presId="urn:microsoft.com/office/officeart/2005/8/layout/list1"/>
    <dgm:cxn modelId="{A6484161-00BF-4F3E-B830-814CBA8237E9}" srcId="{360B6CCA-A1C9-495D-ACC3-9CB1BD768A1C}" destId="{2A1595AB-CAFC-4D98-8120-782FB0B1CE07}" srcOrd="2" destOrd="0" parTransId="{6B86FF9F-BEED-4BD6-9091-1E7448302700}" sibTransId="{551A919D-2D15-4FCD-A0D6-EAD1DE48E4EF}"/>
    <dgm:cxn modelId="{10216048-47BD-4D3B-9F9A-674854FBBBC8}" srcId="{360B6CCA-A1C9-495D-ACC3-9CB1BD768A1C}" destId="{BA05C45A-CD13-44A0-8C04-066B7071FF28}" srcOrd="4" destOrd="0" parTransId="{38263170-A4E2-4D19-9666-74CD64D270E3}" sibTransId="{0417347E-8FD0-47F7-A496-99F952086EE9}"/>
    <dgm:cxn modelId="{14AADB78-14E6-4A86-8316-FAAF48C5B1FC}" type="presOf" srcId="{168394BA-EC22-43BA-8173-24708B7E1BEC}" destId="{53E9194F-4671-4AB4-B452-C8B92AFC498F}" srcOrd="1" destOrd="0" presId="urn:microsoft.com/office/officeart/2005/8/layout/list1"/>
    <dgm:cxn modelId="{D4421A7B-5B21-455A-9377-B9DA813C883F}" type="presOf" srcId="{BA05C45A-CD13-44A0-8C04-066B7071FF28}" destId="{97D43D6C-129E-4C64-8049-A91847C21319}" srcOrd="1" destOrd="0" presId="urn:microsoft.com/office/officeart/2005/8/layout/list1"/>
    <dgm:cxn modelId="{F530A6BB-1BEF-42A7-9D58-8B254DCDEFF4}" type="presOf" srcId="{12EE0550-0F8F-476B-BB2D-B0CEECB0DA20}" destId="{914131C2-D182-4567-A66E-28D9748C9BAE}" srcOrd="1" destOrd="0" presId="urn:microsoft.com/office/officeart/2005/8/layout/list1"/>
    <dgm:cxn modelId="{D92493E1-F940-4819-9DF2-869C24E2426F}" type="presOf" srcId="{12EE0550-0F8F-476B-BB2D-B0CEECB0DA20}" destId="{5F1D83C3-0092-4391-B441-597ACC32C483}" srcOrd="0" destOrd="0" presId="urn:microsoft.com/office/officeart/2005/8/layout/list1"/>
    <dgm:cxn modelId="{445CB1E7-9B46-4CAB-937F-CF043DC7314B}" type="presOf" srcId="{1E13304F-27FA-4C64-BA9C-FF0B80AFE2BA}" destId="{A0BB8022-8F14-489F-A061-71633577E43F}" srcOrd="1" destOrd="0" presId="urn:microsoft.com/office/officeart/2005/8/layout/list1"/>
    <dgm:cxn modelId="{916BF8F2-BB13-465B-BC17-63BE7929F200}" type="presOf" srcId="{2A1595AB-CAFC-4D98-8120-782FB0B1CE07}" destId="{9D068616-F48F-4CCE-B511-0201F49EA0BB}" srcOrd="1" destOrd="0" presId="urn:microsoft.com/office/officeart/2005/8/layout/list1"/>
    <dgm:cxn modelId="{C090A6F6-1751-4133-8AD0-C3E4D663EBAD}" type="presOf" srcId="{168394BA-EC22-43BA-8173-24708B7E1BEC}" destId="{E6CE7701-F6A7-42D0-B9D1-9FBFA8DD308E}" srcOrd="0" destOrd="0" presId="urn:microsoft.com/office/officeart/2005/8/layout/list1"/>
    <dgm:cxn modelId="{8A85F40B-B221-4803-B2E8-F2D7F2078377}" type="presParOf" srcId="{CDE0E28C-88AA-44DF-A56C-5B6847599EB8}" destId="{6B7B4CDD-1433-4B54-94A2-1E49B991A50C}" srcOrd="0" destOrd="0" presId="urn:microsoft.com/office/officeart/2005/8/layout/list1"/>
    <dgm:cxn modelId="{A218ECFA-B248-4199-B34B-00C9545ACE27}" type="presParOf" srcId="{6B7B4CDD-1433-4B54-94A2-1E49B991A50C}" destId="{5F1D83C3-0092-4391-B441-597ACC32C483}" srcOrd="0" destOrd="0" presId="urn:microsoft.com/office/officeart/2005/8/layout/list1"/>
    <dgm:cxn modelId="{9EC5AB6A-7AC8-47D1-A514-25E8310435ED}" type="presParOf" srcId="{6B7B4CDD-1433-4B54-94A2-1E49B991A50C}" destId="{914131C2-D182-4567-A66E-28D9748C9BAE}" srcOrd="1" destOrd="0" presId="urn:microsoft.com/office/officeart/2005/8/layout/list1"/>
    <dgm:cxn modelId="{6531E967-D68A-4D13-B152-40BF4963C059}" type="presParOf" srcId="{CDE0E28C-88AA-44DF-A56C-5B6847599EB8}" destId="{6D9A7A35-5125-4DBF-A0ED-1FFD7F52899B}" srcOrd="1" destOrd="0" presId="urn:microsoft.com/office/officeart/2005/8/layout/list1"/>
    <dgm:cxn modelId="{8C85ACD9-DAE5-4F33-B9CE-3CA676DFAC73}" type="presParOf" srcId="{CDE0E28C-88AA-44DF-A56C-5B6847599EB8}" destId="{DC0D7880-6EE9-409E-A018-0667F619B511}" srcOrd="2" destOrd="0" presId="urn:microsoft.com/office/officeart/2005/8/layout/list1"/>
    <dgm:cxn modelId="{09714ED3-F60B-43FB-820C-DA2F3BDEAFE9}" type="presParOf" srcId="{CDE0E28C-88AA-44DF-A56C-5B6847599EB8}" destId="{82A79B01-5D74-4626-8FBA-11FF01F23235}" srcOrd="3" destOrd="0" presId="urn:microsoft.com/office/officeart/2005/8/layout/list1"/>
    <dgm:cxn modelId="{4D94569D-8DBC-413F-A119-6A494936B216}" type="presParOf" srcId="{CDE0E28C-88AA-44DF-A56C-5B6847599EB8}" destId="{ED4C5073-9EE3-4A06-AC6C-D25AD6AF387B}" srcOrd="4" destOrd="0" presId="urn:microsoft.com/office/officeart/2005/8/layout/list1"/>
    <dgm:cxn modelId="{DF60CB2A-124A-4270-8647-BCD305B9BFD7}" type="presParOf" srcId="{ED4C5073-9EE3-4A06-AC6C-D25AD6AF387B}" destId="{E6CE7701-F6A7-42D0-B9D1-9FBFA8DD308E}" srcOrd="0" destOrd="0" presId="urn:microsoft.com/office/officeart/2005/8/layout/list1"/>
    <dgm:cxn modelId="{5D198EB7-F710-4EFD-B67E-B9DA7CED6245}" type="presParOf" srcId="{ED4C5073-9EE3-4A06-AC6C-D25AD6AF387B}" destId="{53E9194F-4671-4AB4-B452-C8B92AFC498F}" srcOrd="1" destOrd="0" presId="urn:microsoft.com/office/officeart/2005/8/layout/list1"/>
    <dgm:cxn modelId="{4DEF2B03-0113-4B7D-ADC3-F8893C293F03}" type="presParOf" srcId="{CDE0E28C-88AA-44DF-A56C-5B6847599EB8}" destId="{37C88BBE-5AA0-4AEC-BEFA-7922F8185567}" srcOrd="5" destOrd="0" presId="urn:microsoft.com/office/officeart/2005/8/layout/list1"/>
    <dgm:cxn modelId="{9961BE40-D5B6-4A58-B655-C1A1CB297636}" type="presParOf" srcId="{CDE0E28C-88AA-44DF-A56C-5B6847599EB8}" destId="{992880D5-4808-45F9-9DE4-6D67F4C8EC2C}" srcOrd="6" destOrd="0" presId="urn:microsoft.com/office/officeart/2005/8/layout/list1"/>
    <dgm:cxn modelId="{7142695F-9B1C-489F-AF77-E9908F2ED2A4}" type="presParOf" srcId="{CDE0E28C-88AA-44DF-A56C-5B6847599EB8}" destId="{E3AC15D1-0FD9-48DA-8D3B-BAF10FA0B2D7}" srcOrd="7" destOrd="0" presId="urn:microsoft.com/office/officeart/2005/8/layout/list1"/>
    <dgm:cxn modelId="{F003CABE-B809-4B3B-8884-09BAA6292A3C}" type="presParOf" srcId="{CDE0E28C-88AA-44DF-A56C-5B6847599EB8}" destId="{5554B4F0-CC18-43DC-B5CF-0FB1B5EBD29F}" srcOrd="8" destOrd="0" presId="urn:microsoft.com/office/officeart/2005/8/layout/list1"/>
    <dgm:cxn modelId="{3B56D268-F8BB-4BDC-A6E6-B51335708B6F}" type="presParOf" srcId="{5554B4F0-CC18-43DC-B5CF-0FB1B5EBD29F}" destId="{5CE2FD1F-88B7-4D6D-A85F-A1DEFC78C814}" srcOrd="0" destOrd="0" presId="urn:microsoft.com/office/officeart/2005/8/layout/list1"/>
    <dgm:cxn modelId="{3C867330-FED9-4334-B5CA-9B6D088F6D73}" type="presParOf" srcId="{5554B4F0-CC18-43DC-B5CF-0FB1B5EBD29F}" destId="{9D068616-F48F-4CCE-B511-0201F49EA0BB}" srcOrd="1" destOrd="0" presId="urn:microsoft.com/office/officeart/2005/8/layout/list1"/>
    <dgm:cxn modelId="{1B778621-D719-44EA-8CED-1CED72C34AEC}" type="presParOf" srcId="{CDE0E28C-88AA-44DF-A56C-5B6847599EB8}" destId="{AFE713E4-6EDD-4C48-A71B-F7C18F140278}" srcOrd="9" destOrd="0" presId="urn:microsoft.com/office/officeart/2005/8/layout/list1"/>
    <dgm:cxn modelId="{021ED51B-764F-4A7A-9628-C4E5D77494A6}" type="presParOf" srcId="{CDE0E28C-88AA-44DF-A56C-5B6847599EB8}" destId="{985E9B0A-9AEF-4590-B806-A67F5A31E446}" srcOrd="10" destOrd="0" presId="urn:microsoft.com/office/officeart/2005/8/layout/list1"/>
    <dgm:cxn modelId="{2A7AEEBB-9E4C-483B-B3CB-DDE3E2560A86}" type="presParOf" srcId="{CDE0E28C-88AA-44DF-A56C-5B6847599EB8}" destId="{70AFB8D3-7329-49F4-8C65-4A4280D79D37}" srcOrd="11" destOrd="0" presId="urn:microsoft.com/office/officeart/2005/8/layout/list1"/>
    <dgm:cxn modelId="{379A86F6-A1AF-4B30-8082-FA2204AD7850}" type="presParOf" srcId="{CDE0E28C-88AA-44DF-A56C-5B6847599EB8}" destId="{A6352E8E-2AFA-4384-A62D-CFBB81D350D4}" srcOrd="12" destOrd="0" presId="urn:microsoft.com/office/officeart/2005/8/layout/list1"/>
    <dgm:cxn modelId="{A568B338-6BE7-45AD-8092-2E03FD4DCCA6}" type="presParOf" srcId="{A6352E8E-2AFA-4384-A62D-CFBB81D350D4}" destId="{22B8AD0F-7788-487D-B872-5B471AAD63F0}" srcOrd="0" destOrd="0" presId="urn:microsoft.com/office/officeart/2005/8/layout/list1"/>
    <dgm:cxn modelId="{8D5CED0E-5B0B-410E-A9DE-4FC1969B1DE0}" type="presParOf" srcId="{A6352E8E-2AFA-4384-A62D-CFBB81D350D4}" destId="{A0BB8022-8F14-489F-A061-71633577E43F}" srcOrd="1" destOrd="0" presId="urn:microsoft.com/office/officeart/2005/8/layout/list1"/>
    <dgm:cxn modelId="{1DFF1537-58E4-4B65-8C68-60D6F00D066A}" type="presParOf" srcId="{CDE0E28C-88AA-44DF-A56C-5B6847599EB8}" destId="{7B5FB38C-735E-4C57-9A2F-AAE4E6C61108}" srcOrd="13" destOrd="0" presId="urn:microsoft.com/office/officeart/2005/8/layout/list1"/>
    <dgm:cxn modelId="{130125B8-077F-4E88-9F65-401D4F73AAC9}" type="presParOf" srcId="{CDE0E28C-88AA-44DF-A56C-5B6847599EB8}" destId="{6EC94982-80D7-43AE-89B6-6AF59C6A4C99}" srcOrd="14" destOrd="0" presId="urn:microsoft.com/office/officeart/2005/8/layout/list1"/>
    <dgm:cxn modelId="{911B0C17-41FE-4842-B7B9-43794AAC0581}" type="presParOf" srcId="{CDE0E28C-88AA-44DF-A56C-5B6847599EB8}" destId="{D75F3312-48EE-427A-8391-B473C9A848DD}" srcOrd="15" destOrd="0" presId="urn:microsoft.com/office/officeart/2005/8/layout/list1"/>
    <dgm:cxn modelId="{6FCB154F-EF77-43CA-9AB1-33F090102FCD}" type="presParOf" srcId="{CDE0E28C-88AA-44DF-A56C-5B6847599EB8}" destId="{F8B304A5-A33A-4F67-BEC4-6F6BCF68BA81}" srcOrd="16" destOrd="0" presId="urn:microsoft.com/office/officeart/2005/8/layout/list1"/>
    <dgm:cxn modelId="{80568520-55EB-40B5-9DE8-6AAA82259176}" type="presParOf" srcId="{F8B304A5-A33A-4F67-BEC4-6F6BCF68BA81}" destId="{0B75CF3B-5C7D-4B43-83DA-BB35C63AA777}" srcOrd="0" destOrd="0" presId="urn:microsoft.com/office/officeart/2005/8/layout/list1"/>
    <dgm:cxn modelId="{9FB7B156-2349-4BDB-B186-D9E4B83B6357}" type="presParOf" srcId="{F8B304A5-A33A-4F67-BEC4-6F6BCF68BA81}" destId="{97D43D6C-129E-4C64-8049-A91847C21319}" srcOrd="1" destOrd="0" presId="urn:microsoft.com/office/officeart/2005/8/layout/list1"/>
    <dgm:cxn modelId="{32553DA2-5826-41E1-8759-D42E5E4A25AB}" type="presParOf" srcId="{CDE0E28C-88AA-44DF-A56C-5B6847599EB8}" destId="{90079AF4-C0AE-412E-A3A4-554D0FCCA767}" srcOrd="17" destOrd="0" presId="urn:microsoft.com/office/officeart/2005/8/layout/list1"/>
    <dgm:cxn modelId="{3C75B8E6-CB4D-4B9B-82AC-9C183C47D0CF}" type="presParOf" srcId="{CDE0E28C-88AA-44DF-A56C-5B6847599EB8}" destId="{50D54641-E820-4273-A443-71C4F2F01F8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AFE09AF0-8B6E-4B4C-9DE8-F3267593A5E1}">
      <dgm:prSet custT="1"/>
      <dgm:spPr/>
      <dgm:t>
        <a:bodyPr/>
        <a:lstStyle/>
        <a:p>
          <a:r>
            <a:rPr lang="en-GB" sz="2400" b="1" dirty="0"/>
            <a:t>Use the filters to improve your search results.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B1D72819-86DC-4792-9E6F-CAAC611638D0}">
      <dgm:prSet custT="1"/>
      <dgm:spPr/>
      <dgm:t>
        <a:bodyPr/>
        <a:lstStyle/>
        <a:p>
          <a:r>
            <a:rPr lang="en-US" sz="2400" b="1" dirty="0"/>
            <a:t>Use the red arrows to find associated research.</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Search within a singular journal.</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9776BA85-271B-424F-8C46-EC9E66108D8B}">
      <dgm:prSet custT="1"/>
      <dgm:spPr/>
      <dgm:t>
        <a:bodyPr/>
        <a:lstStyle/>
        <a:p>
          <a:r>
            <a:rPr lang="en-GB" sz="2400" b="1" dirty="0"/>
            <a:t>Save searches and set alerts in your pinned resources.</a:t>
          </a:r>
          <a:endParaRPr lang="en-US" sz="2400" b="1" dirty="0"/>
        </a:p>
      </dgm:t>
    </dgm:pt>
    <dgm:pt modelId="{F19D7629-458E-4568-8DFA-3FDBF99B0530}" type="parTrans" cxnId="{D6AABAD3-D765-47E0-B93F-0009487E0625}">
      <dgm:prSet/>
      <dgm:spPr/>
      <dgm:t>
        <a:bodyPr/>
        <a:lstStyle/>
        <a:p>
          <a:endParaRPr lang="en-US"/>
        </a:p>
      </dgm:t>
    </dgm:pt>
    <dgm:pt modelId="{86BA7B9B-69B1-4F54-9A6E-F2E78954AD23}" type="sibTrans" cxnId="{D6AABAD3-D765-47E0-B93F-0009487E0625}">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9EB80AF4-8FD6-4D22-B18F-F65CC061164F}" type="pres">
      <dgm:prSet presAssocID="{9776BA85-271B-424F-8C46-EC9E66108D8B}" presName="boxAndChildren" presStyleCnt="0"/>
      <dgm:spPr/>
    </dgm:pt>
    <dgm:pt modelId="{E94945AD-1D6A-4CFF-8BA9-CA6FA0285999}" type="pres">
      <dgm:prSet presAssocID="{9776BA85-271B-424F-8C46-EC9E66108D8B}" presName="parentTextBox" presStyleLbl="node1" presStyleIdx="0" presStyleCnt="4"/>
      <dgm:spPr/>
    </dgm:pt>
    <dgm:pt modelId="{709C26FF-57B6-4EE6-811D-8382BE6E2A71}" type="pres">
      <dgm:prSet presAssocID="{4368D59C-01F0-4167-8B5C-7F504E21502E}" presName="sp" presStyleCnt="0"/>
      <dgm:spPr/>
    </dgm:pt>
    <dgm:pt modelId="{B47BDF78-E337-4351-A7A5-91F160A60EF8}" type="pres">
      <dgm:prSet presAssocID="{251E1DD1-C85B-4C28-85A3-D898EE89F381}" presName="arrowAndChildren" presStyleCnt="0"/>
      <dgm:spPr/>
    </dgm:pt>
    <dgm:pt modelId="{B9FD8CFF-36D2-4523-9C21-E5647AF0AC56}" type="pres">
      <dgm:prSet presAssocID="{251E1DD1-C85B-4C28-85A3-D898EE89F381}" presName="parentTextArrow" presStyleLbl="node1" presStyleIdx="1" presStyleCnt="4" custLinFactNeighborY="-2013"/>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2" presStyleCnt="4"/>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4"/>
      <dgm:spPr/>
    </dgm:pt>
  </dgm:ptLst>
  <dgm:cxnLst>
    <dgm:cxn modelId="{FF94EF04-0A62-4F9A-9189-5236869FDB52}" type="presOf" srcId="{251E1DD1-C85B-4C28-85A3-D898EE89F381}" destId="{B9FD8CFF-36D2-4523-9C21-E5647AF0AC56}" srcOrd="0" destOrd="0" presId="urn:microsoft.com/office/officeart/2005/8/layout/process4"/>
    <dgm:cxn modelId="{EAB26619-EF72-4396-96F7-6A99EC0787AE}" type="presOf" srcId="{F9F0BF33-82D8-4769-8C41-C742F0A7D9F4}" destId="{0886C885-9CDD-452A-9722-490D2E27BA38}" srcOrd="0" destOrd="0" presId="urn:microsoft.com/office/officeart/2005/8/layout/process4"/>
    <dgm:cxn modelId="{63722726-4196-4C45-A650-0D0D9CC91F3C}" type="presOf" srcId="{AFE09AF0-8B6E-4B4C-9DE8-F3267593A5E1}" destId="{2100C08E-91E5-431B-830D-5A94DCD80EDE}" srcOrd="0" destOrd="0" presId="urn:microsoft.com/office/officeart/2005/8/layout/process4"/>
    <dgm:cxn modelId="{6497703F-F801-42EF-A21A-F3AA9F10AF2D}" srcId="{F9F0BF33-82D8-4769-8C41-C742F0A7D9F4}" destId="{B1D72819-86DC-4792-9E6F-CAAC611638D0}" srcOrd="1" destOrd="0" parTransId="{9513404E-74E8-4B85-97FA-CAAEFDF1241D}" sibTransId="{65ED81E8-B1BA-4CDB-A694-A27B0EBA9E0A}"/>
    <dgm:cxn modelId="{EA46B85A-E8FD-490E-BFFE-2CD151ECAFC2}" type="presOf" srcId="{9776BA85-271B-424F-8C46-EC9E66108D8B}" destId="{E94945AD-1D6A-4CFF-8BA9-CA6FA0285999}" srcOrd="0" destOrd="0" presId="urn:microsoft.com/office/officeart/2005/8/layout/process4"/>
    <dgm:cxn modelId="{020B5394-02A7-406A-9A92-9DDFF3979D41}" srcId="{F9F0BF33-82D8-4769-8C41-C742F0A7D9F4}" destId="{251E1DD1-C85B-4C28-85A3-D898EE89F381}" srcOrd="2" destOrd="0" parTransId="{DAD89C7B-D5BB-4CB7-ADA8-CB3873C4126D}" sibTransId="{4368D59C-01F0-4167-8B5C-7F504E21502E}"/>
    <dgm:cxn modelId="{6C8D4FA4-DEEA-46E0-9C16-36A16BEAAB95}" srcId="{F9F0BF33-82D8-4769-8C41-C742F0A7D9F4}" destId="{AFE09AF0-8B6E-4B4C-9DE8-F3267593A5E1}" srcOrd="0" destOrd="0" parTransId="{7F6905AA-3CC2-42C2-B96B-2717062C3235}" sibTransId="{900C31BE-7F47-4D76-AB40-724106C81888}"/>
    <dgm:cxn modelId="{919D75A8-F58C-475F-8CF9-0CC8F9287202}" type="presOf" srcId="{B1D72819-86DC-4792-9E6F-CAAC611638D0}" destId="{9FEB18C0-906F-4909-ADB4-066227967C54}" srcOrd="0" destOrd="0" presId="urn:microsoft.com/office/officeart/2005/8/layout/process4"/>
    <dgm:cxn modelId="{D6AABAD3-D765-47E0-B93F-0009487E0625}" srcId="{F9F0BF33-82D8-4769-8C41-C742F0A7D9F4}" destId="{9776BA85-271B-424F-8C46-EC9E66108D8B}" srcOrd="3" destOrd="0" parTransId="{F19D7629-458E-4568-8DFA-3FDBF99B0530}" sibTransId="{86BA7B9B-69B1-4F54-9A6E-F2E78954AD23}"/>
    <dgm:cxn modelId="{130263E9-BDF3-4754-BEB2-8B03A97C2672}" type="presParOf" srcId="{0886C885-9CDD-452A-9722-490D2E27BA38}" destId="{9EB80AF4-8FD6-4D22-B18F-F65CC061164F}" srcOrd="0" destOrd="0" presId="urn:microsoft.com/office/officeart/2005/8/layout/process4"/>
    <dgm:cxn modelId="{FCF6F84C-C1F0-4A5E-9405-B8777150A8DC}" type="presParOf" srcId="{9EB80AF4-8FD6-4D22-B18F-F65CC061164F}" destId="{E94945AD-1D6A-4CFF-8BA9-CA6FA0285999}" srcOrd="0" destOrd="0" presId="urn:microsoft.com/office/officeart/2005/8/layout/process4"/>
    <dgm:cxn modelId="{91B3B91E-20F9-4051-95C7-6FC0F4C6EF2D}" type="presParOf" srcId="{0886C885-9CDD-452A-9722-490D2E27BA38}" destId="{709C26FF-57B6-4EE6-811D-8382BE6E2A71}" srcOrd="1" destOrd="0" presId="urn:microsoft.com/office/officeart/2005/8/layout/process4"/>
    <dgm:cxn modelId="{728F2D59-C62A-42DD-995B-347719339BF4}" type="presParOf" srcId="{0886C885-9CDD-452A-9722-490D2E27BA38}" destId="{B47BDF78-E337-4351-A7A5-91F160A60EF8}" srcOrd="2" destOrd="0" presId="urn:microsoft.com/office/officeart/2005/8/layout/process4"/>
    <dgm:cxn modelId="{2C4DEB67-F349-4A86-AB7A-F6F686D77BD9}" type="presParOf" srcId="{B47BDF78-E337-4351-A7A5-91F160A60EF8}" destId="{B9FD8CFF-36D2-4523-9C21-E5647AF0AC56}" srcOrd="0" destOrd="0" presId="urn:microsoft.com/office/officeart/2005/8/layout/process4"/>
    <dgm:cxn modelId="{C96B0341-19CD-4B12-9E46-5601D741713A}" type="presParOf" srcId="{0886C885-9CDD-452A-9722-490D2E27BA38}" destId="{233A6FAE-E72B-4A7B-9284-8CF95E4F699E}" srcOrd="3" destOrd="0" presId="urn:microsoft.com/office/officeart/2005/8/layout/process4"/>
    <dgm:cxn modelId="{95973D5E-1532-4E13-8918-44FB0912900B}" type="presParOf" srcId="{0886C885-9CDD-452A-9722-490D2E27BA38}" destId="{5C8FA2AB-C8F5-4DFC-B957-77ABE0333CD5}" srcOrd="4" destOrd="0" presId="urn:microsoft.com/office/officeart/2005/8/layout/process4"/>
    <dgm:cxn modelId="{8B44C03D-E31A-479B-9217-A44F99AF0F6D}" type="presParOf" srcId="{5C8FA2AB-C8F5-4DFC-B957-77ABE0333CD5}" destId="{9FEB18C0-906F-4909-ADB4-066227967C54}" srcOrd="0" destOrd="0" presId="urn:microsoft.com/office/officeart/2005/8/layout/process4"/>
    <dgm:cxn modelId="{45DF5BC5-DBA2-42CA-B1A1-D7A647193A1D}" type="presParOf" srcId="{0886C885-9CDD-452A-9722-490D2E27BA38}" destId="{134DCA1C-0D14-42D4-80A1-085E5DE12972}" srcOrd="5" destOrd="0" presId="urn:microsoft.com/office/officeart/2005/8/layout/process4"/>
    <dgm:cxn modelId="{E4098D5D-4C63-43B0-9B2D-315C6CA7DD8B}" type="presParOf" srcId="{0886C885-9CDD-452A-9722-490D2E27BA38}" destId="{F2E6936F-A596-452B-9C83-E6C8ADA8AD78}" srcOrd="6" destOrd="0" presId="urn:microsoft.com/office/officeart/2005/8/layout/process4"/>
    <dgm:cxn modelId="{784AD2A5-5FF4-4E2F-A3B1-46FC789F9D03}" type="presParOf" srcId="{F2E6936F-A596-452B-9C83-E6C8ADA8AD78}" destId="{2100C08E-91E5-431B-830D-5A94DCD80ED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3CC507A-F257-417F-BD0E-9E842E74F01C}" type="doc">
      <dgm:prSet loTypeId="urn:microsoft.com/office/officeart/2005/8/layout/vList3" loCatId="list" qsTypeId="urn:microsoft.com/office/officeart/2005/8/quickstyle/simple2" qsCatId="simple" csTypeId="urn:microsoft.com/office/officeart/2005/8/colors/accent3_1" csCatId="accent3" phldr="1"/>
      <dgm:spPr/>
      <dgm:t>
        <a:bodyPr/>
        <a:lstStyle/>
        <a:p>
          <a:endParaRPr lang="en-GB"/>
        </a:p>
      </dgm:t>
    </dgm:pt>
    <dgm:pt modelId="{8FB4F100-5A8D-4F8F-9C32-FBC4363760E8}">
      <dgm:prSet phldrT="[Text]" custT="1"/>
      <dgm:spPr/>
      <dgm:t>
        <a:bodyPr/>
        <a:lstStyle/>
        <a:p>
          <a:r>
            <a:rPr lang="en-GB" sz="4000" b="1" dirty="0"/>
            <a:t>Email and pin resources to yourself.</a:t>
          </a:r>
        </a:p>
      </dgm:t>
    </dgm:pt>
    <dgm:pt modelId="{29292297-7B46-4AE4-B627-233F2836242C}" type="parTrans" cxnId="{E98EB713-2CE2-4182-8D9B-D0A16AFF6193}">
      <dgm:prSet/>
      <dgm:spPr/>
      <dgm:t>
        <a:bodyPr/>
        <a:lstStyle/>
        <a:p>
          <a:endParaRPr lang="en-GB"/>
        </a:p>
      </dgm:t>
    </dgm:pt>
    <dgm:pt modelId="{428AC877-DE68-45EE-8A3C-F15D6FA9E6D5}" type="sibTrans" cxnId="{E98EB713-2CE2-4182-8D9B-D0A16AFF6193}">
      <dgm:prSet/>
      <dgm:spPr/>
      <dgm:t>
        <a:bodyPr/>
        <a:lstStyle/>
        <a:p>
          <a:endParaRPr lang="en-GB"/>
        </a:p>
      </dgm:t>
    </dgm:pt>
    <dgm:pt modelId="{FF9D60AE-A136-4E71-9363-FF33B48748D4}">
      <dgm:prSet phldrT="[Text]" custT="1"/>
      <dgm:spPr/>
      <dgm:t>
        <a:bodyPr/>
        <a:lstStyle/>
        <a:p>
          <a:r>
            <a:rPr lang="en-GB" sz="4000" b="1" dirty="0"/>
            <a:t>Create a RefWorks Account.</a:t>
          </a:r>
        </a:p>
      </dgm:t>
    </dgm:pt>
    <dgm:pt modelId="{F3D5A34E-EF31-465A-A1FC-B8B6A9F92CB9}" type="parTrans" cxnId="{273D605D-7D8D-46C2-B750-4F93B3497937}">
      <dgm:prSet/>
      <dgm:spPr/>
      <dgm:t>
        <a:bodyPr/>
        <a:lstStyle/>
        <a:p>
          <a:endParaRPr lang="en-GB"/>
        </a:p>
      </dgm:t>
    </dgm:pt>
    <dgm:pt modelId="{8E10F2B6-8B26-4937-BA55-E4168C90F0B8}" type="sibTrans" cxnId="{273D605D-7D8D-46C2-B750-4F93B3497937}">
      <dgm:prSet/>
      <dgm:spPr/>
      <dgm:t>
        <a:bodyPr/>
        <a:lstStyle/>
        <a:p>
          <a:endParaRPr lang="en-GB"/>
        </a:p>
      </dgm:t>
    </dgm:pt>
    <dgm:pt modelId="{3D5C901F-81C3-4106-A2F9-CA7A2633B161}">
      <dgm:prSet phldrT="[Text]" custT="1"/>
      <dgm:spPr/>
      <dgm:t>
        <a:bodyPr/>
        <a:lstStyle/>
        <a:p>
          <a:r>
            <a:rPr lang="en-GB" sz="4000" b="1" dirty="0"/>
            <a:t>Create personal accounts in the databases.</a:t>
          </a:r>
        </a:p>
      </dgm:t>
    </dgm:pt>
    <dgm:pt modelId="{77E6242B-83A9-43ED-8B64-9A4D1590C14D}" type="parTrans" cxnId="{6FF2BDDD-CF36-41A8-B8D6-96BB59A698AC}">
      <dgm:prSet/>
      <dgm:spPr/>
      <dgm:t>
        <a:bodyPr/>
        <a:lstStyle/>
        <a:p>
          <a:endParaRPr lang="en-GB"/>
        </a:p>
      </dgm:t>
    </dgm:pt>
    <dgm:pt modelId="{D75211A0-8700-4236-95A3-4B91F7B4654F}" type="sibTrans" cxnId="{6FF2BDDD-CF36-41A8-B8D6-96BB59A698AC}">
      <dgm:prSet/>
      <dgm:spPr/>
      <dgm:t>
        <a:bodyPr/>
        <a:lstStyle/>
        <a:p>
          <a:endParaRPr lang="en-GB"/>
        </a:p>
      </dgm:t>
    </dgm:pt>
    <dgm:pt modelId="{15925764-C131-41CF-BA60-40254A4D2AB2}" type="pres">
      <dgm:prSet presAssocID="{13CC507A-F257-417F-BD0E-9E842E74F01C}" presName="linearFlow" presStyleCnt="0">
        <dgm:presLayoutVars>
          <dgm:dir/>
          <dgm:resizeHandles val="exact"/>
        </dgm:presLayoutVars>
      </dgm:prSet>
      <dgm:spPr/>
    </dgm:pt>
    <dgm:pt modelId="{F5A19852-5A78-4ECE-AC36-4C6C9A8FEC1D}" type="pres">
      <dgm:prSet presAssocID="{8FB4F100-5A8D-4F8F-9C32-FBC4363760E8}" presName="composite" presStyleCnt="0"/>
      <dgm:spPr/>
    </dgm:pt>
    <dgm:pt modelId="{2F4C9D4D-4EFF-4262-96B8-7966BFF7210C}" type="pres">
      <dgm:prSet presAssocID="{8FB4F100-5A8D-4F8F-9C32-FBC4363760E8}" presName="imgShp" presStyleLbl="fgImgPlace1" presStyleIdx="0" presStyleCnt="3" custLinFactNeighborX="-92381" custLinFactNeighborY="-278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Pin with solid fill"/>
        </a:ext>
      </dgm:extLst>
    </dgm:pt>
    <dgm:pt modelId="{55BAAE73-CB92-41AE-A2D7-7B09339BB100}" type="pres">
      <dgm:prSet presAssocID="{8FB4F100-5A8D-4F8F-9C32-FBC4363760E8}" presName="txShp" presStyleLbl="node1" presStyleIdx="0" presStyleCnt="3" custScaleX="149745">
        <dgm:presLayoutVars>
          <dgm:bulletEnabled val="1"/>
        </dgm:presLayoutVars>
      </dgm:prSet>
      <dgm:spPr/>
    </dgm:pt>
    <dgm:pt modelId="{1D51A318-F638-44AE-82FB-E53551EDC33E}" type="pres">
      <dgm:prSet presAssocID="{428AC877-DE68-45EE-8A3C-F15D6FA9E6D5}" presName="spacing" presStyleCnt="0"/>
      <dgm:spPr/>
    </dgm:pt>
    <dgm:pt modelId="{EF17CCEC-5972-4A69-8FE6-478976187BBF}" type="pres">
      <dgm:prSet presAssocID="{FF9D60AE-A136-4E71-9363-FF33B48748D4}" presName="composite" presStyleCnt="0"/>
      <dgm:spPr/>
    </dgm:pt>
    <dgm:pt modelId="{84EC1071-0AE4-49D7-9851-EF5154668974}" type="pres">
      <dgm:prSet presAssocID="{FF9D60AE-A136-4E71-9363-FF33B48748D4}" presName="imgShp" presStyleLbl="fgImgPlace1" presStyleIdx="1" presStyleCnt="3" custLinFactNeighborX="-78415" custLinFactNeighborY="-15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oks on shelf with solid fill"/>
        </a:ext>
      </dgm:extLst>
    </dgm:pt>
    <dgm:pt modelId="{1680B711-6FC4-4DA4-BAE7-70DE894F1B2B}" type="pres">
      <dgm:prSet presAssocID="{FF9D60AE-A136-4E71-9363-FF33B48748D4}" presName="txShp" presStyleLbl="node1" presStyleIdx="1" presStyleCnt="3" custScaleX="150218">
        <dgm:presLayoutVars>
          <dgm:bulletEnabled val="1"/>
        </dgm:presLayoutVars>
      </dgm:prSet>
      <dgm:spPr/>
    </dgm:pt>
    <dgm:pt modelId="{79DDA2C2-B162-493F-9499-D20D5299DC33}" type="pres">
      <dgm:prSet presAssocID="{8E10F2B6-8B26-4937-BA55-E4168C90F0B8}" presName="spacing" presStyleCnt="0"/>
      <dgm:spPr/>
    </dgm:pt>
    <dgm:pt modelId="{4DCF068E-ED21-40CC-8358-9AB4556895D7}" type="pres">
      <dgm:prSet presAssocID="{3D5C901F-81C3-4106-A2F9-CA7A2633B161}" presName="composite" presStyleCnt="0"/>
      <dgm:spPr/>
    </dgm:pt>
    <dgm:pt modelId="{DDF11749-9FF0-47A7-9FBF-FC23088FCBC2}" type="pres">
      <dgm:prSet presAssocID="{3D5C901F-81C3-4106-A2F9-CA7A2633B161}" presName="imgShp" presStyleLbl="fgImgPlace1" presStyleIdx="2" presStyleCnt="3" custLinFactNeighborX="-83767" custLinFactNeighborY="174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Address Book with solid fill"/>
        </a:ext>
      </dgm:extLst>
    </dgm:pt>
    <dgm:pt modelId="{AF9C5C11-DDD2-4F7A-8AF9-EF856F6DA035}" type="pres">
      <dgm:prSet presAssocID="{3D5C901F-81C3-4106-A2F9-CA7A2633B161}" presName="txShp" presStyleLbl="node1" presStyleIdx="2" presStyleCnt="3" custScaleX="150376">
        <dgm:presLayoutVars>
          <dgm:bulletEnabled val="1"/>
        </dgm:presLayoutVars>
      </dgm:prSet>
      <dgm:spPr/>
    </dgm:pt>
  </dgm:ptLst>
  <dgm:cxnLst>
    <dgm:cxn modelId="{D266A60F-30F0-4A35-BECB-E701A4F92DF7}" type="presOf" srcId="{FF9D60AE-A136-4E71-9363-FF33B48748D4}" destId="{1680B711-6FC4-4DA4-BAE7-70DE894F1B2B}" srcOrd="0" destOrd="0" presId="urn:microsoft.com/office/officeart/2005/8/layout/vList3"/>
    <dgm:cxn modelId="{E98EB713-2CE2-4182-8D9B-D0A16AFF6193}" srcId="{13CC507A-F257-417F-BD0E-9E842E74F01C}" destId="{8FB4F100-5A8D-4F8F-9C32-FBC4363760E8}" srcOrd="0" destOrd="0" parTransId="{29292297-7B46-4AE4-B627-233F2836242C}" sibTransId="{428AC877-DE68-45EE-8A3C-F15D6FA9E6D5}"/>
    <dgm:cxn modelId="{273D605D-7D8D-46C2-B750-4F93B3497937}" srcId="{13CC507A-F257-417F-BD0E-9E842E74F01C}" destId="{FF9D60AE-A136-4E71-9363-FF33B48748D4}" srcOrd="1" destOrd="0" parTransId="{F3D5A34E-EF31-465A-A1FC-B8B6A9F92CB9}" sibTransId="{8E10F2B6-8B26-4937-BA55-E4168C90F0B8}"/>
    <dgm:cxn modelId="{E4F57DAA-5983-41C1-9EE2-3D470F3EB05C}" type="presOf" srcId="{8FB4F100-5A8D-4F8F-9C32-FBC4363760E8}" destId="{55BAAE73-CB92-41AE-A2D7-7B09339BB100}" srcOrd="0" destOrd="0" presId="urn:microsoft.com/office/officeart/2005/8/layout/vList3"/>
    <dgm:cxn modelId="{504E1BD4-0E73-43BD-A981-7D9B9EC491BF}" type="presOf" srcId="{13CC507A-F257-417F-BD0E-9E842E74F01C}" destId="{15925764-C131-41CF-BA60-40254A4D2AB2}" srcOrd="0" destOrd="0" presId="urn:microsoft.com/office/officeart/2005/8/layout/vList3"/>
    <dgm:cxn modelId="{6FF2BDDD-CF36-41A8-B8D6-96BB59A698AC}" srcId="{13CC507A-F257-417F-BD0E-9E842E74F01C}" destId="{3D5C901F-81C3-4106-A2F9-CA7A2633B161}" srcOrd="2" destOrd="0" parTransId="{77E6242B-83A9-43ED-8B64-9A4D1590C14D}" sibTransId="{D75211A0-8700-4236-95A3-4B91F7B4654F}"/>
    <dgm:cxn modelId="{F02311E5-FB80-4368-8FA2-D097827804DB}" type="presOf" srcId="{3D5C901F-81C3-4106-A2F9-CA7A2633B161}" destId="{AF9C5C11-DDD2-4F7A-8AF9-EF856F6DA035}" srcOrd="0" destOrd="0" presId="urn:microsoft.com/office/officeart/2005/8/layout/vList3"/>
    <dgm:cxn modelId="{D398D213-6A34-4992-81FE-B3E7FE03AF70}" type="presParOf" srcId="{15925764-C131-41CF-BA60-40254A4D2AB2}" destId="{F5A19852-5A78-4ECE-AC36-4C6C9A8FEC1D}" srcOrd="0" destOrd="0" presId="urn:microsoft.com/office/officeart/2005/8/layout/vList3"/>
    <dgm:cxn modelId="{1DDEA17C-3F85-4CDF-9294-CEDA95C60879}" type="presParOf" srcId="{F5A19852-5A78-4ECE-AC36-4C6C9A8FEC1D}" destId="{2F4C9D4D-4EFF-4262-96B8-7966BFF7210C}" srcOrd="0" destOrd="0" presId="urn:microsoft.com/office/officeart/2005/8/layout/vList3"/>
    <dgm:cxn modelId="{48CA7AE7-8841-412B-B1BD-086A55198BE9}" type="presParOf" srcId="{F5A19852-5A78-4ECE-AC36-4C6C9A8FEC1D}" destId="{55BAAE73-CB92-41AE-A2D7-7B09339BB100}" srcOrd="1" destOrd="0" presId="urn:microsoft.com/office/officeart/2005/8/layout/vList3"/>
    <dgm:cxn modelId="{51BC0A06-6CD3-491F-A896-9C3197898A94}" type="presParOf" srcId="{15925764-C131-41CF-BA60-40254A4D2AB2}" destId="{1D51A318-F638-44AE-82FB-E53551EDC33E}" srcOrd="1" destOrd="0" presId="urn:microsoft.com/office/officeart/2005/8/layout/vList3"/>
    <dgm:cxn modelId="{C6BB3AA0-BBDC-41E6-8831-56506EDA8BF0}" type="presParOf" srcId="{15925764-C131-41CF-BA60-40254A4D2AB2}" destId="{EF17CCEC-5972-4A69-8FE6-478976187BBF}" srcOrd="2" destOrd="0" presId="urn:microsoft.com/office/officeart/2005/8/layout/vList3"/>
    <dgm:cxn modelId="{5D8396BD-7C3A-447D-95FF-0F54CD788956}" type="presParOf" srcId="{EF17CCEC-5972-4A69-8FE6-478976187BBF}" destId="{84EC1071-0AE4-49D7-9851-EF5154668974}" srcOrd="0" destOrd="0" presId="urn:microsoft.com/office/officeart/2005/8/layout/vList3"/>
    <dgm:cxn modelId="{B178FFCA-10CE-4321-A149-4BA031D3420E}" type="presParOf" srcId="{EF17CCEC-5972-4A69-8FE6-478976187BBF}" destId="{1680B711-6FC4-4DA4-BAE7-70DE894F1B2B}" srcOrd="1" destOrd="0" presId="urn:microsoft.com/office/officeart/2005/8/layout/vList3"/>
    <dgm:cxn modelId="{5341D7F4-286A-43A2-A297-83A7449F9925}" type="presParOf" srcId="{15925764-C131-41CF-BA60-40254A4D2AB2}" destId="{79DDA2C2-B162-493F-9499-D20D5299DC33}" srcOrd="3" destOrd="0" presId="urn:microsoft.com/office/officeart/2005/8/layout/vList3"/>
    <dgm:cxn modelId="{0C86C890-224D-45CF-8629-2A2040067CCC}" type="presParOf" srcId="{15925764-C131-41CF-BA60-40254A4D2AB2}" destId="{4DCF068E-ED21-40CC-8358-9AB4556895D7}" srcOrd="4" destOrd="0" presId="urn:microsoft.com/office/officeart/2005/8/layout/vList3"/>
    <dgm:cxn modelId="{040968AE-6E40-47E2-A663-E2EADE99F7AA}" type="presParOf" srcId="{4DCF068E-ED21-40CC-8358-9AB4556895D7}" destId="{DDF11749-9FF0-47A7-9FBF-FC23088FCBC2}" srcOrd="0" destOrd="0" presId="urn:microsoft.com/office/officeart/2005/8/layout/vList3"/>
    <dgm:cxn modelId="{6F0B3BAF-56AF-4AE0-AF52-89346B624F13}" type="presParOf" srcId="{4DCF068E-ED21-40CC-8358-9AB4556895D7}" destId="{AF9C5C11-DDD2-4F7A-8AF9-EF856F6DA03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5874129" y="-898970"/>
          <a:ext cx="6993119" cy="6993119"/>
        </a:xfrm>
        <a:prstGeom prst="blockArc">
          <a:avLst>
            <a:gd name="adj1" fmla="val 18900000"/>
            <a:gd name="adj2" fmla="val 2700000"/>
            <a:gd name="adj3" fmla="val 309"/>
          </a:avLst>
        </a:pr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C39454-BBBF-48E4-8580-89787D213413}">
      <dsp:nvSpPr>
        <dsp:cNvPr id="0" name=""/>
        <dsp:cNvSpPr/>
      </dsp:nvSpPr>
      <dsp:spPr>
        <a:xfrm>
          <a:off x="608173" y="330343"/>
          <a:ext cx="9965895"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DEFINE your topic or question.</a:t>
          </a:r>
        </a:p>
      </dsp:txBody>
      <dsp:txXfrm>
        <a:off x="608173" y="330343"/>
        <a:ext cx="9965895" cy="649605"/>
      </dsp:txXfrm>
    </dsp:sp>
    <dsp:sp modelId="{BAECE883-5BA4-479A-8CB5-52834DB2BE3A}">
      <dsp:nvSpPr>
        <dsp:cNvPr id="0" name=""/>
        <dsp:cNvSpPr/>
      </dsp:nvSpPr>
      <dsp:spPr>
        <a:xfrm>
          <a:off x="0" y="266398"/>
          <a:ext cx="812006" cy="812006"/>
        </a:xfrm>
        <a:prstGeom prst="ellipse">
          <a:avLst/>
        </a:prstGeom>
        <a:blipFill rotWithShape="0">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954553" y="1298690"/>
          <a:ext cx="9546462"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IDENTIFY key authors, concepts, and keywords.</a:t>
          </a:r>
        </a:p>
      </dsp:txBody>
      <dsp:txXfrm>
        <a:off x="954553" y="1298690"/>
        <a:ext cx="9546462" cy="649605"/>
      </dsp:txXfrm>
    </dsp:sp>
    <dsp:sp modelId="{A437606B-4783-48CB-A002-57714BAA0428}">
      <dsp:nvSpPr>
        <dsp:cNvPr id="0" name=""/>
        <dsp:cNvSpPr/>
      </dsp:nvSpPr>
      <dsp:spPr>
        <a:xfrm>
          <a:off x="548550" y="1217489"/>
          <a:ext cx="812006" cy="812006"/>
        </a:xfrm>
        <a:prstGeom prst="ellipse">
          <a:avLst/>
        </a:prstGeom>
        <a:blipFill rotWithShape="0">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1097421" y="2272786"/>
          <a:ext cx="9403595"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FIND suitable information sources.</a:t>
          </a:r>
        </a:p>
      </dsp:txBody>
      <dsp:txXfrm>
        <a:off x="1097421" y="2272786"/>
        <a:ext cx="9403595" cy="649605"/>
      </dsp:txXfrm>
    </dsp:sp>
    <dsp:sp modelId="{B4874059-EFEF-4502-A2AA-9642C4B490F6}">
      <dsp:nvSpPr>
        <dsp:cNvPr id="0" name=""/>
        <dsp:cNvSpPr/>
      </dsp:nvSpPr>
      <dsp:spPr>
        <a:xfrm>
          <a:off x="691418" y="2191585"/>
          <a:ext cx="812006" cy="812006"/>
        </a:xfrm>
        <a:prstGeom prst="ellipse">
          <a:avLst/>
        </a:prstGeom>
        <a:blipFill rotWithShape="0">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931165" y="3246882"/>
          <a:ext cx="9546462"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SEARCH refine &amp; repeat search.</a:t>
          </a:r>
        </a:p>
      </dsp:txBody>
      <dsp:txXfrm>
        <a:off x="931165" y="3246882"/>
        <a:ext cx="9546462" cy="649605"/>
      </dsp:txXfrm>
    </dsp:sp>
    <dsp:sp modelId="{2309F4A7-E5BB-48D3-A94D-DC69374A8A12}">
      <dsp:nvSpPr>
        <dsp:cNvPr id="0" name=""/>
        <dsp:cNvSpPr/>
      </dsp:nvSpPr>
      <dsp:spPr>
        <a:xfrm>
          <a:off x="548550" y="3165681"/>
          <a:ext cx="812006" cy="812006"/>
        </a:xfrm>
        <a:prstGeom prst="ellipse">
          <a:avLst/>
        </a:prstGeom>
        <a:blipFill rotWithShape="0">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489065" y="4220978"/>
          <a:ext cx="10011950" cy="649605"/>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15624" tIns="86360" rIns="86360" bIns="86360" numCol="1" spcCol="1270" anchor="ctr" anchorCtr="0">
          <a:noAutofit/>
        </a:bodyPr>
        <a:lstStyle/>
        <a:p>
          <a:pPr marL="0" lvl="0" indent="0" algn="l" defTabSz="1511300">
            <a:lnSpc>
              <a:spcPct val="90000"/>
            </a:lnSpc>
            <a:spcBef>
              <a:spcPct val="0"/>
            </a:spcBef>
            <a:spcAft>
              <a:spcPct val="35000"/>
            </a:spcAft>
            <a:buNone/>
          </a:pPr>
          <a:r>
            <a:rPr lang="en-GB" sz="3400" b="1" kern="1200" dirty="0"/>
            <a:t>RECORD by referencing correctly.</a:t>
          </a:r>
        </a:p>
      </dsp:txBody>
      <dsp:txXfrm>
        <a:off x="489065" y="4220978"/>
        <a:ext cx="10011950" cy="649605"/>
      </dsp:txXfrm>
    </dsp:sp>
    <dsp:sp modelId="{B4CBDD62-B948-4D72-A266-B3D01042CE30}">
      <dsp:nvSpPr>
        <dsp:cNvPr id="0" name=""/>
        <dsp:cNvSpPr/>
      </dsp:nvSpPr>
      <dsp:spPr>
        <a:xfrm>
          <a:off x="83062" y="4139777"/>
          <a:ext cx="812006" cy="812006"/>
        </a:xfrm>
        <a:prstGeom prst="ellipse">
          <a:avLst/>
        </a:prstGeom>
        <a:blipFill rotWithShape="0">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615ECC-0D15-44D8-BAC3-723D39440775}">
      <dsp:nvSpPr>
        <dsp:cNvPr id="0" name=""/>
        <dsp:cNvSpPr/>
      </dsp:nvSpPr>
      <dsp:spPr>
        <a:xfrm>
          <a:off x="0" y="683062"/>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AA6DF4-3288-4C29-8051-4AF260036449}">
      <dsp:nvSpPr>
        <dsp:cNvPr id="0" name=""/>
        <dsp:cNvSpPr/>
      </dsp:nvSpPr>
      <dsp:spPr>
        <a:xfrm>
          <a:off x="588068" y="314062"/>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Familiarise yourself with your topic and previous research.</a:t>
          </a:r>
        </a:p>
      </dsp:txBody>
      <dsp:txXfrm>
        <a:off x="624094" y="350088"/>
        <a:ext cx="8160905" cy="665948"/>
      </dsp:txXfrm>
    </dsp:sp>
    <dsp:sp modelId="{A76359B2-A339-4C90-A9D6-922BBB2C87A6}">
      <dsp:nvSpPr>
        <dsp:cNvPr id="0" name=""/>
        <dsp:cNvSpPr/>
      </dsp:nvSpPr>
      <dsp:spPr>
        <a:xfrm>
          <a:off x="0" y="1774789"/>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B6EC243-EA03-4253-A6E8-F95AF8B6ACD0}">
      <dsp:nvSpPr>
        <dsp:cNvPr id="0" name=""/>
        <dsp:cNvSpPr/>
      </dsp:nvSpPr>
      <dsp:spPr>
        <a:xfrm>
          <a:off x="588068" y="1448062"/>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Perform a scoping/preliminary search.</a:t>
          </a:r>
        </a:p>
      </dsp:txBody>
      <dsp:txXfrm>
        <a:off x="624094" y="1484088"/>
        <a:ext cx="8160905" cy="665948"/>
      </dsp:txXfrm>
    </dsp:sp>
    <dsp:sp modelId="{B9DE53B1-6C5C-4286-BE06-6D386F5DF922}">
      <dsp:nvSpPr>
        <dsp:cNvPr id="0" name=""/>
        <dsp:cNvSpPr/>
      </dsp:nvSpPr>
      <dsp:spPr>
        <a:xfrm>
          <a:off x="0" y="2951062"/>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BCC61A-D780-4A16-9953-9F13A4ACBF1F}">
      <dsp:nvSpPr>
        <dsp:cNvPr id="0" name=""/>
        <dsp:cNvSpPr/>
      </dsp:nvSpPr>
      <dsp:spPr>
        <a:xfrm>
          <a:off x="604493" y="2582062"/>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Identify articles, journals, and key authors on your topic.</a:t>
          </a:r>
        </a:p>
      </dsp:txBody>
      <dsp:txXfrm>
        <a:off x="640519" y="2618088"/>
        <a:ext cx="8160905" cy="665948"/>
      </dsp:txXfrm>
    </dsp:sp>
    <dsp:sp modelId="{5A337F09-1474-4ECD-9224-A627F9105B1C}">
      <dsp:nvSpPr>
        <dsp:cNvPr id="0" name=""/>
        <dsp:cNvSpPr/>
      </dsp:nvSpPr>
      <dsp:spPr>
        <a:xfrm>
          <a:off x="0" y="4085063"/>
          <a:ext cx="11761367" cy="6300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23DC79-D4BB-4D0A-B42D-3BA79E7227C0}">
      <dsp:nvSpPr>
        <dsp:cNvPr id="0" name=""/>
        <dsp:cNvSpPr/>
      </dsp:nvSpPr>
      <dsp:spPr>
        <a:xfrm>
          <a:off x="588068" y="3716063"/>
          <a:ext cx="8232957" cy="73800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1186" tIns="0" rIns="311186" bIns="0" numCol="1" spcCol="1270" anchor="ctr" anchorCtr="0">
          <a:noAutofit/>
        </a:bodyPr>
        <a:lstStyle/>
        <a:p>
          <a:pPr marL="0" lvl="0" indent="0" algn="l" defTabSz="1111250">
            <a:lnSpc>
              <a:spcPct val="90000"/>
            </a:lnSpc>
            <a:spcBef>
              <a:spcPct val="0"/>
            </a:spcBef>
            <a:spcAft>
              <a:spcPct val="35000"/>
            </a:spcAft>
            <a:buNone/>
          </a:pPr>
          <a:r>
            <a:rPr lang="en-GB" sz="2500" b="1" kern="1200" dirty="0"/>
            <a:t>Note any key terminology, phrases, ideas you find.</a:t>
          </a:r>
        </a:p>
      </dsp:txBody>
      <dsp:txXfrm>
        <a:off x="624094" y="3752089"/>
        <a:ext cx="8160905" cy="6659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3BEF3D-6203-48C4-9197-792E5F554023}">
      <dsp:nvSpPr>
        <dsp:cNvPr id="0" name=""/>
        <dsp:cNvSpPr/>
      </dsp:nvSpPr>
      <dsp:spPr>
        <a:xfrm>
          <a:off x="1706039" y="1669"/>
          <a:ext cx="3515923" cy="2109553"/>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Consider currency, availability and context when choosing your topic.</a:t>
          </a:r>
          <a:endParaRPr lang="en-US" sz="2800" b="1" kern="1200" dirty="0"/>
        </a:p>
      </dsp:txBody>
      <dsp:txXfrm>
        <a:off x="1706039" y="1669"/>
        <a:ext cx="3515923" cy="2109553"/>
      </dsp:txXfrm>
    </dsp:sp>
    <dsp:sp modelId="{ADF68A7F-47CF-4889-AE44-DD96C214B388}">
      <dsp:nvSpPr>
        <dsp:cNvPr id="0" name=""/>
        <dsp:cNvSpPr/>
      </dsp:nvSpPr>
      <dsp:spPr>
        <a:xfrm>
          <a:off x="5573555" y="1669"/>
          <a:ext cx="3515923" cy="2109553"/>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Is there enough written about a topic for you to be able to research and write about it.</a:t>
          </a:r>
          <a:endParaRPr lang="en-US" sz="2800" b="1" kern="1200" dirty="0"/>
        </a:p>
      </dsp:txBody>
      <dsp:txXfrm>
        <a:off x="5573555" y="1669"/>
        <a:ext cx="3515923" cy="2109553"/>
      </dsp:txXfrm>
    </dsp:sp>
    <dsp:sp modelId="{F320475E-030F-4289-9290-4D925F4F3089}">
      <dsp:nvSpPr>
        <dsp:cNvPr id="0" name=""/>
        <dsp:cNvSpPr/>
      </dsp:nvSpPr>
      <dsp:spPr>
        <a:xfrm>
          <a:off x="1706039" y="2462816"/>
          <a:ext cx="3515923" cy="2109553"/>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If it is too recent, there may not be enough research.</a:t>
          </a:r>
          <a:endParaRPr lang="en-US" sz="2800" b="1" kern="1200" dirty="0"/>
        </a:p>
      </dsp:txBody>
      <dsp:txXfrm>
        <a:off x="1706039" y="2462816"/>
        <a:ext cx="3515923" cy="2109553"/>
      </dsp:txXfrm>
    </dsp:sp>
    <dsp:sp modelId="{3BE41DA2-1794-47DC-95D1-070AEBF18887}">
      <dsp:nvSpPr>
        <dsp:cNvPr id="0" name=""/>
        <dsp:cNvSpPr/>
      </dsp:nvSpPr>
      <dsp:spPr>
        <a:xfrm>
          <a:off x="5573555" y="2462816"/>
          <a:ext cx="3515923" cy="2109553"/>
        </a:xfrm>
        <a:prstGeom prst="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If it is too old, the research may not be current enough.</a:t>
          </a:r>
          <a:endParaRPr lang="en-US" sz="2800" b="1" kern="1200" dirty="0"/>
        </a:p>
      </dsp:txBody>
      <dsp:txXfrm>
        <a:off x="5573555" y="2462816"/>
        <a:ext cx="3515923" cy="21095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5FB4A1-9A60-4289-A485-6B84BBE86334}">
      <dsp:nvSpPr>
        <dsp:cNvPr id="0" name=""/>
        <dsp:cNvSpPr/>
      </dsp:nvSpPr>
      <dsp:spPr>
        <a:xfrm>
          <a:off x="0" y="495"/>
          <a:ext cx="11031794" cy="115985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A501-3E20-4907-98C8-5D4A163DB03D}">
      <dsp:nvSpPr>
        <dsp:cNvPr id="0" name=""/>
        <dsp:cNvSpPr/>
      </dsp:nvSpPr>
      <dsp:spPr>
        <a:xfrm>
          <a:off x="350856" y="261462"/>
          <a:ext cx="637920" cy="6379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E835979-1711-4773-847F-957C01AD8C94}">
      <dsp:nvSpPr>
        <dsp:cNvPr id="0" name=""/>
        <dsp:cNvSpPr/>
      </dsp:nvSpPr>
      <dsp:spPr>
        <a:xfrm>
          <a:off x="1339632" y="495"/>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b="1" kern="1200" dirty="0"/>
            <a:t>Start with a wide search, then narrow your focus.</a:t>
          </a:r>
          <a:endParaRPr lang="en-US" sz="2500" b="1" kern="1200" dirty="0"/>
        </a:p>
      </dsp:txBody>
      <dsp:txXfrm>
        <a:off x="1339632" y="495"/>
        <a:ext cx="9692161" cy="1159854"/>
      </dsp:txXfrm>
    </dsp:sp>
    <dsp:sp modelId="{29311C11-5173-445B-BC3B-81CCF24B61B1}">
      <dsp:nvSpPr>
        <dsp:cNvPr id="0" name=""/>
        <dsp:cNvSpPr/>
      </dsp:nvSpPr>
      <dsp:spPr>
        <a:xfrm>
          <a:off x="0" y="1450314"/>
          <a:ext cx="11031794" cy="115985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C721A0-1518-4746-8925-2D4E8A547A92}">
      <dsp:nvSpPr>
        <dsp:cNvPr id="0" name=""/>
        <dsp:cNvSpPr/>
      </dsp:nvSpPr>
      <dsp:spPr>
        <a:xfrm>
          <a:off x="350856" y="1711281"/>
          <a:ext cx="637920" cy="6379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357C5ED-5D2A-41C0-BB28-6811ADFCEF6B}">
      <dsp:nvSpPr>
        <dsp:cNvPr id="0" name=""/>
        <dsp:cNvSpPr/>
      </dsp:nvSpPr>
      <dsp:spPr>
        <a:xfrm>
          <a:off x="1339632" y="1450314"/>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b="1" kern="1200" dirty="0"/>
            <a:t>Be prepared to change direction as you find articles, theories, research.</a:t>
          </a:r>
          <a:endParaRPr lang="en-US" sz="2500" b="1" kern="1200" dirty="0"/>
        </a:p>
      </dsp:txBody>
      <dsp:txXfrm>
        <a:off x="1339632" y="1450314"/>
        <a:ext cx="9692161" cy="1159854"/>
      </dsp:txXfrm>
    </dsp:sp>
    <dsp:sp modelId="{C952A449-4627-4C04-BF29-7C43DCB2D548}">
      <dsp:nvSpPr>
        <dsp:cNvPr id="0" name=""/>
        <dsp:cNvSpPr/>
      </dsp:nvSpPr>
      <dsp:spPr>
        <a:xfrm>
          <a:off x="0" y="2900132"/>
          <a:ext cx="11031794" cy="1159854"/>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726EF-A102-44FE-A09F-461B438ED8A3}">
      <dsp:nvSpPr>
        <dsp:cNvPr id="0" name=""/>
        <dsp:cNvSpPr/>
      </dsp:nvSpPr>
      <dsp:spPr>
        <a:xfrm>
          <a:off x="350856" y="3161099"/>
          <a:ext cx="637920" cy="6379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B9351186-9296-442F-A4B8-4F4CD43A21B9}">
      <dsp:nvSpPr>
        <dsp:cNvPr id="0" name=""/>
        <dsp:cNvSpPr/>
      </dsp:nvSpPr>
      <dsp:spPr>
        <a:xfrm>
          <a:off x="1339632" y="2900132"/>
          <a:ext cx="9692161" cy="115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1" tIns="122751" rIns="122751" bIns="122751" numCol="1" spcCol="1270" anchor="ctr" anchorCtr="0">
          <a:noAutofit/>
        </a:bodyPr>
        <a:lstStyle/>
        <a:p>
          <a:pPr marL="0" lvl="0" indent="0" algn="l" defTabSz="1111250">
            <a:lnSpc>
              <a:spcPct val="100000"/>
            </a:lnSpc>
            <a:spcBef>
              <a:spcPct val="0"/>
            </a:spcBef>
            <a:spcAft>
              <a:spcPct val="35000"/>
            </a:spcAft>
            <a:buNone/>
          </a:pPr>
          <a:r>
            <a:rPr lang="en-GB" sz="2500" b="1" kern="1200" dirty="0"/>
            <a:t>Remember, your research question is not final until you have found enough information to carry out your investigation.</a:t>
          </a:r>
          <a:endParaRPr lang="en-US" sz="2500" b="1" kern="1200" dirty="0"/>
        </a:p>
      </dsp:txBody>
      <dsp:txXfrm>
        <a:off x="1339632" y="2900132"/>
        <a:ext cx="9692161" cy="11598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D7880-6EE9-409E-A018-0667F619B511}">
      <dsp:nvSpPr>
        <dsp:cNvPr id="0" name=""/>
        <dsp:cNvSpPr/>
      </dsp:nvSpPr>
      <dsp:spPr>
        <a:xfrm>
          <a:off x="0" y="46393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4131C2-D182-4567-A66E-28D9748C9BAE}">
      <dsp:nvSpPr>
        <dsp:cNvPr id="0" name=""/>
        <dsp:cNvSpPr/>
      </dsp:nvSpPr>
      <dsp:spPr>
        <a:xfrm>
          <a:off x="539750" y="18349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Currency – Is it up to date.</a:t>
          </a:r>
        </a:p>
      </dsp:txBody>
      <dsp:txXfrm>
        <a:off x="567130" y="210873"/>
        <a:ext cx="7501740" cy="506120"/>
      </dsp:txXfrm>
    </dsp:sp>
    <dsp:sp modelId="{992880D5-4808-45F9-9DE4-6D67F4C8EC2C}">
      <dsp:nvSpPr>
        <dsp:cNvPr id="0" name=""/>
        <dsp:cNvSpPr/>
      </dsp:nvSpPr>
      <dsp:spPr>
        <a:xfrm>
          <a:off x="0" y="132577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3E9194F-4671-4AB4-B452-C8B92AFC498F}">
      <dsp:nvSpPr>
        <dsp:cNvPr id="0" name=""/>
        <dsp:cNvSpPr/>
      </dsp:nvSpPr>
      <dsp:spPr>
        <a:xfrm>
          <a:off x="539750" y="104533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Relevance – Who is the intended audience, will it further your argument. </a:t>
          </a:r>
        </a:p>
      </dsp:txBody>
      <dsp:txXfrm>
        <a:off x="567130" y="1072713"/>
        <a:ext cx="7501740" cy="506120"/>
      </dsp:txXfrm>
    </dsp:sp>
    <dsp:sp modelId="{985E9B0A-9AEF-4590-B806-A67F5A31E446}">
      <dsp:nvSpPr>
        <dsp:cNvPr id="0" name=""/>
        <dsp:cNvSpPr/>
      </dsp:nvSpPr>
      <dsp:spPr>
        <a:xfrm>
          <a:off x="0" y="218761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068616-F48F-4CCE-B511-0201F49EA0BB}">
      <dsp:nvSpPr>
        <dsp:cNvPr id="0" name=""/>
        <dsp:cNvSpPr/>
      </dsp:nvSpPr>
      <dsp:spPr>
        <a:xfrm>
          <a:off x="539750" y="190717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Authority – What are the authors credentials.</a:t>
          </a:r>
        </a:p>
      </dsp:txBody>
      <dsp:txXfrm>
        <a:off x="567130" y="1934553"/>
        <a:ext cx="7501740" cy="506120"/>
      </dsp:txXfrm>
    </dsp:sp>
    <dsp:sp modelId="{6EC94982-80D7-43AE-89B6-6AF59C6A4C99}">
      <dsp:nvSpPr>
        <dsp:cNvPr id="0" name=""/>
        <dsp:cNvSpPr/>
      </dsp:nvSpPr>
      <dsp:spPr>
        <a:xfrm>
          <a:off x="0" y="304945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0BB8022-8F14-489F-A061-71633577E43F}">
      <dsp:nvSpPr>
        <dsp:cNvPr id="0" name=""/>
        <dsp:cNvSpPr/>
      </dsp:nvSpPr>
      <dsp:spPr>
        <a:xfrm>
          <a:off x="539750" y="276901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Accuracy – Can it be verified, is it supported by evidence.</a:t>
          </a:r>
        </a:p>
      </dsp:txBody>
      <dsp:txXfrm>
        <a:off x="567130" y="2796393"/>
        <a:ext cx="7501740" cy="506120"/>
      </dsp:txXfrm>
    </dsp:sp>
    <dsp:sp modelId="{50D54641-E820-4273-A443-71C4F2F01F82}">
      <dsp:nvSpPr>
        <dsp:cNvPr id="0" name=""/>
        <dsp:cNvSpPr/>
      </dsp:nvSpPr>
      <dsp:spPr>
        <a:xfrm>
          <a:off x="0" y="3911293"/>
          <a:ext cx="10794999" cy="478800"/>
        </a:xfrm>
        <a:prstGeom prst="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D43D6C-129E-4C64-8049-A91847C21319}">
      <dsp:nvSpPr>
        <dsp:cNvPr id="0" name=""/>
        <dsp:cNvSpPr/>
      </dsp:nvSpPr>
      <dsp:spPr>
        <a:xfrm>
          <a:off x="539750" y="3630853"/>
          <a:ext cx="7556500" cy="560880"/>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618" tIns="0" rIns="285618" bIns="0" numCol="1" spcCol="1270" anchor="ctr" anchorCtr="0">
          <a:noAutofit/>
        </a:bodyPr>
        <a:lstStyle/>
        <a:p>
          <a:pPr marL="0" lvl="0" indent="0" algn="l" defTabSz="844550">
            <a:lnSpc>
              <a:spcPct val="90000"/>
            </a:lnSpc>
            <a:spcBef>
              <a:spcPct val="0"/>
            </a:spcBef>
            <a:spcAft>
              <a:spcPct val="35000"/>
            </a:spcAft>
            <a:buNone/>
          </a:pPr>
          <a:r>
            <a:rPr lang="en-GB" sz="1900" b="1" kern="1200" dirty="0"/>
            <a:t>Purpose – Why has it been produced, is it objective.</a:t>
          </a:r>
        </a:p>
      </dsp:txBody>
      <dsp:txXfrm>
        <a:off x="567130" y="3658233"/>
        <a:ext cx="7501740" cy="506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945AD-1D6A-4CFF-8BA9-CA6FA0285999}">
      <dsp:nvSpPr>
        <dsp:cNvPr id="0" name=""/>
        <dsp:cNvSpPr/>
      </dsp:nvSpPr>
      <dsp:spPr>
        <a:xfrm>
          <a:off x="0" y="3751703"/>
          <a:ext cx="10795518" cy="82078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Save searches and set alerts in your pinned resources.</a:t>
          </a:r>
          <a:endParaRPr lang="en-US" sz="2400" b="1" kern="1200" dirty="0"/>
        </a:p>
      </dsp:txBody>
      <dsp:txXfrm>
        <a:off x="0" y="3751703"/>
        <a:ext cx="10795518" cy="820781"/>
      </dsp:txXfrm>
    </dsp:sp>
    <dsp:sp modelId="{B9FD8CFF-36D2-4523-9C21-E5647AF0AC56}">
      <dsp:nvSpPr>
        <dsp:cNvPr id="0" name=""/>
        <dsp:cNvSpPr/>
      </dsp:nvSpPr>
      <dsp:spPr>
        <a:xfrm rot="10800000">
          <a:off x="0" y="2476242"/>
          <a:ext cx="10795518" cy="1262361"/>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Search within a singular journal.</a:t>
          </a:r>
        </a:p>
      </dsp:txBody>
      <dsp:txXfrm rot="10800000">
        <a:off x="0" y="2476242"/>
        <a:ext cx="10795518" cy="820244"/>
      </dsp:txXfrm>
    </dsp:sp>
    <dsp:sp modelId="{9FEB18C0-906F-4909-ADB4-066227967C54}">
      <dsp:nvSpPr>
        <dsp:cNvPr id="0" name=""/>
        <dsp:cNvSpPr/>
      </dsp:nvSpPr>
      <dsp:spPr>
        <a:xfrm rot="10800000">
          <a:off x="0" y="1251604"/>
          <a:ext cx="10795518" cy="1262361"/>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Use the red arrows to find associated research.</a:t>
          </a:r>
        </a:p>
      </dsp:txBody>
      <dsp:txXfrm rot="10800000">
        <a:off x="0" y="1251604"/>
        <a:ext cx="10795518" cy="820244"/>
      </dsp:txXfrm>
    </dsp:sp>
    <dsp:sp modelId="{2100C08E-91E5-431B-830D-5A94DCD80EDE}">
      <dsp:nvSpPr>
        <dsp:cNvPr id="0" name=""/>
        <dsp:cNvSpPr/>
      </dsp:nvSpPr>
      <dsp:spPr>
        <a:xfrm rot="10800000">
          <a:off x="0" y="1555"/>
          <a:ext cx="10795518" cy="1262361"/>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improve your search results.</a:t>
          </a:r>
          <a:endParaRPr lang="en-US" sz="2400" b="1" kern="1200" dirty="0"/>
        </a:p>
      </dsp:txBody>
      <dsp:txXfrm rot="10800000">
        <a:off x="0" y="1555"/>
        <a:ext cx="10795518" cy="8202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AAE73-CB92-41AE-A2D7-7B09339BB100}">
      <dsp:nvSpPr>
        <dsp:cNvPr id="0" name=""/>
        <dsp:cNvSpPr/>
      </dsp:nvSpPr>
      <dsp:spPr>
        <a:xfrm rot="10800000">
          <a:off x="23019" y="2061"/>
          <a:ext cx="10926760"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Email and pin resources to yourself.</a:t>
          </a:r>
        </a:p>
      </dsp:txBody>
      <dsp:txXfrm rot="10800000">
        <a:off x="299877" y="2061"/>
        <a:ext cx="10649902" cy="1107433"/>
      </dsp:txXfrm>
    </dsp:sp>
    <dsp:sp modelId="{2F4C9D4D-4EFF-4262-96B8-7966BFF7210C}">
      <dsp:nvSpPr>
        <dsp:cNvPr id="0" name=""/>
        <dsp:cNvSpPr/>
      </dsp:nvSpPr>
      <dsp:spPr>
        <a:xfrm>
          <a:off x="261169" y="0"/>
          <a:ext cx="1107433" cy="1107433"/>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1680B711-6FC4-4DA4-BAE7-70DE894F1B2B}">
      <dsp:nvSpPr>
        <dsp:cNvPr id="0" name=""/>
        <dsp:cNvSpPr/>
      </dsp:nvSpPr>
      <dsp:spPr>
        <a:xfrm rot="10800000">
          <a:off x="5762" y="1404464"/>
          <a:ext cx="10961275"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Create a RefWorks Account.</a:t>
          </a:r>
        </a:p>
      </dsp:txBody>
      <dsp:txXfrm rot="10800000">
        <a:off x="282620" y="1404464"/>
        <a:ext cx="10684417" cy="1107433"/>
      </dsp:txXfrm>
    </dsp:sp>
    <dsp:sp modelId="{84EC1071-0AE4-49D7-9851-EF5154668974}">
      <dsp:nvSpPr>
        <dsp:cNvPr id="0" name=""/>
        <dsp:cNvSpPr/>
      </dsp:nvSpPr>
      <dsp:spPr>
        <a:xfrm>
          <a:off x="415833" y="1387222"/>
          <a:ext cx="1107433" cy="1107433"/>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 modelId="{AF9C5C11-DDD2-4F7A-8AF9-EF856F6DA035}">
      <dsp:nvSpPr>
        <dsp:cNvPr id="0" name=""/>
        <dsp:cNvSpPr/>
      </dsp:nvSpPr>
      <dsp:spPr>
        <a:xfrm rot="10800000">
          <a:off x="-2" y="2806868"/>
          <a:ext cx="10972804" cy="1107433"/>
        </a:xfrm>
        <a:prstGeom prst="homePlat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88347" tIns="152400" rIns="284480" bIns="152400" numCol="1" spcCol="1270" anchor="ctr" anchorCtr="0">
          <a:noAutofit/>
        </a:bodyPr>
        <a:lstStyle/>
        <a:p>
          <a:pPr marL="0" lvl="0" indent="0" algn="ctr" defTabSz="1778000">
            <a:lnSpc>
              <a:spcPct val="90000"/>
            </a:lnSpc>
            <a:spcBef>
              <a:spcPct val="0"/>
            </a:spcBef>
            <a:spcAft>
              <a:spcPct val="35000"/>
            </a:spcAft>
            <a:buNone/>
          </a:pPr>
          <a:r>
            <a:rPr lang="en-GB" sz="4000" b="1" kern="1200" dirty="0"/>
            <a:t>Create personal accounts in the databases.</a:t>
          </a:r>
        </a:p>
      </dsp:txBody>
      <dsp:txXfrm rot="10800000">
        <a:off x="276856" y="2806868"/>
        <a:ext cx="10695946" cy="1107433"/>
      </dsp:txXfrm>
    </dsp:sp>
    <dsp:sp modelId="{DDF11749-9FF0-47A7-9FBF-FC23088FCBC2}">
      <dsp:nvSpPr>
        <dsp:cNvPr id="0" name=""/>
        <dsp:cNvSpPr/>
      </dsp:nvSpPr>
      <dsp:spPr>
        <a:xfrm>
          <a:off x="356564" y="2808929"/>
          <a:ext cx="1107433" cy="1107433"/>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At each stage, you should be reviewing your strategy to ensure you are getting the right results and number of results. </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2702431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8185506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Important to do  a scoping search to see what is available,</a:t>
            </a:r>
          </a:p>
          <a:p>
            <a:r>
              <a:rPr lang="en-US" dirty="0">
                <a:cs typeface="Calibri"/>
              </a:rPr>
              <a:t>It also allows you to note key words, concepts, issues, key authors in the fields you are searching. </a:t>
            </a:r>
          </a:p>
          <a:p>
            <a:r>
              <a:rPr lang="en-US" dirty="0">
                <a:cs typeface="Calibri"/>
              </a:rPr>
              <a:t>It gives you an idea of where some of the resources are located ( which database will be the most suitable).</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93561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b="0" i="0"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eaLnBrk="0" fontAlgn="base" hangingPunct="0">
              <a:spcBef>
                <a:spcPct val="0"/>
              </a:spcBef>
              <a:spcAft>
                <a:spcPct val="0"/>
              </a:spcAft>
              <a:defRPr b="1" i="1">
                <a:latin typeface="Comic Sans MS" panose="030F0702030302020204" pitchFamily="66" charset="0"/>
                <a:cs typeface="Arial" panose="020B0604020202020204" pitchFamily="34" charset="0"/>
              </a:defRPr>
            </a:lvl1pPr>
          </a:lstStyle>
          <a:p>
            <a:pPr>
              <a:defRPr/>
            </a:pPr>
            <a:endParaRPr lang="en-GB" dirty="0"/>
          </a:p>
        </p:txBody>
      </p:sp>
    </p:spTree>
    <p:extLst>
      <p:ext uri="{BB962C8B-B14F-4D97-AF65-F5344CB8AC3E}">
        <p14:creationId xmlns:p14="http://schemas.microsoft.com/office/powerpoint/2010/main" val="131815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2"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 id="2147483670" r:id="rId18"/>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6.svg"/><Relationship Id="rId3" Type="http://schemas.openxmlformats.org/officeDocument/2006/relationships/image" Target="../media/image16.svg"/><Relationship Id="rId7" Type="http://schemas.openxmlformats.org/officeDocument/2006/relationships/image" Target="../media/image20.sv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0.xml"/><Relationship Id="rId6" Type="http://schemas.openxmlformats.org/officeDocument/2006/relationships/image" Target="../media/image19.png"/><Relationship Id="rId11" Type="http://schemas.openxmlformats.org/officeDocument/2006/relationships/image" Target="../media/image24.svg"/><Relationship Id="rId5" Type="http://schemas.openxmlformats.org/officeDocument/2006/relationships/image" Target="../media/image18.sv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svg"/></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45.svg"/></Relationships>
</file>

<file path=ppt/slides/_rels/slide1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0.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0.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search?query=any,contains,%22applied%20theatre%22&amp;tab=Everything&amp;search_scope=MyInst_and_CI&amp;vid=44WHELF_UWTSD:44WHELF_UWTSD_VU1&amp;facet=tlevel,include,peer_reviewed&amp;facet=rtype,include,articles&amp;lang=en&amp;offset=0"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109145002421&amp;context=L&amp;vid=44WHELF_UWTSD:44WHELF_UWTSD_VU1&amp;lang=en&amp;search_scope=MyInst_and_CI&amp;adaptor=Local%20Search%20Engine&amp;tab=Everything&amp;query=any,contains,%22applied%20theatre%22%20AND%20education&amp;facet=tlevel,include,peer_reviewed&amp;offset=0" TargetMode="Externa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bauhaus%20AND%20theatre&amp;displayField=all" TargetMode="External"/><Relationship Id="rId2" Type="http://schemas.openxmlformats.org/officeDocument/2006/relationships/image" Target="../media/image51.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0.xml"/><Relationship Id="rId4" Type="http://schemas.openxmlformats.org/officeDocument/2006/relationships/image" Target="../media/image60.svg"/></Relationships>
</file>

<file path=ppt/slides/_rels/slide2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58.png"/><Relationship Id="rId1" Type="http://schemas.openxmlformats.org/officeDocument/2006/relationships/slideLayout" Target="../slideLayouts/slideLayout10.xml"/><Relationship Id="rId4" Type="http://schemas.openxmlformats.org/officeDocument/2006/relationships/image" Target="../media/image62.svg"/></Relationships>
</file>

<file path=ppt/slides/_rels/slide2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s://librarysearch.uwtsd.ac.uk/discovery/fulldisplay?docid=cdi_proquest_journals_2477174376&amp;context=PC&amp;vid=44WHELF_UWTSD:44WHELF_UWTSD_VU1&amp;lang=en&amp;search_scope=MyInst_and_CI&amp;adaptor=Primo%20Central&amp;tab=Everything&amp;query=any,contains,robotics%20for%20customer%20service&amp;offset=0" TargetMode="Externa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71.png"/><Relationship Id="rId5" Type="http://schemas.openxmlformats.org/officeDocument/2006/relationships/image" Target="../media/image70.png"/><Relationship Id="rId4" Type="http://schemas.openxmlformats.org/officeDocument/2006/relationships/image" Target="../media/image69.png"/></Relationships>
</file>

<file path=ppt/slides/_rels/slide30.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any,contains,academic&amp;offset=0&amp;databases=any,academic"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any,contains,Box%20of%20Broadcasts%20(BoB)&amp;offset=0&amp;databases=any,Box%20of%20Broadcasts%20(BoB)" TargetMode="External"/><Relationship Id="rId1" Type="http://schemas.openxmlformats.org/officeDocument/2006/relationships/slideLayout" Target="../slideLayouts/slideLayout10.xml"/><Relationship Id="rId5" Type="http://schemas.openxmlformats.org/officeDocument/2006/relationships/image" Target="../media/image75.jpeg"/><Relationship Id="rId4" Type="http://schemas.openxmlformats.org/officeDocument/2006/relationships/hyperlink" Target="https://librarysearch.uwtsd.ac.uk/discovery/dbfulldisplay?docid=alma99100357659502421&amp;context=L&amp;vid=44WHELF_UWTSD:44WHELF_UWTSD_VU1&amp;lang=en&amp;adaptor=Local%20Search%20Engine&amp;tab=jsearch_slot&amp;query=contains,dbcategory,&amp;sortby=title&amp;offset=0&amp;databases=category,Audio%20visua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77.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79.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9.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image" Target="../media/image81.png"/><Relationship Id="rId1" Type="http://schemas.openxmlformats.org/officeDocument/2006/relationships/slideLayout" Target="../slideLayouts/slideLayout10.xml"/><Relationship Id="rId4" Type="http://schemas.openxmlformats.org/officeDocument/2006/relationships/image" Target="../media/image83.png"/></Relationships>
</file>

<file path=ppt/slides/_rels/slide40.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4" Type="http://schemas.openxmlformats.org/officeDocument/2006/relationships/image" Target="../media/image86.jpg"/></Relationships>
</file>

<file path=ppt/slides/_rels/slide43.xml.rels><?xml version="1.0" encoding="UTF-8" standalone="yes"?>
<Relationships xmlns="http://schemas.openxmlformats.org/package/2006/relationships"><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10.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4" Type="http://schemas.openxmlformats.org/officeDocument/2006/relationships/hyperlink" Target="http://network.bepress.com/"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p:txBody>
          <a:bodyPr>
            <a:normAutofit fontScale="85000" lnSpcReduction="20000"/>
          </a:bodyPr>
          <a:lstStyle/>
          <a:p>
            <a:r>
              <a:rPr lang="en-GB" dirty="0"/>
              <a:t>Art, Design &amp; Performance</a:t>
            </a:r>
          </a:p>
          <a:p>
            <a:r>
              <a:rPr lang="en-GB" dirty="0"/>
              <a:t>Emily Wild </a:t>
            </a:r>
          </a:p>
          <a:p>
            <a:r>
              <a:rPr lang="en-GB"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p:txBody>
          <a:bodyPr/>
          <a:lstStyle/>
          <a:p>
            <a:r>
              <a:rPr lang="en-GB" dirty="0"/>
              <a:t>Independent Project Research </a:t>
            </a:r>
          </a:p>
        </p:txBody>
      </p:sp>
      <p:pic>
        <p:nvPicPr>
          <p:cNvPr id="5" name="Picture Placeholder 4">
            <a:extLst>
              <a:ext uri="{FF2B5EF4-FFF2-40B4-BE49-F238E27FC236}">
                <a16:creationId xmlns:a16="http://schemas.microsoft.com/office/drawing/2014/main" id="{CCE16E64-B12D-6668-C511-17644E6B17F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a:xfrm>
            <a:off x="0" y="0"/>
            <a:ext cx="6102350" cy="6858000"/>
          </a:xfrm>
        </p:spPr>
      </p:pic>
    </p:spTree>
    <p:extLst>
      <p:ext uri="{BB962C8B-B14F-4D97-AF65-F5344CB8AC3E}">
        <p14:creationId xmlns:p14="http://schemas.microsoft.com/office/powerpoint/2010/main" val="1905979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fontScale="92500" lnSpcReduction="20000"/>
          </a:bodyPr>
          <a:lstStyle/>
          <a:p>
            <a:r>
              <a:rPr lang="en-GB" dirty="0"/>
              <a:t>This is refresher session on using the UWTSD Library, and to help with planning your Independent Project.</a:t>
            </a:r>
            <a:br>
              <a:rPr lang="en-GB" dirty="0"/>
            </a:br>
            <a:endParaRPr lang="en-GB" dirty="0"/>
          </a:p>
        </p:txBody>
      </p:sp>
    </p:spTree>
    <p:extLst>
      <p:ext uri="{BB962C8B-B14F-4D97-AF65-F5344CB8AC3E}">
        <p14:creationId xmlns:p14="http://schemas.microsoft.com/office/powerpoint/2010/main" val="4043293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CB486-BA1B-C7C3-24D5-BA8957128C03}"/>
              </a:ext>
            </a:extLst>
          </p:cNvPr>
          <p:cNvSpPr>
            <a:spLocks noGrp="1"/>
          </p:cNvSpPr>
          <p:nvPr>
            <p:ph type="title"/>
          </p:nvPr>
        </p:nvSpPr>
        <p:spPr/>
        <p:txBody>
          <a:bodyPr/>
          <a:lstStyle/>
          <a:p>
            <a:r>
              <a:rPr lang="en-GB" dirty="0"/>
              <a:t>The Library and your Research</a:t>
            </a:r>
          </a:p>
        </p:txBody>
      </p:sp>
      <p:pic>
        <p:nvPicPr>
          <p:cNvPr id="4" name="Graphic 9" descr="Lecturer with solid fill">
            <a:extLst>
              <a:ext uri="{FF2B5EF4-FFF2-40B4-BE49-F238E27FC236}">
                <a16:creationId xmlns:a16="http://schemas.microsoft.com/office/drawing/2014/main" id="{36270C50-0C31-55CD-D005-FC3808F8367C}"/>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4395972" y="4041247"/>
            <a:ext cx="1639895" cy="1639895"/>
          </a:xfrm>
          <a:prstGeom prst="rect">
            <a:avLst/>
          </a:prstGeom>
        </p:spPr>
      </p:pic>
      <p:pic>
        <p:nvPicPr>
          <p:cNvPr id="5" name="Graphic 10" descr="Internet with solid fill">
            <a:extLst>
              <a:ext uri="{FF2B5EF4-FFF2-40B4-BE49-F238E27FC236}">
                <a16:creationId xmlns:a16="http://schemas.microsoft.com/office/drawing/2014/main" id="{57572FD4-913C-1AF8-098A-9D40BDDE3F5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90498" y="3957316"/>
            <a:ext cx="1822860" cy="1822860"/>
          </a:xfrm>
          <a:prstGeom prst="rect">
            <a:avLst/>
          </a:prstGeom>
        </p:spPr>
      </p:pic>
      <p:pic>
        <p:nvPicPr>
          <p:cNvPr id="6" name="Graphic 11" descr="Books with solid fill">
            <a:extLst>
              <a:ext uri="{FF2B5EF4-FFF2-40B4-BE49-F238E27FC236}">
                <a16:creationId xmlns:a16="http://schemas.microsoft.com/office/drawing/2014/main" id="{863B810F-6665-8A80-1060-24BB64B8DFA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156135" y="4092269"/>
            <a:ext cx="1526309" cy="1537854"/>
          </a:xfrm>
          <a:prstGeom prst="rect">
            <a:avLst/>
          </a:prstGeom>
        </p:spPr>
      </p:pic>
      <p:sp>
        <p:nvSpPr>
          <p:cNvPr id="8" name="TextBox 7">
            <a:extLst>
              <a:ext uri="{FF2B5EF4-FFF2-40B4-BE49-F238E27FC236}">
                <a16:creationId xmlns:a16="http://schemas.microsoft.com/office/drawing/2014/main" id="{BB07E561-C9D4-B6A2-2DB5-416F6FD6316E}"/>
              </a:ext>
            </a:extLst>
          </p:cNvPr>
          <p:cNvSpPr txBox="1"/>
          <p:nvPr/>
        </p:nvSpPr>
        <p:spPr>
          <a:xfrm>
            <a:off x="667774" y="1520072"/>
            <a:ext cx="10856451" cy="1938992"/>
          </a:xfrm>
          <a:prstGeom prst="rect">
            <a:avLst/>
          </a:prstGeom>
          <a:noFill/>
        </p:spPr>
        <p:txBody>
          <a:bodyPr wrap="square">
            <a:spAutoFit/>
          </a:bodyPr>
          <a:lstStyle/>
          <a:p>
            <a:r>
              <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In your research, you will explore ideas, information, and research from various academic sources and viewpoints, most of which can be accessed via the library.</a:t>
            </a:r>
          </a:p>
          <a:p>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a:p>
            <a:r>
              <a:rPr lang="en-GB" sz="240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rPr>
              <a:t>Therefore, it is important that you can effectively use the library, and this session is designed to help you improve your skills in this area.</a:t>
            </a:r>
            <a:endParaRPr lang="en-GB" sz="2400" dirty="0">
              <a:ln w="0"/>
              <a:effectLst>
                <a:outerShdw blurRad="38100" dist="19050" dir="2700000" algn="tl" rotWithShape="0">
                  <a:schemeClr val="dk1">
                    <a:alpha val="40000"/>
                  </a:schemeClr>
                </a:outerShdw>
              </a:effectLst>
              <a:latin typeface="Calibri Light" panose="020F0302020204030204" pitchFamily="34" charset="0"/>
              <a:cs typeface="Calibri Light" panose="020F0302020204030204" pitchFamily="34" charset="0"/>
            </a:endParaRPr>
          </a:p>
        </p:txBody>
      </p:sp>
      <p:pic>
        <p:nvPicPr>
          <p:cNvPr id="10" name="Graphic 9" descr="Online meeting with solid fill">
            <a:extLst>
              <a:ext uri="{FF2B5EF4-FFF2-40B4-BE49-F238E27FC236}">
                <a16:creationId xmlns:a16="http://schemas.microsoft.com/office/drawing/2014/main" id="{3D22E893-2EAB-EB7D-585C-E01ABCCBE83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099260" y="4041246"/>
            <a:ext cx="1639896" cy="1639896"/>
          </a:xfrm>
          <a:prstGeom prst="rect">
            <a:avLst/>
          </a:prstGeom>
        </p:spPr>
      </p:pic>
      <p:pic>
        <p:nvPicPr>
          <p:cNvPr id="16" name="Graphic 15" descr="Bar chart with solid fill">
            <a:extLst>
              <a:ext uri="{FF2B5EF4-FFF2-40B4-BE49-F238E27FC236}">
                <a16:creationId xmlns:a16="http://schemas.microsoft.com/office/drawing/2014/main" id="{9D027D52-8C1B-8D48-038E-D0A18803E17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363221" y="4081281"/>
            <a:ext cx="1678221" cy="1678221"/>
          </a:xfrm>
          <a:prstGeom prst="rect">
            <a:avLst/>
          </a:prstGeom>
        </p:spPr>
      </p:pic>
      <p:pic>
        <p:nvPicPr>
          <p:cNvPr id="18" name="Graphic 17" descr="Books on shelf with solid fill">
            <a:extLst>
              <a:ext uri="{FF2B5EF4-FFF2-40B4-BE49-F238E27FC236}">
                <a16:creationId xmlns:a16="http://schemas.microsoft.com/office/drawing/2014/main" id="{89CDEBF3-1F34-4FB8-CF92-4578E3021D7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a:off x="10155972" y="3957316"/>
            <a:ext cx="1672807" cy="1672807"/>
          </a:xfrm>
          <a:prstGeom prst="rect">
            <a:avLst/>
          </a:prstGeom>
        </p:spPr>
      </p:pic>
    </p:spTree>
    <p:extLst>
      <p:ext uri="{BB962C8B-B14F-4D97-AF65-F5344CB8AC3E}">
        <p14:creationId xmlns:p14="http://schemas.microsoft.com/office/powerpoint/2010/main" val="1476704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1069674" y="252284"/>
            <a:ext cx="10424086" cy="1003916"/>
          </a:xfrm>
        </p:spPr>
        <p:txBody>
          <a:bodyPr>
            <a:normAutofit/>
          </a:bodyPr>
          <a:lstStyle/>
          <a:p>
            <a:r>
              <a:rPr lang="en-US" dirty="0"/>
              <a:t>We will look at Literature Searching</a:t>
            </a:r>
          </a:p>
        </p:txBody>
      </p:sp>
      <p:pic>
        <p:nvPicPr>
          <p:cNvPr id="4" name="Picture 4" descr="Text&#10;&#10;Description automatically generated">
            <a:extLst>
              <a:ext uri="{FF2B5EF4-FFF2-40B4-BE49-F238E27FC236}">
                <a16:creationId xmlns:a16="http://schemas.microsoft.com/office/drawing/2014/main" id="{F9D48F87-1F79-CCFE-E9E2-B9F8BF532384}"/>
              </a:ext>
            </a:extLst>
          </p:cNvPr>
          <p:cNvPicPr>
            <a:picLocks noGrp="1" noChangeAspect="1"/>
          </p:cNvPicPr>
          <p:nvPr>
            <p:ph sz="quarter" idx="10"/>
          </p:nvPr>
        </p:nvPicPr>
        <p:blipFill>
          <a:blip r:embed="rId2"/>
          <a:stretch>
            <a:fillRect/>
          </a:stretch>
        </p:blipFill>
        <p:spPr>
          <a:xfrm>
            <a:off x="859268" y="2114249"/>
            <a:ext cx="9525489" cy="4037489"/>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E17CE161-5BE5-A551-EDB7-DB9D9644C711}"/>
              </a:ext>
            </a:extLst>
          </p:cNvPr>
          <p:cNvSpPr txBox="1"/>
          <p:nvPr/>
        </p:nvSpPr>
        <p:spPr>
          <a:xfrm>
            <a:off x="1069674" y="1480429"/>
            <a:ext cx="10558734" cy="461665"/>
          </a:xfrm>
          <a:prstGeom prst="rect">
            <a:avLst/>
          </a:prstGeom>
          <a:noFill/>
        </p:spPr>
        <p:txBody>
          <a:bodyPr wrap="square" rtlCol="0">
            <a:spAutoFit/>
          </a:bodyPr>
          <a:lstStyle/>
          <a:p>
            <a:r>
              <a:rPr lang="en-GB" sz="2400" dirty="0">
                <a:ln w="0"/>
                <a:effectLst>
                  <a:outerShdw blurRad="38100" dist="19050" dir="2700000" algn="tl" rotWithShape="0">
                    <a:schemeClr val="dk1">
                      <a:alpha val="40000"/>
                    </a:schemeClr>
                  </a:outerShdw>
                </a:effectLst>
              </a:rPr>
              <a:t>At the beginning of any research project, you should first conduct a literature search.</a:t>
            </a:r>
          </a:p>
        </p:txBody>
      </p:sp>
    </p:spTree>
    <p:extLst>
      <p:ext uri="{BB962C8B-B14F-4D97-AF65-F5344CB8AC3E}">
        <p14:creationId xmlns:p14="http://schemas.microsoft.com/office/powerpoint/2010/main" val="2920286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1003916"/>
          </a:xfrm>
        </p:spPr>
        <p:txBody>
          <a:bodyPr anchor="b">
            <a:normAutofit/>
          </a:bodyPr>
          <a:lstStyle/>
          <a:p>
            <a:r>
              <a:rPr lang="en-GB" dirty="0"/>
              <a:t>Think about your 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1257443247"/>
              </p:ext>
            </p:extLst>
          </p:nvPr>
        </p:nvGraphicFramePr>
        <p:xfrm>
          <a:off x="808965" y="1256200"/>
          <a:ext cx="10574069" cy="51951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1419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1023668" y="262866"/>
            <a:ext cx="10490306" cy="1003916"/>
          </a:xfrm>
        </p:spPr>
        <p:txBody>
          <a:bodyPr anchor="b">
            <a:normAutofit/>
          </a:bodyPr>
          <a:lstStyle/>
          <a:p>
            <a:r>
              <a:rPr lang="en-GB" dirty="0"/>
              <a:t>Where to Start...</a:t>
            </a:r>
          </a:p>
        </p:txBody>
      </p:sp>
      <p:graphicFrame>
        <p:nvGraphicFramePr>
          <p:cNvPr id="5" name="Diagram 4">
            <a:extLst>
              <a:ext uri="{FF2B5EF4-FFF2-40B4-BE49-F238E27FC236}">
                <a16:creationId xmlns:a16="http://schemas.microsoft.com/office/drawing/2014/main" id="{FC5D65E1-FB5E-3377-1C2C-B5C7D35ACC19}"/>
              </a:ext>
            </a:extLst>
          </p:cNvPr>
          <p:cNvGraphicFramePr/>
          <p:nvPr>
            <p:extLst>
              <p:ext uri="{D42A27DB-BD31-4B8C-83A1-F6EECF244321}">
                <p14:modId xmlns:p14="http://schemas.microsoft.com/office/powerpoint/2010/main" val="913709851"/>
              </p:ext>
            </p:extLst>
          </p:nvPr>
        </p:nvGraphicFramePr>
        <p:xfrm>
          <a:off x="235100" y="1431985"/>
          <a:ext cx="11761368" cy="5029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7566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a:xfrm>
            <a:off x="698242" y="252284"/>
            <a:ext cx="10795518" cy="1003916"/>
          </a:xfrm>
        </p:spPr>
        <p:txBody>
          <a:bodyPr vert="horz" lIns="91440" tIns="45720" rIns="91440" bIns="45720" rtlCol="0" anchor="b">
            <a:normAutofit/>
          </a:bodyPr>
          <a:lstStyle/>
          <a:p>
            <a:r>
              <a:rPr lang="en-GB" dirty="0"/>
              <a:t>Things to Consider…</a:t>
            </a:r>
            <a:endParaRPr lang="en-US" dirty="0"/>
          </a:p>
        </p:txBody>
      </p:sp>
      <p:graphicFrame>
        <p:nvGraphicFramePr>
          <p:cNvPr id="11" name="TextBox 6">
            <a:extLst>
              <a:ext uri="{FF2B5EF4-FFF2-40B4-BE49-F238E27FC236}">
                <a16:creationId xmlns:a16="http://schemas.microsoft.com/office/drawing/2014/main" id="{B0047513-BD11-439C-22C2-BE17AA205E9A}"/>
              </a:ext>
            </a:extLst>
          </p:cNvPr>
          <p:cNvGraphicFramePr/>
          <p:nvPr>
            <p:extLst>
              <p:ext uri="{D42A27DB-BD31-4B8C-83A1-F6EECF244321}">
                <p14:modId xmlns:p14="http://schemas.microsoft.com/office/powerpoint/2010/main" val="4168087383"/>
              </p:ext>
            </p:extLst>
          </p:nvPr>
        </p:nvGraphicFramePr>
        <p:xfrm>
          <a:off x="364687" y="1511750"/>
          <a:ext cx="10795518" cy="45740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3781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17CB-58B0-4483-8268-67016D1DA36C}"/>
              </a:ext>
            </a:extLst>
          </p:cNvPr>
          <p:cNvSpPr>
            <a:spLocks noGrp="1"/>
          </p:cNvSpPr>
          <p:nvPr>
            <p:ph type="title"/>
          </p:nvPr>
        </p:nvSpPr>
        <p:spPr/>
        <p:txBody>
          <a:bodyPr>
            <a:normAutofit/>
          </a:bodyPr>
          <a:lstStyle/>
          <a:p>
            <a:r>
              <a:rPr lang="en-GB" dirty="0"/>
              <a:t>Identify Suitable Information Sources</a:t>
            </a:r>
            <a:endParaRPr lang="en-US" dirty="0"/>
          </a:p>
        </p:txBody>
      </p:sp>
      <p:sp>
        <p:nvSpPr>
          <p:cNvPr id="6" name="Content Placeholder 2">
            <a:extLst>
              <a:ext uri="{FF2B5EF4-FFF2-40B4-BE49-F238E27FC236}">
                <a16:creationId xmlns:a16="http://schemas.microsoft.com/office/drawing/2014/main" id="{89ECFA29-6620-9842-4914-6FE80C234654}"/>
              </a:ext>
            </a:extLst>
          </p:cNvPr>
          <p:cNvSpPr txBox="1">
            <a:spLocks/>
          </p:cNvSpPr>
          <p:nvPr/>
        </p:nvSpPr>
        <p:spPr>
          <a:xfrm>
            <a:off x="826793" y="1517074"/>
            <a:ext cx="5968861" cy="4813274"/>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These may include:</a:t>
            </a:r>
          </a:p>
          <a:p>
            <a:pPr>
              <a:buFont typeface="Arial,Sans-Serif" panose="05000000000000000000" pitchFamily="2" charset="2"/>
              <a:buChar char="•"/>
            </a:pPr>
            <a:r>
              <a:rPr lang="en-GB" sz="2400" b="1" dirty="0">
                <a:cs typeface="Arial"/>
              </a:rPr>
              <a:t>Books and Ebooks. </a:t>
            </a:r>
          </a:p>
          <a:p>
            <a:pPr>
              <a:buFont typeface="Arial" panose="020B0604020202020204" pitchFamily="34" charset="0"/>
              <a:buChar char="•"/>
            </a:pPr>
            <a:r>
              <a:rPr lang="en-GB" sz="2400" b="1" dirty="0">
                <a:cs typeface="Arial"/>
              </a:rPr>
              <a:t>Peer-reviewed journal articles. </a:t>
            </a:r>
          </a:p>
          <a:p>
            <a:pPr>
              <a:buFont typeface="Arial,Sans-Serif" panose="05000000000000000000" pitchFamily="2" charset="2"/>
              <a:buChar char="•"/>
            </a:pPr>
            <a:r>
              <a:rPr lang="en-GB" sz="2400" b="1" dirty="0">
                <a:cs typeface="Arial"/>
              </a:rPr>
              <a:t>Box of Broadcasts for TV and radio sources.</a:t>
            </a:r>
          </a:p>
          <a:p>
            <a:pPr>
              <a:buFont typeface="Arial,Sans-Serif" panose="05000000000000000000" pitchFamily="2" charset="2"/>
              <a:buChar char="•"/>
            </a:pPr>
            <a:r>
              <a:rPr lang="en-GB" sz="2400" b="1" dirty="0">
                <a:cs typeface="Arial"/>
              </a:rPr>
              <a:t>NewsBank for newspaper articles.</a:t>
            </a:r>
          </a:p>
          <a:p>
            <a:pPr>
              <a:buFont typeface="Arial,Sans-Serif" panose="05000000000000000000" pitchFamily="2" charset="2"/>
              <a:buChar char="•"/>
            </a:pPr>
            <a:r>
              <a:rPr lang="en-GB" sz="2400" b="1" dirty="0">
                <a:cs typeface="Arial"/>
              </a:rPr>
              <a:t>Subject Databases.</a:t>
            </a:r>
          </a:p>
          <a:p>
            <a:pPr>
              <a:buFont typeface="Arial,Sans-Serif" panose="05000000000000000000" pitchFamily="2" charset="2"/>
              <a:buChar char="•"/>
            </a:pPr>
            <a:r>
              <a:rPr lang="en-GB" sz="2400" b="1" dirty="0">
                <a:cs typeface="Arial"/>
              </a:rPr>
              <a:t>Technical papers.</a:t>
            </a:r>
          </a:p>
          <a:p>
            <a:pPr>
              <a:buFont typeface="Arial,Sans-Serif" panose="05000000000000000000" pitchFamily="2" charset="2"/>
              <a:buChar char="•"/>
            </a:pPr>
            <a:r>
              <a:rPr lang="en-GB" sz="2400" b="1" dirty="0">
                <a:cs typeface="Arial"/>
              </a:rPr>
              <a:t>Government reports.</a:t>
            </a:r>
          </a:p>
          <a:p>
            <a:pPr>
              <a:buFont typeface="Arial,Sans-Serif" panose="05000000000000000000" pitchFamily="2" charset="2"/>
              <a:buChar char="•"/>
            </a:pPr>
            <a:r>
              <a:rPr lang="en-GB" sz="2400" b="1" dirty="0">
                <a:cs typeface="Arial"/>
              </a:rPr>
              <a:t>Statistical information.</a:t>
            </a:r>
          </a:p>
          <a:p>
            <a:pPr>
              <a:buFont typeface="Arial" panose="05000000000000000000" pitchFamily="2" charset="2"/>
              <a:buChar char="•"/>
            </a:pPr>
            <a:r>
              <a:rPr lang="en-GB" sz="2400" b="1" dirty="0">
                <a:cs typeface="Calibri Light"/>
              </a:rPr>
              <a:t>Google Scholar.</a:t>
            </a:r>
          </a:p>
        </p:txBody>
      </p:sp>
      <p:pic>
        <p:nvPicPr>
          <p:cNvPr id="3" name="Picture 4" descr="Woman in a library">
            <a:extLst>
              <a:ext uri="{FF2B5EF4-FFF2-40B4-BE49-F238E27FC236}">
                <a16:creationId xmlns:a16="http://schemas.microsoft.com/office/drawing/2014/main" id="{DCCB020F-CD35-601F-A574-5A6287566223}"/>
              </a:ext>
            </a:extLst>
          </p:cNvPr>
          <p:cNvPicPr>
            <a:picLocks noChangeAspect="1"/>
          </p:cNvPicPr>
          <p:nvPr/>
        </p:nvPicPr>
        <p:blipFill rotWithShape="1">
          <a:blip r:embed="rId3"/>
          <a:srcRect l="11712" r="11712"/>
          <a:stretch/>
        </p:blipFill>
        <p:spPr>
          <a:xfrm>
            <a:off x="6428178" y="1457838"/>
            <a:ext cx="5410827" cy="4715383"/>
          </a:xfrm>
          <a:prstGeom prst="rect">
            <a:avLst/>
          </a:prstGeom>
          <a:noFill/>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47986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3C19E-7560-444E-AFCC-F26F0FBB2044}"/>
              </a:ext>
            </a:extLst>
          </p:cNvPr>
          <p:cNvSpPr>
            <a:spLocks noGrp="1"/>
          </p:cNvSpPr>
          <p:nvPr>
            <p:ph sz="half" idx="2"/>
          </p:nvPr>
        </p:nvSpPr>
        <p:spPr>
          <a:xfrm>
            <a:off x="698243" y="2105367"/>
            <a:ext cx="5253296" cy="4060483"/>
          </a:xfrm>
        </p:spPr>
        <p:txBody>
          <a:bodyPr vert="horz" lIns="91440" tIns="45720" rIns="91440" bIns="45720" rtlCol="0">
            <a:normAutofit/>
          </a:bodyPr>
          <a:lstStyle/>
          <a:p>
            <a:endParaRPr lang="en-GB"/>
          </a:p>
          <a:p>
            <a:endParaRPr lang="en-GB"/>
          </a:p>
        </p:txBody>
      </p:sp>
      <p:sp>
        <p:nvSpPr>
          <p:cNvPr id="2" name="Title 1">
            <a:extLst>
              <a:ext uri="{FF2B5EF4-FFF2-40B4-BE49-F238E27FC236}">
                <a16:creationId xmlns:a16="http://schemas.microsoft.com/office/drawing/2014/main" id="{45FF2EB6-A7F8-4C6B-A3C2-A5EF8AF05DC4}"/>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dirty="0"/>
              <a:t>Library: Scoping Searches</a:t>
            </a:r>
            <a:endParaRPr lang="en-US" dirty="0"/>
          </a:p>
        </p:txBody>
      </p:sp>
      <p:graphicFrame>
        <p:nvGraphicFramePr>
          <p:cNvPr id="8" name="TextBox 5">
            <a:extLst>
              <a:ext uri="{FF2B5EF4-FFF2-40B4-BE49-F238E27FC236}">
                <a16:creationId xmlns:a16="http://schemas.microsoft.com/office/drawing/2014/main" id="{363B5F1E-C79A-993D-3F4B-9E8EAB448E72}"/>
              </a:ext>
            </a:extLst>
          </p:cNvPr>
          <p:cNvGraphicFramePr/>
          <p:nvPr>
            <p:extLst>
              <p:ext uri="{D42A27DB-BD31-4B8C-83A1-F6EECF244321}">
                <p14:modId xmlns:p14="http://schemas.microsoft.com/office/powerpoint/2010/main" val="104380270"/>
              </p:ext>
            </p:extLst>
          </p:nvPr>
        </p:nvGraphicFramePr>
        <p:xfrm>
          <a:off x="818535" y="1588150"/>
          <a:ext cx="11031794" cy="406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44337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4790" y="192094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latin typeface="Calibri Light" panose="020F0302020204030204" pitchFamily="34" charset="0"/>
                <a:cs typeface="Calibri Light" panose="020F0302020204030204" pitchFamily="34" charset="0"/>
              </a:rPr>
              <a:t>Consider different terminology that may be used.</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Alternative words</a:t>
            </a:r>
            <a:r>
              <a:rPr lang="en-GB" sz="2400" b="1" dirty="0">
                <a:latin typeface="Calibri Light" panose="020F0302020204030204" pitchFamily="34" charset="0"/>
                <a:cs typeface="Calibri Light" panose="020F0302020204030204" pitchFamily="34" charset="0"/>
              </a:rPr>
              <a:t>: Synonyms / Antonyms.</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Phrase searching</a:t>
            </a:r>
            <a:r>
              <a:rPr lang="en-GB" sz="2400" b="1" dirty="0">
                <a:latin typeface="Calibri Light" panose="020F0302020204030204" pitchFamily="34" charset="0"/>
                <a:cs typeface="Calibri Light" panose="020F0302020204030204" pitchFamily="34" charset="0"/>
              </a:rPr>
              <a:t>: Search for a phrase in quotations "exercise training“.</a:t>
            </a: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b="1"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rgbClr val="FF0000"/>
                </a:solidFill>
                <a:latin typeface="Calibri Light" panose="020F0302020204030204" pitchFamily="34" charset="0"/>
                <a:cs typeface="Calibri Light" panose="020F0302020204030204" pitchFamily="34" charset="0"/>
              </a:rPr>
              <a:t>Subject searching</a:t>
            </a:r>
            <a:r>
              <a:rPr lang="en-GB" sz="2400" b="1" dirty="0">
                <a:latin typeface="Calibri Light" panose="020F0302020204030204" pitchFamily="34" charset="0"/>
                <a:cs typeface="Calibri Light" panose="020F0302020204030204" pitchFamily="34" charset="0"/>
              </a:rPr>
              <a:t>: Controlled vocabulary.</a:t>
            </a:r>
            <a:endParaRPr lang="en-GB" sz="2400" b="1"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3324216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201947"/>
          </a:xfrm>
        </p:spPr>
        <p:txBody>
          <a:bodyPr>
            <a:noAutofit/>
          </a:bodyPr>
          <a:lstStyle/>
          <a:p>
            <a:r>
              <a:rPr lang="en-GB" dirty="0">
                <a:solidFill>
                  <a:schemeClr val="bg1"/>
                </a:solidFill>
                <a:cs typeface="Arial" panose="020B0604020202020204" pitchFamily="34" charset="0"/>
              </a:rPr>
              <a:t>Evaluating</a:t>
            </a:r>
            <a:r>
              <a:rPr lang="en-GB" dirty="0">
                <a:cs typeface="Arial" panose="020B0604020202020204" pitchFamily="34" charset="0"/>
              </a:rPr>
              <a:t> A</a:t>
            </a:r>
            <a:r>
              <a:rPr lang="en-GB" dirty="0">
                <a:solidFill>
                  <a:schemeClr val="bg1"/>
                </a:solidFill>
                <a:cs typeface="Arial" panose="020B0604020202020204" pitchFamily="34" charset="0"/>
              </a:rPr>
              <a:t>rticles </a:t>
            </a:r>
            <a:r>
              <a:rPr lang="en-GB" dirty="0">
                <a:cs typeface="Arial" panose="020B0604020202020204" pitchFamily="34" charset="0"/>
              </a:rPr>
              <a:t>C</a:t>
            </a:r>
            <a:r>
              <a:rPr lang="en-GB" dirty="0">
                <a:solidFill>
                  <a:schemeClr val="bg1"/>
                </a:solidFill>
                <a:cs typeface="Arial" panose="020B0604020202020204" pitchFamily="34" charset="0"/>
              </a:rPr>
              <a:t>ritically</a:t>
            </a:r>
          </a:p>
        </p:txBody>
      </p:sp>
      <p:sp>
        <p:nvSpPr>
          <p:cNvPr id="3" name="Content Placeholder 2"/>
          <p:cNvSpPr>
            <a:spLocks noGrp="1"/>
          </p:cNvSpPr>
          <p:nvPr>
            <p:ph idx="4294967295"/>
          </p:nvPr>
        </p:nvSpPr>
        <p:spPr>
          <a:xfrm>
            <a:off x="735033" y="1606586"/>
            <a:ext cx="7464038" cy="4633188"/>
          </a:xfrm>
        </p:spPr>
        <p:txBody>
          <a:bodyPr vert="horz" lIns="91440" tIns="45720" rIns="91440" bIns="45720" rtlCol="0" anchor="t">
            <a:noAutofit/>
          </a:bodyPr>
          <a:lstStyle/>
          <a:p>
            <a:pPr marL="0" indent="0">
              <a:lnSpc>
                <a:spcPct val="100000"/>
              </a:lnSpc>
              <a:buNone/>
            </a:pPr>
            <a:r>
              <a:rPr lang="en-GB" sz="2400" b="1" dirty="0">
                <a:latin typeface="Calibri Light" panose="020F0302020204030204" pitchFamily="34" charset="0"/>
                <a:cs typeface="Calibri Light" panose="020F0302020204030204" pitchFamily="34" charset="0"/>
              </a:rPr>
              <a:t>Things to look out for:</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Is it Peer-Reviewed?</a:t>
            </a:r>
            <a:endParaRPr lang="en-US" sz="2400" b="1" dirty="0">
              <a:latin typeface="Calibri Light" panose="020F0302020204030204" pitchFamily="34" charset="0"/>
              <a:cs typeface="Calibri Light" panose="020F0302020204030204" pitchFamily="34" charset="0"/>
            </a:endParaRP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Does it contain stated research questions?</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How recent is it? What dates are shown on the references?</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Does it have a lot of references? </a:t>
            </a:r>
          </a:p>
          <a:p>
            <a:pPr>
              <a:lnSpc>
                <a:spcPct val="100000"/>
              </a:lnSpc>
              <a:buFont typeface="Arial"/>
              <a:buChar char="•"/>
            </a:pPr>
            <a:r>
              <a:rPr lang="en-GB" sz="2400" b="1" dirty="0">
                <a:latin typeface="Calibri Light" panose="020F0302020204030204" pitchFamily="34" charset="0"/>
                <a:cs typeface="Calibri Light" panose="020F0302020204030204" pitchFamily="34" charset="0"/>
              </a:rPr>
              <a:t>Some databases will have records of Downloads, Shares, and how often it’s been cited by others e.g. Springer, Science Direct, Google Scholar.</a:t>
            </a:r>
          </a:p>
          <a:p>
            <a:pPr marL="0" indent="0">
              <a:lnSpc>
                <a:spcPct val="100000"/>
              </a:lnSpc>
              <a:buNone/>
            </a:pPr>
            <a:endParaRPr lang="en-GB" sz="2400" dirty="0">
              <a:latin typeface="Calibri Light" panose="020F0302020204030204" pitchFamily="34" charset="0"/>
              <a:cs typeface="Calibri Light" panose="020F0302020204030204" pitchFamily="34" charset="0"/>
            </a:endParaRPr>
          </a:p>
          <a:p>
            <a:endParaRPr lang="en-GB" sz="2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99071" y="1766571"/>
            <a:ext cx="3750552" cy="376813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7040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0551F2-448C-DD19-3643-491C01F02913}"/>
              </a:ext>
            </a:extLst>
          </p:cNvPr>
          <p:cNvSpPr>
            <a:spLocks noGrp="1"/>
          </p:cNvSpPr>
          <p:nvPr>
            <p:ph type="title"/>
          </p:nvPr>
        </p:nvSpPr>
        <p:spPr/>
        <p:txBody>
          <a:bodyPr/>
          <a:lstStyle/>
          <a:p>
            <a:r>
              <a:rPr lang="en-GB" dirty="0"/>
              <a:t>Use the CRAAP Test</a:t>
            </a:r>
          </a:p>
        </p:txBody>
      </p:sp>
      <p:graphicFrame>
        <p:nvGraphicFramePr>
          <p:cNvPr id="7" name="Content Placeholder 6">
            <a:extLst>
              <a:ext uri="{FF2B5EF4-FFF2-40B4-BE49-F238E27FC236}">
                <a16:creationId xmlns:a16="http://schemas.microsoft.com/office/drawing/2014/main" id="{6D40741D-6CB2-2005-23AB-28BA95D83B43}"/>
              </a:ext>
            </a:extLst>
          </p:cNvPr>
          <p:cNvGraphicFramePr>
            <a:graphicFrameLocks noGrp="1"/>
          </p:cNvGraphicFramePr>
          <p:nvPr>
            <p:ph sz="quarter" idx="10"/>
            <p:extLst>
              <p:ext uri="{D42A27DB-BD31-4B8C-83A1-F6EECF244321}">
                <p14:modId xmlns:p14="http://schemas.microsoft.com/office/powerpoint/2010/main" val="364227878"/>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24163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637336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Tips for 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2283525723"/>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51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1018309" y="2923309"/>
            <a:ext cx="1246909" cy="314498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2781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latin typeface="Lucida Sans" panose="020B0602030504020204" pitchFamily="34" charset="0"/>
                <a:cs typeface="Calibri" panose="020F0502020204030204" pitchFamily="34" charset="0"/>
              </a:rPr>
              <a:t>Red Arrows</a:t>
            </a:r>
          </a:p>
        </p:txBody>
      </p:sp>
      <p:sp>
        <p:nvSpPr>
          <p:cNvPr id="8" name="TextBox 7">
            <a:extLst>
              <a:ext uri="{FF2B5EF4-FFF2-40B4-BE49-F238E27FC236}">
                <a16:creationId xmlns:a16="http://schemas.microsoft.com/office/drawing/2014/main" id="{EB138A5A-05C0-FF7D-9983-995A983B2A76}"/>
              </a:ext>
            </a:extLst>
          </p:cNvPr>
          <p:cNvSpPr txBox="1"/>
          <p:nvPr/>
        </p:nvSpPr>
        <p:spPr>
          <a:xfrm>
            <a:off x="8555182" y="2209800"/>
            <a:ext cx="3361669" cy="2862322"/>
          </a:xfrm>
          <a:prstGeom prst="rect">
            <a:avLst/>
          </a:prstGeom>
          <a:noFill/>
        </p:spPr>
        <p:txBody>
          <a:bodyPr wrap="square" rtlCol="0">
            <a:spAutoFit/>
          </a:bodyPr>
          <a:lstStyle/>
          <a:p>
            <a:r>
              <a:rPr lang="en-GB" sz="2400" b="1" dirty="0">
                <a:cs typeface="Calibri Light" panose="020F0302020204030204" pitchFamily="34" charset="0"/>
              </a:rPr>
              <a:t>Use the red arrows in peer-reviewed searches to find ‘Cited In’ and ‘Cited by’ texts to expand your research.</a:t>
            </a:r>
          </a:p>
          <a:p>
            <a:endParaRPr lang="en-GB" sz="2400" b="1" dirty="0">
              <a:latin typeface="Calibri "/>
              <a:cs typeface="Calibri Light" panose="020F0302020204030204" pitchFamily="34" charset="0"/>
            </a:endParaRPr>
          </a:p>
          <a:p>
            <a:endParaRPr lang="en-GB" b="1" dirty="0">
              <a:latin typeface="Calibri "/>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 </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4E5A8DF5-CC5F-29A4-828B-51F92AA3820E}"/>
              </a:ext>
            </a:extLst>
          </p:cNvPr>
          <p:cNvPicPr>
            <a:picLocks noChangeAspect="1"/>
          </p:cNvPicPr>
          <p:nvPr/>
        </p:nvPicPr>
        <p:blipFill rotWithShape="1">
          <a:blip r:embed="rId3"/>
          <a:srcRect l="707" t="11919" r="2189" b="6767"/>
          <a:stretch/>
        </p:blipFill>
        <p:spPr>
          <a:xfrm>
            <a:off x="540085" y="1652833"/>
            <a:ext cx="7862697" cy="4389370"/>
          </a:xfrm>
          <a:prstGeom prst="rect">
            <a:avLst/>
          </a:prstGeom>
          <a:effectLst>
            <a:outerShdw blurRad="63500" sx="102000" sy="102000" algn="ctr" rotWithShape="0">
              <a:prstClr val="black">
                <a:alpha val="40000"/>
              </a:prstClr>
            </a:outerShdw>
          </a:effectLst>
        </p:spPr>
      </p:pic>
      <p:sp>
        <p:nvSpPr>
          <p:cNvPr id="6" name="Rectangle 5">
            <a:extLst>
              <a:ext uri="{FF2B5EF4-FFF2-40B4-BE49-F238E27FC236}">
                <a16:creationId xmlns:a16="http://schemas.microsoft.com/office/drawing/2014/main" id="{B66C338A-0E34-72BE-6701-0A4104149966}"/>
              </a:ext>
            </a:extLst>
          </p:cNvPr>
          <p:cNvSpPr/>
          <p:nvPr/>
        </p:nvSpPr>
        <p:spPr>
          <a:xfrm>
            <a:off x="5590434" y="3429000"/>
            <a:ext cx="438035" cy="2286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5008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Searching Within a Journal</a:t>
            </a:r>
          </a:p>
        </p:txBody>
      </p:sp>
      <p:sp>
        <p:nvSpPr>
          <p:cNvPr id="14" name="TextBox 13">
            <a:extLst>
              <a:ext uri="{FF2B5EF4-FFF2-40B4-BE49-F238E27FC236}">
                <a16:creationId xmlns:a16="http://schemas.microsoft.com/office/drawing/2014/main" id="{A0B6F977-14B5-0AC0-53DA-20AEB00DF97D}"/>
              </a:ext>
            </a:extLst>
          </p:cNvPr>
          <p:cNvSpPr txBox="1"/>
          <p:nvPr/>
        </p:nvSpPr>
        <p:spPr>
          <a:xfrm>
            <a:off x="7162799" y="1551709"/>
            <a:ext cx="4516582" cy="4801314"/>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Use the catalogue to search within a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rPr>
              <a:t>Click on the journal title.</a:t>
            </a:r>
          </a:p>
          <a:p>
            <a:r>
              <a:rPr lang="en-GB" sz="2400" b="1" dirty="0">
                <a:latin typeface="Calibri Light" panose="020F0302020204030204" pitchFamily="34" charset="0"/>
                <a:cs typeface="Calibri Light" panose="020F0302020204030204" pitchFamily="34" charset="0"/>
              </a:rPr>
              <a:t>Go to the ‘Search inside’ section.</a:t>
            </a:r>
          </a:p>
          <a:p>
            <a:r>
              <a:rPr lang="en-GB" sz="2400" b="1" dirty="0">
                <a:latin typeface="Calibri Light" panose="020F0302020204030204" pitchFamily="34" charset="0"/>
                <a:cs typeface="Calibri Light" panose="020F0302020204030204" pitchFamily="34" charset="0"/>
              </a:rPr>
              <a:t>Put your keywords in the search box.</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rPr>
              <a:t>This will bring up a set of results only from that journal.</a:t>
            </a:r>
          </a:p>
          <a:p>
            <a:endParaRPr lang="en-GB" sz="2400" b="1" dirty="0">
              <a:latin typeface="Calibri Light" panose="020F0302020204030204" pitchFamily="34" charset="0"/>
              <a:cs typeface="Calibri Light" panose="020F0302020204030204" pitchFamily="34" charset="0"/>
            </a:endParaRPr>
          </a:p>
          <a:p>
            <a:r>
              <a:rPr lang="en-GB" sz="2400" b="1" dirty="0">
                <a:latin typeface="Calibri Light" panose="020F0302020204030204" pitchFamily="34" charset="0"/>
                <a:cs typeface="Calibri Light" panose="020F0302020204030204" pitchFamily="34" charset="0"/>
                <a:hlinkClick r:id="rId2"/>
              </a:rPr>
              <a:t>Search</a:t>
            </a:r>
            <a:endParaRPr lang="en-GB" sz="2400" b="1" dirty="0">
              <a:latin typeface="Calibri Light" panose="020F0302020204030204" pitchFamily="34" charset="0"/>
              <a:cs typeface="Calibri Light" panose="020F03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6E0BAE53-D3F1-679C-A3E6-D61A6CF4C665}"/>
              </a:ext>
            </a:extLst>
          </p:cNvPr>
          <p:cNvPicPr>
            <a:picLocks noChangeAspect="1"/>
          </p:cNvPicPr>
          <p:nvPr/>
        </p:nvPicPr>
        <p:blipFill rotWithShape="1">
          <a:blip r:embed="rId3"/>
          <a:srcRect l="65032" t="6024" r="9359" b="43087"/>
          <a:stretch/>
        </p:blipFill>
        <p:spPr>
          <a:xfrm>
            <a:off x="840153" y="1469292"/>
            <a:ext cx="5481499" cy="4267200"/>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CBB44203-C789-4D34-A38B-CD59CEF18955}"/>
              </a:ext>
            </a:extLst>
          </p:cNvPr>
          <p:cNvSpPr/>
          <p:nvPr/>
        </p:nvSpPr>
        <p:spPr>
          <a:xfrm>
            <a:off x="840153" y="2965938"/>
            <a:ext cx="5481499" cy="82843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4079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Searches and Setting Alerts</a:t>
            </a:r>
          </a:p>
        </p:txBody>
      </p:sp>
      <p:sp>
        <p:nvSpPr>
          <p:cNvPr id="18" name="TextBox 17">
            <a:extLst>
              <a:ext uri="{FF2B5EF4-FFF2-40B4-BE49-F238E27FC236}">
                <a16:creationId xmlns:a16="http://schemas.microsoft.com/office/drawing/2014/main" id="{DFC203FB-3C52-6B7B-EB31-F9AC82AE3D70}"/>
              </a:ext>
            </a:extLst>
          </p:cNvPr>
          <p:cNvSpPr txBox="1"/>
          <p:nvPr/>
        </p:nvSpPr>
        <p:spPr>
          <a:xfrm>
            <a:off x="918949" y="5377685"/>
            <a:ext cx="10795518" cy="830997"/>
          </a:xfrm>
          <a:prstGeom prst="rect">
            <a:avLst/>
          </a:prstGeom>
          <a:noFill/>
        </p:spPr>
        <p:txBody>
          <a:bodyPr wrap="square" rtlCol="0">
            <a:spAutoFit/>
          </a:bodyPr>
          <a:lstStyle/>
          <a:p>
            <a:r>
              <a:rPr lang="en-GB" sz="2400" b="1" dirty="0">
                <a:latin typeface="Calibri Light" panose="020F0302020204030204" pitchFamily="34" charset="0"/>
                <a:cs typeface="Calibri Light" panose="020F0302020204030204" pitchFamily="34" charset="0"/>
              </a:rPr>
              <a:t>Save a query to your favourites.</a:t>
            </a:r>
          </a:p>
          <a:p>
            <a:r>
              <a:rPr lang="en-GB" sz="2400" b="1" dirty="0">
                <a:latin typeface="Calibri Light" panose="020F0302020204030204" pitchFamily="34" charset="0"/>
                <a:cs typeface="Calibri Light" panose="020F0302020204030204" pitchFamily="34" charset="0"/>
              </a:rPr>
              <a:t>Turn on notifications for any new research published for your query.</a:t>
            </a:r>
          </a:p>
        </p:txBody>
      </p:sp>
      <p:pic>
        <p:nvPicPr>
          <p:cNvPr id="4" name="Picture 3">
            <a:extLst>
              <a:ext uri="{FF2B5EF4-FFF2-40B4-BE49-F238E27FC236}">
                <a16:creationId xmlns:a16="http://schemas.microsoft.com/office/drawing/2014/main" id="{23A085D3-816D-D43E-B753-6CA338378C5D}"/>
              </a:ext>
            </a:extLst>
          </p:cNvPr>
          <p:cNvPicPr>
            <a:picLocks noChangeAspect="1"/>
          </p:cNvPicPr>
          <p:nvPr/>
        </p:nvPicPr>
        <p:blipFill rotWithShape="1">
          <a:blip r:embed="rId2"/>
          <a:srcRect l="58881" t="5639" r="1231" b="43404"/>
          <a:stretch/>
        </p:blipFill>
        <p:spPr>
          <a:xfrm>
            <a:off x="1196453" y="1554376"/>
            <a:ext cx="6896669" cy="3451560"/>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09B02C17-1631-2E7B-337D-B9295B94084A}"/>
              </a:ext>
            </a:extLst>
          </p:cNvPr>
          <p:cNvSpPr txBox="1"/>
          <p:nvPr/>
        </p:nvSpPr>
        <p:spPr>
          <a:xfrm>
            <a:off x="8561696" y="4376382"/>
            <a:ext cx="2147248" cy="369332"/>
          </a:xfrm>
          <a:prstGeom prst="rect">
            <a:avLst/>
          </a:prstGeom>
          <a:noFill/>
        </p:spPr>
        <p:txBody>
          <a:bodyPr wrap="square" rtlCol="0">
            <a:spAutoFit/>
          </a:bodyPr>
          <a:lstStyle/>
          <a:p>
            <a:r>
              <a:rPr lang="en-GB" dirty="0">
                <a:hlinkClick r:id="rId3"/>
              </a:rPr>
              <a:t>Search</a:t>
            </a:r>
            <a:endParaRPr lang="en-GB" dirty="0"/>
          </a:p>
        </p:txBody>
      </p:sp>
      <p:sp>
        <p:nvSpPr>
          <p:cNvPr id="6" name="Rectangle 5">
            <a:extLst>
              <a:ext uri="{FF2B5EF4-FFF2-40B4-BE49-F238E27FC236}">
                <a16:creationId xmlns:a16="http://schemas.microsoft.com/office/drawing/2014/main" id="{541006A5-F36B-F8AA-08D6-5D31ADF45EEA}"/>
              </a:ext>
            </a:extLst>
          </p:cNvPr>
          <p:cNvSpPr/>
          <p:nvPr/>
        </p:nvSpPr>
        <p:spPr>
          <a:xfrm>
            <a:off x="4804012" y="1578591"/>
            <a:ext cx="946245" cy="191069"/>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48F7C4F-FD9E-DCE4-94FF-EB8893725FC5}"/>
              </a:ext>
            </a:extLst>
          </p:cNvPr>
          <p:cNvSpPr/>
          <p:nvPr/>
        </p:nvSpPr>
        <p:spPr>
          <a:xfrm>
            <a:off x="3835021" y="2415655"/>
            <a:ext cx="482221" cy="27295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45411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6C663-64E4-1264-08F2-0119E62E1842}"/>
              </a:ext>
            </a:extLst>
          </p:cNvPr>
          <p:cNvSpPr>
            <a:spLocks noGrp="1"/>
          </p:cNvSpPr>
          <p:nvPr>
            <p:ph type="title"/>
          </p:nvPr>
        </p:nvSpPr>
        <p:spPr/>
        <p:txBody>
          <a:bodyPr>
            <a:normAutofit/>
          </a:bodyPr>
          <a:lstStyle/>
          <a:p>
            <a:r>
              <a:rPr lang="en-GB" dirty="0">
                <a:cs typeface="Arial" panose="020B0604020202020204" pitchFamily="34" charset="0"/>
              </a:rPr>
              <a:t>Managing Your Sources </a:t>
            </a:r>
            <a:endParaRPr lang="en-GB" dirty="0"/>
          </a:p>
        </p:txBody>
      </p:sp>
      <p:graphicFrame>
        <p:nvGraphicFramePr>
          <p:cNvPr id="4" name="Content Placeholder 3">
            <a:extLst>
              <a:ext uri="{FF2B5EF4-FFF2-40B4-BE49-F238E27FC236}">
                <a16:creationId xmlns:a16="http://schemas.microsoft.com/office/drawing/2014/main" id="{CFB55A34-94B4-92A0-AFAE-871F9D8E14B4}"/>
              </a:ext>
            </a:extLst>
          </p:cNvPr>
          <p:cNvGraphicFramePr>
            <a:graphicFrameLocks noGrp="1"/>
          </p:cNvGraphicFramePr>
          <p:nvPr>
            <p:ph idx="1"/>
            <p:extLst>
              <p:ext uri="{D42A27DB-BD31-4B8C-83A1-F6EECF244321}">
                <p14:modId xmlns:p14="http://schemas.microsoft.com/office/powerpoint/2010/main" val="414006587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632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2045225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Pinned resources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10383201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Exporting Citations to RefWorks</a:t>
            </a:r>
          </a:p>
        </p:txBody>
      </p:sp>
      <p:sp>
        <p:nvSpPr>
          <p:cNvPr id="14" name="TextBox 13">
            <a:extLst>
              <a:ext uri="{FF2B5EF4-FFF2-40B4-BE49-F238E27FC236}">
                <a16:creationId xmlns:a16="http://schemas.microsoft.com/office/drawing/2014/main" id="{A0B6F977-14B5-0AC0-53DA-20AEB00DF97D}"/>
              </a:ext>
            </a:extLst>
          </p:cNvPr>
          <p:cNvSpPr txBox="1"/>
          <p:nvPr/>
        </p:nvSpPr>
        <p:spPr>
          <a:xfrm>
            <a:off x="6809509" y="1547794"/>
            <a:ext cx="5243405" cy="452431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Use the library search to export citations directly into RefWorks account.</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Click on the item.</a:t>
            </a:r>
          </a:p>
          <a:p>
            <a:r>
              <a:rPr lang="en-GB" b="1" dirty="0">
                <a:latin typeface="Calibri Light" panose="020F0302020204030204" pitchFamily="34" charset="0"/>
                <a:cs typeface="Calibri Light" panose="020F0302020204030204" pitchFamily="34" charset="0"/>
              </a:rPr>
              <a:t>Go to the ‘Send to’ section.</a:t>
            </a:r>
          </a:p>
          <a:p>
            <a:r>
              <a:rPr lang="en-GB" b="1" dirty="0">
                <a:latin typeface="Calibri Light" panose="020F0302020204030204" pitchFamily="34" charset="0"/>
                <a:cs typeface="Calibri Light" panose="020F0302020204030204" pitchFamily="34" charset="0"/>
              </a:rPr>
              <a:t>Click on ‘RefWorks’.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Every member of staff and student has a RefWorks account.  Sign up on the RefWorks page with your university email address.</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If you are using a different bibliographic software management tool use the ‘Export RIS’ option instead to export the citation.</a:t>
            </a:r>
          </a:p>
          <a:p>
            <a:endParaRPr lang="en-GB" b="1"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hlinkClick r:id="rId2"/>
              </a:rPr>
              <a:t>Search</a:t>
            </a:r>
            <a:endParaRPr lang="en-GB"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1C6C2C3C-94B5-B8EC-B271-18B48AEAB884}"/>
              </a:ext>
            </a:extLst>
          </p:cNvPr>
          <p:cNvPicPr>
            <a:picLocks noChangeAspect="1"/>
          </p:cNvPicPr>
          <p:nvPr/>
        </p:nvPicPr>
        <p:blipFill rotWithShape="1">
          <a:blip r:embed="rId3"/>
          <a:srcRect l="64962" t="5924" r="1141" b="43214"/>
          <a:stretch/>
        </p:blipFill>
        <p:spPr>
          <a:xfrm>
            <a:off x="506175" y="1705971"/>
            <a:ext cx="6152558" cy="36166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B7D1BA93-C2B6-F124-B0A5-4C8B5223F3E0}"/>
              </a:ext>
            </a:extLst>
          </p:cNvPr>
          <p:cNvSpPr/>
          <p:nvPr/>
        </p:nvSpPr>
        <p:spPr>
          <a:xfrm>
            <a:off x="2220362" y="2611272"/>
            <a:ext cx="386360" cy="33209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30467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dirty="0"/>
              <a:t>Library Catalogue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65031" y="1528763"/>
            <a:ext cx="11826970" cy="992187"/>
          </a:xfrm>
        </p:spPr>
        <p:txBody>
          <a:bodyPr vert="horz" lIns="91440" tIns="45720" rIns="91440" bIns="45720" rtlCol="0" anchor="t">
            <a:normAutofit/>
          </a:bodyPr>
          <a:lstStyle/>
          <a:p>
            <a:pPr marL="0" indent="0">
              <a:buNone/>
            </a:pPr>
            <a:r>
              <a:rPr lang="en-GB" sz="2600" b="1"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b="1"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441226" y="2855406"/>
            <a:ext cx="5063835"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b="1"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b="1"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b="1"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12394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dirty="0"/>
              <a:t>Digital Theatre+</a:t>
            </a:r>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53602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 action="ppaction://noaction"/>
            </a:endParaRPr>
          </a:p>
          <a:p>
            <a:pPr>
              <a:buFont typeface="Arial" panose="020B0604020202020204" pitchFamily="34" charset="0"/>
              <a:buChar char="•"/>
            </a:pPr>
            <a:r>
              <a:rPr lang="en-GB" sz="2000" b="1" dirty="0">
                <a:solidFill>
                  <a:srgbClr val="3A3A3A"/>
                </a:solidFill>
                <a:hlinkClick r:id="" action="ppaction://noaction"/>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1953323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 </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55664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273923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596372"/>
            <a:ext cx="6718263" cy="334214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73112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70091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a:buFont typeface="Arial" panose="020B0604020202020204" pitchFamily="34" charset="0"/>
              <a:buChar char="•"/>
            </a:pPr>
            <a:r>
              <a:rPr lang="en-GB" sz="2000" dirty="0">
                <a:hlinkClick r:id="rId2"/>
              </a:rPr>
              <a:t>Box of Broadcasts (BoB)</a:t>
            </a:r>
            <a:endParaRPr lang="en-GB" sz="2000" dirty="0"/>
          </a:p>
          <a:p>
            <a:pPr>
              <a:lnSpc>
                <a:spcPct val="50000"/>
              </a:lnSpc>
              <a:buFont typeface="Arial" panose="020B0604020202020204" pitchFamily="34" charset="0"/>
              <a:buChar char="•"/>
            </a:pPr>
            <a:r>
              <a:rPr lang="en-GB" sz="2000" b="0" i="0" dirty="0">
                <a:solidFill>
                  <a:srgbClr val="3A3A3A"/>
                </a:solidFill>
                <a:effectLst/>
              </a:rPr>
              <a:t>BoB is a TV and radio service for education. </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a:buFont typeface="Arial" panose="020B0604020202020204" pitchFamily="34" charset="0"/>
              <a:buChar char="•"/>
            </a:pPr>
            <a:r>
              <a:rPr lang="en-GB" sz="2000" dirty="0">
                <a:hlinkClick r:id="rId3"/>
              </a:rPr>
              <a:t>Academic Video Online</a:t>
            </a:r>
            <a:endParaRPr lang="en-GB" sz="2000"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etc.</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a:buFont typeface="Arial" panose="020B0604020202020204" pitchFamily="34" charset="0"/>
              <a:buChar char="•"/>
            </a:pPr>
            <a:r>
              <a:rPr lang="en-GB" sz="2000" dirty="0">
                <a:hlinkClick r:id="rId4"/>
              </a:rPr>
              <a:t>Henry Stewart Talks</a:t>
            </a:r>
            <a:endParaRPr lang="en-GB" sz="2000" dirty="0"/>
          </a:p>
          <a:p>
            <a:pPr>
              <a:buFont typeface="Arial" panose="020B0604020202020204" pitchFamily="34" charset="0"/>
              <a:buChar char="•"/>
            </a:pPr>
            <a:r>
              <a:rPr lang="en-GB" sz="2000" b="0" i="0" dirty="0">
                <a:solidFill>
                  <a:srgbClr val="3A3A3A"/>
                </a:solidFill>
                <a:effectLst/>
                <a:highlight>
                  <a:srgbClr val="FFFFFF"/>
                </a:highlight>
              </a:rPr>
              <a:t>This collection of specially-prepared animated audio-visual presentations with synchronized narration is regularly updated and growing, with over 850 talks.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a:bodyPr>
          <a:lstStyle/>
          <a:p>
            <a:pPr marL="0" indent="0">
              <a:buNone/>
            </a:pPr>
            <a:r>
              <a:rPr lang="en-US" dirty="0"/>
              <a:t>Click on the ebooks link in Database Search.</a:t>
            </a:r>
          </a:p>
          <a:p>
            <a:pPr marL="0" indent="0">
              <a:buNone/>
            </a:pPr>
            <a:endParaRPr lang="en-US" dirty="0"/>
          </a:p>
          <a:p>
            <a:r>
              <a:rPr lang="en-US" dirty="0"/>
              <a:t>Taylor &amp; Francis. </a:t>
            </a:r>
          </a:p>
          <a:p>
            <a:r>
              <a:rPr lang="en-US" dirty="0"/>
              <a:t>Ebook Central.</a:t>
            </a:r>
          </a:p>
          <a:p>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8044436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18301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2721272285"/>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8204788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Using Library Apps</a:t>
            </a:r>
          </a:p>
        </p:txBody>
      </p:sp>
      <p:sp>
        <p:nvSpPr>
          <p:cNvPr id="3" name="TextBox 2">
            <a:extLst>
              <a:ext uri="{FF2B5EF4-FFF2-40B4-BE49-F238E27FC236}">
                <a16:creationId xmlns:a16="http://schemas.microsoft.com/office/drawing/2014/main" id="{80C319DA-919E-4181-8D22-6A6A006D4663}"/>
              </a:ext>
            </a:extLst>
          </p:cNvPr>
          <p:cNvSpPr txBox="1"/>
          <p:nvPr/>
        </p:nvSpPr>
        <p:spPr>
          <a:xfrm>
            <a:off x="274609" y="1376100"/>
            <a:ext cx="5647033" cy="1754326"/>
          </a:xfrm>
          <a:prstGeom prst="rect">
            <a:avLst/>
          </a:prstGeom>
          <a:noFill/>
        </p:spPr>
        <p:txBody>
          <a:bodyPr wrap="square" rtlCol="0">
            <a:spAutoFit/>
          </a:bodyPr>
          <a:lstStyle/>
          <a:p>
            <a:r>
              <a:rPr lang="en-GB" sz="1800" b="1" dirty="0">
                <a:latin typeface="Calibri Light" panose="020F0302020204030204" pitchFamily="34" charset="0"/>
                <a:cs typeface="Calibri Light" panose="020F0302020204030204" pitchFamily="34" charset="0"/>
              </a:rPr>
              <a:t>Many of our library resources are also accessible </a:t>
            </a:r>
            <a:r>
              <a:rPr lang="en-GB" b="1" dirty="0">
                <a:latin typeface="Calibri Light" panose="020F0302020204030204" pitchFamily="34" charset="0"/>
                <a:cs typeface="Calibri Light" panose="020F0302020204030204" pitchFamily="34" charset="0"/>
              </a:rPr>
              <a:t>via an a</a:t>
            </a:r>
            <a:r>
              <a:rPr lang="en-GB" sz="1800" b="1" dirty="0">
                <a:latin typeface="Calibri Light" panose="020F0302020204030204" pitchFamily="34" charset="0"/>
                <a:cs typeface="Calibri Light" panose="020F0302020204030204" pitchFamily="34" charset="0"/>
              </a:rPr>
              <a:t>pp for mobile devices. </a:t>
            </a:r>
          </a:p>
          <a:p>
            <a:endParaRPr lang="en-GB" b="1" dirty="0">
              <a:latin typeface="Calibri Light" panose="020F0302020204030204" pitchFamily="34" charset="0"/>
              <a:cs typeface="Calibri Light" panose="020F0302020204030204" pitchFamily="34" charset="0"/>
            </a:endParaRPr>
          </a:p>
          <a:p>
            <a:r>
              <a:rPr lang="en-GB" sz="1800" b="1" dirty="0">
                <a:latin typeface="Calibri Light" panose="020F0302020204030204" pitchFamily="34" charset="0"/>
                <a:cs typeface="Calibri Light" panose="020F0302020204030204" pitchFamily="34" charset="0"/>
              </a:rPr>
              <a:t>This avoids logging in each time you access a database.</a:t>
            </a:r>
          </a:p>
          <a:p>
            <a:pPr marL="0" indent="0">
              <a:buNone/>
            </a:pPr>
            <a:endParaRPr lang="en-GB" sz="1800" dirty="0">
              <a:cs typeface="Calibri Light"/>
            </a:endParaRPr>
          </a:p>
          <a:p>
            <a:pPr marL="0" indent="0">
              <a:buNone/>
            </a:pPr>
            <a:endParaRPr lang="en-GB" dirty="0">
              <a:cs typeface="Calibri Light"/>
            </a:endParaRPr>
          </a:p>
        </p:txBody>
      </p:sp>
      <p:pic>
        <p:nvPicPr>
          <p:cNvPr id="5" name="Picture 4">
            <a:extLst>
              <a:ext uri="{FF2B5EF4-FFF2-40B4-BE49-F238E27FC236}">
                <a16:creationId xmlns:a16="http://schemas.microsoft.com/office/drawing/2014/main" id="{F5F03337-3687-8BD6-7809-D676F4C200D6}"/>
              </a:ext>
            </a:extLst>
          </p:cNvPr>
          <p:cNvPicPr>
            <a:picLocks noChangeAspect="1"/>
          </p:cNvPicPr>
          <p:nvPr/>
        </p:nvPicPr>
        <p:blipFill rotWithShape="1">
          <a:blip r:embed="rId2"/>
          <a:srcRect l="842" t="11414" r="3400" b="20707"/>
          <a:stretch/>
        </p:blipFill>
        <p:spPr>
          <a:xfrm>
            <a:off x="5921643" y="1622812"/>
            <a:ext cx="6137660" cy="2900497"/>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9FB2239B-5EEF-07A1-0091-D960C08B0581}"/>
              </a:ext>
            </a:extLst>
          </p:cNvPr>
          <p:cNvPicPr>
            <a:picLocks noChangeAspect="1"/>
          </p:cNvPicPr>
          <p:nvPr/>
        </p:nvPicPr>
        <p:blipFill rotWithShape="1">
          <a:blip r:embed="rId3"/>
          <a:srcRect l="69259" t="22621" r="8451" b="24344"/>
          <a:stretch/>
        </p:blipFill>
        <p:spPr>
          <a:xfrm>
            <a:off x="1851263" y="2687344"/>
            <a:ext cx="2177434" cy="345394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E5BB802E-5640-2272-5BDE-60CC4C89AFC1}"/>
              </a:ext>
            </a:extLst>
          </p:cNvPr>
          <p:cNvSpPr txBox="1"/>
          <p:nvPr/>
        </p:nvSpPr>
        <p:spPr>
          <a:xfrm>
            <a:off x="228186" y="2807244"/>
            <a:ext cx="1681567" cy="1754326"/>
          </a:xfrm>
          <a:prstGeom prst="rect">
            <a:avLst/>
          </a:prstGeom>
          <a:noFill/>
        </p:spPr>
        <p:txBody>
          <a:bodyPr wrap="square" rtlCol="0">
            <a:spAutoFit/>
          </a:bodyPr>
          <a:lstStyle/>
          <a:p>
            <a:pPr marL="0" indent="0">
              <a:buNone/>
            </a:pPr>
            <a:endParaRPr lang="en-GB" sz="1800" dirty="0">
              <a:cs typeface="Calibri Light"/>
            </a:endParaRPr>
          </a:p>
          <a:p>
            <a:r>
              <a:rPr lang="en-GB" sz="1800" b="1" dirty="0">
                <a:latin typeface="Calibri Light" panose="020F0302020204030204" pitchFamily="34" charset="0"/>
                <a:cs typeface="Calibri Light" panose="020F0302020204030204" pitchFamily="34" charset="0"/>
              </a:rPr>
              <a:t>Apps include:</a:t>
            </a:r>
          </a:p>
          <a:p>
            <a:r>
              <a:rPr lang="en-GB" sz="1800" b="1" dirty="0">
                <a:latin typeface="Calibri Light" panose="020F0302020204030204" pitchFamily="34" charset="0"/>
                <a:cs typeface="Calibri Light" panose="020F0302020204030204" pitchFamily="34" charset="0"/>
              </a:rPr>
              <a:t> </a:t>
            </a:r>
            <a:endParaRPr lang="en-GB" b="1" dirty="0">
              <a:latin typeface="Calibri Light" panose="020F0302020204030204" pitchFamily="34" charset="0"/>
              <a:cs typeface="Calibri Light" panose="020F0302020204030204" pitchFamily="34" charset="0"/>
            </a:endParaRPr>
          </a:p>
          <a:p>
            <a:r>
              <a:rPr lang="en-GB" sz="1800" b="1" dirty="0">
                <a:latin typeface="Calibri Light" panose="020F0302020204030204" pitchFamily="34" charset="0"/>
                <a:cs typeface="Calibri Light" panose="020F0302020204030204" pitchFamily="34" charset="0"/>
              </a:rPr>
              <a:t>Browzine.</a:t>
            </a:r>
          </a:p>
          <a:p>
            <a:r>
              <a:rPr lang="en-GB" sz="1800" b="1" dirty="0">
                <a:latin typeface="Calibri Light" panose="020F0302020204030204" pitchFamily="34" charset="0"/>
                <a:cs typeface="Calibri Light" panose="020F0302020204030204" pitchFamily="34" charset="0"/>
              </a:rPr>
              <a:t>Ebsco.</a:t>
            </a:r>
          </a:p>
          <a:p>
            <a:r>
              <a:rPr lang="en-GB" sz="1800" b="1" dirty="0">
                <a:latin typeface="Calibri Light" panose="020F0302020204030204" pitchFamily="34" charset="0"/>
                <a:cs typeface="Calibri Light" panose="020F0302020204030204" pitchFamily="34" charset="0"/>
              </a:rPr>
              <a:t>IEEE Xplore.</a:t>
            </a:r>
          </a:p>
        </p:txBody>
      </p:sp>
      <p:pic>
        <p:nvPicPr>
          <p:cNvPr id="10" name="Picture 9">
            <a:extLst>
              <a:ext uri="{FF2B5EF4-FFF2-40B4-BE49-F238E27FC236}">
                <a16:creationId xmlns:a16="http://schemas.microsoft.com/office/drawing/2014/main" id="{579BCFFD-BA1D-3387-12B4-FCDEE8D794FE}"/>
              </a:ext>
            </a:extLst>
          </p:cNvPr>
          <p:cNvPicPr>
            <a:picLocks noChangeAspect="1"/>
          </p:cNvPicPr>
          <p:nvPr/>
        </p:nvPicPr>
        <p:blipFill rotWithShape="1">
          <a:blip r:embed="rId4"/>
          <a:srcRect l="641" t="13464" r="51189" b="36030"/>
          <a:stretch/>
        </p:blipFill>
        <p:spPr>
          <a:xfrm>
            <a:off x="3827283" y="3251796"/>
            <a:ext cx="4188719" cy="29278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0797431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t>
            </a:r>
            <a:endParaRPr lang="en-US" sz="3600" kern="1200" dirty="0">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719744" y="1713491"/>
            <a:ext cx="7209952" cy="3651611"/>
          </a:xfrm>
          <a:prstGeom prst="rect">
            <a:avLst/>
          </a:prstGeom>
          <a:effectLst>
            <a:outerShdw blurRad="63500" sx="102000" sy="102000" algn="ctr" rotWithShape="0">
              <a:prstClr val="black">
                <a:alpha val="40000"/>
              </a:prstClr>
            </a:outerShdw>
          </a:effectLst>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486464" y="2043392"/>
            <a:ext cx="4233280"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Search for Google Scholar.</a:t>
            </a:r>
            <a:endParaRPr lang="en-US" b="1"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on site.</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on 3 lines (top left of page).</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Choose settings.</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Type in UW Trinity.</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Click search.</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Tick the box with View it @ UWTSD.</a:t>
            </a:r>
          </a:p>
          <a:p>
            <a:pPr marL="342900" indent="-342900">
              <a:buFont typeface="Arial" panose="05000000000000000000" pitchFamily="2" charset="2"/>
              <a:buChar char="•"/>
            </a:pPr>
            <a:r>
              <a:rPr lang="en-US" sz="2000" b="1" dirty="0">
                <a:latin typeface="Calibri Light" panose="020F0302020204030204" pitchFamily="34" charset="0"/>
                <a:cs typeface="Calibri Light" panose="020F0302020204030204" pitchFamily="34" charset="0"/>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486464" y="1482658"/>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18089189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dirty="0"/>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29674" y="1633457"/>
            <a:ext cx="5120989" cy="4562134"/>
          </a:xfrm>
        </p:spPr>
        <p:txBody>
          <a:bodyPr vert="horz" lIns="91440" tIns="45720" rIns="91440" bIns="45720" rtlCol="0" anchor="t">
            <a:normAutofit/>
          </a:bodyPr>
          <a:lstStyle/>
          <a:p>
            <a:pPr marL="0" indent="0">
              <a:buNone/>
            </a:pPr>
            <a:r>
              <a:rPr lang="en-GB" dirty="0" err="1">
                <a:latin typeface="Calibri Light" panose="020F0302020204030204" pitchFamily="34" charset="0"/>
                <a:cs typeface="Calibri Light" panose="020F0302020204030204" pitchFamily="34" charset="0"/>
                <a:hlinkClick r:id="rId2"/>
              </a:rPr>
              <a:t>LibKey</a:t>
            </a:r>
            <a:r>
              <a:rPr lang="en-GB" dirty="0">
                <a:latin typeface="Calibri Light" panose="020F0302020204030204" pitchFamily="34" charset="0"/>
                <a:cs typeface="Calibri Light" panose="020F0302020204030204" pitchFamily="34" charset="0"/>
                <a:hlinkClick r:id="rId2"/>
              </a:rPr>
              <a:t> Nomad:</a:t>
            </a:r>
            <a:endParaRPr lang="en-GB" dirty="0">
              <a:latin typeface="Calibri Light" panose="020F0302020204030204" pitchFamily="34" charset="0"/>
              <a:cs typeface="Calibri Light" panose="020F0302020204030204" pitchFamily="34" charset="0"/>
            </a:endParaRPr>
          </a:p>
          <a:p>
            <a:pPr marL="0" indent="0">
              <a:buNone/>
            </a:pPr>
            <a:endParaRPr lang="en-GB" dirty="0">
              <a:cs typeface="Calibri Light"/>
            </a:endParaRP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b="1"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891583" y="1570113"/>
            <a:ext cx="6226848" cy="403512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0057062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401782" y="1592263"/>
            <a:ext cx="6821403" cy="4574040"/>
          </a:xfrm>
        </p:spPr>
        <p:txBody>
          <a:bodyPr>
            <a:normAutofit fontScale="92500" lnSpcReduction="20000"/>
          </a:bodyPr>
          <a:lstStyle/>
          <a:p>
            <a:pPr marL="285750" indent="-285750">
              <a:buFont typeface="Arial" panose="020B0604020202020204" pitchFamily="34" charset="0"/>
              <a:buChar char="•"/>
            </a:pPr>
            <a:r>
              <a:rPr lang="en-GB" b="1" dirty="0"/>
              <a:t>Open Access publishing is the provision of unrestricted, free online access to peer reviewed and scholarly research. </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UWTSD has a </a:t>
            </a:r>
            <a:r>
              <a:rPr lang="en-GB" b="1" dirty="0">
                <a:hlinkClick r:id="rId2"/>
              </a:rPr>
              <a:t>Research Repository </a:t>
            </a:r>
            <a:r>
              <a:rPr lang="en-GB" b="1" dirty="0"/>
              <a:t>and a </a:t>
            </a:r>
            <a:r>
              <a:rPr lang="en-GB" b="1" dirty="0">
                <a:hlinkClick r:id="rId3"/>
              </a:rPr>
              <a:t>Research Data Repository</a:t>
            </a:r>
            <a:r>
              <a:rPr lang="en-GB" b="1"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8324433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p:txBody>
      </p:sp>
    </p:spTree>
    <p:extLst>
      <p:ext uri="{BB962C8B-B14F-4D97-AF65-F5344CB8AC3E}">
        <p14:creationId xmlns:p14="http://schemas.microsoft.com/office/powerpoint/2010/main" val="10387969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115683"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loans: </a:t>
            </a:r>
            <a:r>
              <a:rPr lang="en-GB" sz="2400" b="1" dirty="0">
                <a:cs typeface="Calibri"/>
                <a:hlinkClick r:id="rId3"/>
              </a:rPr>
              <a:t>library@uwtsd.ac.uk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1212</TotalTime>
  <Words>2413</Words>
  <Application>Microsoft Office PowerPoint</Application>
  <PresentationFormat>Widescreen</PresentationFormat>
  <Paragraphs>327</Paragraphs>
  <Slides>46</Slides>
  <Notes>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46</vt:i4>
      </vt:variant>
    </vt:vector>
  </HeadingPairs>
  <TitlesOfParts>
    <vt:vector size="57" baseType="lpstr">
      <vt:lpstr>Arial,Sans-Serif</vt:lpstr>
      <vt:lpstr>Calibri </vt:lpstr>
      <vt:lpstr>Myriad Pro</vt:lpstr>
      <vt:lpstr>Arial</vt:lpstr>
      <vt:lpstr>Calibri</vt:lpstr>
      <vt:lpstr>Calibri Light</vt:lpstr>
      <vt:lpstr>Comic Sans MS</vt:lpstr>
      <vt:lpstr>Lucida Sans</vt:lpstr>
      <vt:lpstr>Segoe UI</vt:lpstr>
      <vt:lpstr>Wingdings</vt:lpstr>
      <vt:lpstr>Office Theme</vt:lpstr>
      <vt:lpstr>Independent Project Research </vt:lpstr>
      <vt:lpstr>PowerPoint Presentation</vt:lpstr>
      <vt:lpstr>The Library and your Research</vt:lpstr>
      <vt:lpstr>We will look at Literature Searching</vt:lpstr>
      <vt:lpstr>Think about your Research Strategy</vt:lpstr>
      <vt:lpstr>Where to Start...</vt:lpstr>
      <vt:lpstr>Things to Consider…</vt:lpstr>
      <vt:lpstr>Identify Suitable Information Sources</vt:lpstr>
      <vt:lpstr>Library: Scoping Searches</vt:lpstr>
      <vt:lpstr>Phrase Searching &amp; Terminology</vt:lpstr>
      <vt:lpstr>Evaluating Articles Critically</vt:lpstr>
      <vt:lpstr>Use the CRAAP Test</vt:lpstr>
      <vt:lpstr>What About Artificial Intelligence (AI)?</vt:lpstr>
      <vt:lpstr>Tips for Using the Library Catalogue</vt:lpstr>
      <vt:lpstr>Use Filters to Improve Your Results</vt:lpstr>
      <vt:lpstr>Red Arrows</vt:lpstr>
      <vt:lpstr>Searching Within a Journal</vt:lpstr>
      <vt:lpstr>Saving Searches and Setting Alerts</vt:lpstr>
      <vt:lpstr>Managing Your Sources </vt:lpstr>
      <vt:lpstr>Email favourites to yourself</vt:lpstr>
      <vt:lpstr>Pinned resources</vt:lpstr>
      <vt:lpstr>Exporting Citations to RefWorks</vt:lpstr>
      <vt:lpstr>Library Catalogue or Individual Databases?</vt:lpstr>
      <vt:lpstr>Database Search</vt:lpstr>
      <vt:lpstr>Some Useful Databases</vt:lpstr>
      <vt:lpstr>Some Useful Databases</vt:lpstr>
      <vt:lpstr>Artstor</vt:lpstr>
      <vt:lpstr>Digital Theatre Plus</vt:lpstr>
      <vt:lpstr>Exact Editions</vt:lpstr>
      <vt:lpstr>Performing Arts Periodicals Database</vt:lpstr>
      <vt:lpstr>Proquest Central</vt:lpstr>
      <vt:lpstr>WGSN – Fashion &amp; Interiors</vt:lpstr>
      <vt:lpstr>Audio Visual Resources</vt:lpstr>
      <vt:lpstr>Cite Them Right Online </vt:lpstr>
      <vt:lpstr>Search for Ebooks via Database Search</vt:lpstr>
      <vt:lpstr>Taylor &amp; Francis</vt:lpstr>
      <vt:lpstr>What is Browzine?</vt:lpstr>
      <vt:lpstr>Browse the Content</vt:lpstr>
      <vt:lpstr>Using Library Apps</vt:lpstr>
      <vt:lpstr>Linking Google Scholar </vt:lpstr>
      <vt:lpstr>LibKey Nomad</vt:lpstr>
      <vt:lpstr>Open Access </vt:lpstr>
      <vt:lpstr>Open Access Sources</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Emily Wild</cp:lastModifiedBy>
  <cp:revision>1</cp:revision>
  <dcterms:created xsi:type="dcterms:W3CDTF">2024-01-22T14:15:45Z</dcterms:created>
  <dcterms:modified xsi:type="dcterms:W3CDTF">2024-10-02T09:47:41Z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