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A94B7E-E46F-47DC-A499-6274095E55AF}" v="7" dt="2026-07-16T16:10:13.1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DD43FD-0169-437B-A197-FD1377DEF986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762F872-67F0-4E2F-BC09-620BDFACEAD1}">
      <dgm:prSet phldrT="[Text]" phldr="0"/>
      <dgm:spPr/>
      <dgm:t>
        <a:bodyPr/>
        <a:lstStyle/>
        <a:p>
          <a:r>
            <a:rPr lang="en-GB" dirty="0"/>
            <a:t>Main hands on vehicles</a:t>
          </a:r>
        </a:p>
      </dgm:t>
    </dgm:pt>
    <dgm:pt modelId="{2BA51050-2636-4369-8223-4CE6E109947F}" type="parTrans" cxnId="{504548EF-4B26-4D73-84F7-3144AEF4B872}">
      <dgm:prSet/>
      <dgm:spPr/>
      <dgm:t>
        <a:bodyPr/>
        <a:lstStyle/>
        <a:p>
          <a:endParaRPr lang="en-GB"/>
        </a:p>
      </dgm:t>
    </dgm:pt>
    <dgm:pt modelId="{FF501C42-FB61-463F-96DA-4B7D61609620}" type="sibTrans" cxnId="{504548EF-4B26-4D73-84F7-3144AEF4B872}">
      <dgm:prSet/>
      <dgm:spPr/>
      <dgm:t>
        <a:bodyPr/>
        <a:lstStyle/>
        <a:p>
          <a:endParaRPr lang="en-GB"/>
        </a:p>
      </dgm:t>
    </dgm:pt>
    <dgm:pt modelId="{CE45ADA6-5E5A-4997-BC95-5E55C0246047}">
      <dgm:prSet phldrT="[Text]" phldr="0"/>
      <dgm:spPr/>
      <dgm:t>
        <a:bodyPr/>
        <a:lstStyle/>
        <a:p>
          <a:r>
            <a:rPr lang="en-GB" dirty="0"/>
            <a:t>The best price</a:t>
          </a:r>
        </a:p>
      </dgm:t>
    </dgm:pt>
    <dgm:pt modelId="{C83039A4-E09B-4130-88BB-EE66988B99FF}" type="parTrans" cxnId="{7CA88729-A23E-4F78-94DE-1C0D5325E9FB}">
      <dgm:prSet/>
      <dgm:spPr/>
      <dgm:t>
        <a:bodyPr/>
        <a:lstStyle/>
        <a:p>
          <a:endParaRPr lang="en-GB"/>
        </a:p>
      </dgm:t>
    </dgm:pt>
    <dgm:pt modelId="{179D4783-38C0-42A6-8C86-83804DB9AE37}" type="sibTrans" cxnId="{7CA88729-A23E-4F78-94DE-1C0D5325E9FB}">
      <dgm:prSet/>
      <dgm:spPr/>
      <dgm:t>
        <a:bodyPr/>
        <a:lstStyle/>
        <a:p>
          <a:endParaRPr lang="en-GB"/>
        </a:p>
      </dgm:t>
    </dgm:pt>
    <dgm:pt modelId="{C6D065A0-4B6E-4DAD-BD01-E0316338E9D9}">
      <dgm:prSet phldrT="[Text]" phldr="0"/>
      <dgm:spPr/>
      <dgm:t>
        <a:bodyPr/>
        <a:lstStyle/>
        <a:p>
          <a:r>
            <a:rPr lang="en-GB" dirty="0"/>
            <a:t>Delivers on time</a:t>
          </a:r>
        </a:p>
      </dgm:t>
    </dgm:pt>
    <dgm:pt modelId="{A64866BB-AFC1-48EA-B33C-C27C6AA12B1B}" type="parTrans" cxnId="{FED6D837-D787-4CF4-89F4-E97A9F65923A}">
      <dgm:prSet/>
      <dgm:spPr/>
      <dgm:t>
        <a:bodyPr/>
        <a:lstStyle/>
        <a:p>
          <a:endParaRPr lang="en-GB"/>
        </a:p>
      </dgm:t>
    </dgm:pt>
    <dgm:pt modelId="{502C7CB4-29E1-4E96-BCB1-91BED09C9EED}" type="sibTrans" cxnId="{FED6D837-D787-4CF4-89F4-E97A9F65923A}">
      <dgm:prSet/>
      <dgm:spPr/>
      <dgm:t>
        <a:bodyPr/>
        <a:lstStyle/>
        <a:p>
          <a:endParaRPr lang="en-GB"/>
        </a:p>
      </dgm:t>
    </dgm:pt>
    <dgm:pt modelId="{2EC95E8D-83AB-4CB8-B5B3-C7405FEF0C88}">
      <dgm:prSet phldrT="[Text]" phldr="0"/>
      <dgm:spPr/>
      <dgm:t>
        <a:bodyPr/>
        <a:lstStyle/>
        <a:p>
          <a:r>
            <a:rPr lang="en-GB" dirty="0"/>
            <a:t>And makes sure vehicle is clean</a:t>
          </a:r>
        </a:p>
      </dgm:t>
    </dgm:pt>
    <dgm:pt modelId="{C68BD177-9902-49A8-8346-4289E76B9195}" type="parTrans" cxnId="{1046F487-3A6F-4B78-9819-3DBB21593F5A}">
      <dgm:prSet/>
      <dgm:spPr/>
      <dgm:t>
        <a:bodyPr/>
        <a:lstStyle/>
        <a:p>
          <a:endParaRPr lang="en-GB"/>
        </a:p>
      </dgm:t>
    </dgm:pt>
    <dgm:pt modelId="{02A1A56A-6CF5-4232-BA14-B484C48F4DDC}" type="sibTrans" cxnId="{1046F487-3A6F-4B78-9819-3DBB21593F5A}">
      <dgm:prSet/>
      <dgm:spPr/>
      <dgm:t>
        <a:bodyPr/>
        <a:lstStyle/>
        <a:p>
          <a:endParaRPr lang="en-GB"/>
        </a:p>
      </dgm:t>
    </dgm:pt>
    <dgm:pt modelId="{13A99FFF-FEA8-49EA-A9AA-FABBF08C1EF6}" type="pres">
      <dgm:prSet presAssocID="{11DD43FD-0169-437B-A197-FD1377DEF986}" presName="matrix" presStyleCnt="0">
        <dgm:presLayoutVars>
          <dgm:chMax val="1"/>
          <dgm:dir/>
          <dgm:resizeHandles val="exact"/>
        </dgm:presLayoutVars>
      </dgm:prSet>
      <dgm:spPr/>
    </dgm:pt>
    <dgm:pt modelId="{3951EB79-318F-470E-906F-71905B3AAA03}" type="pres">
      <dgm:prSet presAssocID="{11DD43FD-0169-437B-A197-FD1377DEF986}" presName="diamond" presStyleLbl="bgShp" presStyleIdx="0" presStyleCnt="1"/>
      <dgm:spPr/>
    </dgm:pt>
    <dgm:pt modelId="{7AAC8765-5F99-4DA4-B914-688471212220}" type="pres">
      <dgm:prSet presAssocID="{11DD43FD-0169-437B-A197-FD1377DEF986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2FAB757-DB90-42FD-A0E0-5FE2F8CA17A9}" type="pres">
      <dgm:prSet presAssocID="{11DD43FD-0169-437B-A197-FD1377DEF986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99790010-8F21-425D-BAF4-265F6ECD6587}" type="pres">
      <dgm:prSet presAssocID="{11DD43FD-0169-437B-A197-FD1377DEF986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96FEC02-7AB5-4058-9B38-E94CEA46CA35}" type="pres">
      <dgm:prSet presAssocID="{11DD43FD-0169-437B-A197-FD1377DEF986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7CA88729-A23E-4F78-94DE-1C0D5325E9FB}" srcId="{11DD43FD-0169-437B-A197-FD1377DEF986}" destId="{CE45ADA6-5E5A-4997-BC95-5E55C0246047}" srcOrd="1" destOrd="0" parTransId="{C83039A4-E09B-4130-88BB-EE66988B99FF}" sibTransId="{179D4783-38C0-42A6-8C86-83804DB9AE37}"/>
    <dgm:cxn modelId="{FED6D837-D787-4CF4-89F4-E97A9F65923A}" srcId="{11DD43FD-0169-437B-A197-FD1377DEF986}" destId="{C6D065A0-4B6E-4DAD-BD01-E0316338E9D9}" srcOrd="2" destOrd="0" parTransId="{A64866BB-AFC1-48EA-B33C-C27C6AA12B1B}" sibTransId="{502C7CB4-29E1-4E96-BCB1-91BED09C9EED}"/>
    <dgm:cxn modelId="{43610841-FE0E-480D-BBDB-3D3CC52F1F34}" type="presOf" srcId="{2EC95E8D-83AB-4CB8-B5B3-C7405FEF0C88}" destId="{096FEC02-7AB5-4058-9B38-E94CEA46CA35}" srcOrd="0" destOrd="0" presId="urn:microsoft.com/office/officeart/2005/8/layout/matrix3"/>
    <dgm:cxn modelId="{1046F487-3A6F-4B78-9819-3DBB21593F5A}" srcId="{11DD43FD-0169-437B-A197-FD1377DEF986}" destId="{2EC95E8D-83AB-4CB8-B5B3-C7405FEF0C88}" srcOrd="3" destOrd="0" parTransId="{C68BD177-9902-49A8-8346-4289E76B9195}" sibTransId="{02A1A56A-6CF5-4232-BA14-B484C48F4DDC}"/>
    <dgm:cxn modelId="{55E0E58C-5391-4AD1-A2EE-A5EA72AFC677}" type="presOf" srcId="{C6D065A0-4B6E-4DAD-BD01-E0316338E9D9}" destId="{99790010-8F21-425D-BAF4-265F6ECD6587}" srcOrd="0" destOrd="0" presId="urn:microsoft.com/office/officeart/2005/8/layout/matrix3"/>
    <dgm:cxn modelId="{13D26AC5-21DD-43B8-8760-111DF84D61D8}" type="presOf" srcId="{11DD43FD-0169-437B-A197-FD1377DEF986}" destId="{13A99FFF-FEA8-49EA-A9AA-FABBF08C1EF6}" srcOrd="0" destOrd="0" presId="urn:microsoft.com/office/officeart/2005/8/layout/matrix3"/>
    <dgm:cxn modelId="{643D06E1-083E-4D70-877A-58E2AAC20D21}" type="presOf" srcId="{0762F872-67F0-4E2F-BC09-620BDFACEAD1}" destId="{7AAC8765-5F99-4DA4-B914-688471212220}" srcOrd="0" destOrd="0" presId="urn:microsoft.com/office/officeart/2005/8/layout/matrix3"/>
    <dgm:cxn modelId="{504548EF-4B26-4D73-84F7-3144AEF4B872}" srcId="{11DD43FD-0169-437B-A197-FD1377DEF986}" destId="{0762F872-67F0-4E2F-BC09-620BDFACEAD1}" srcOrd="0" destOrd="0" parTransId="{2BA51050-2636-4369-8223-4CE6E109947F}" sibTransId="{FF501C42-FB61-463F-96DA-4B7D61609620}"/>
    <dgm:cxn modelId="{9F5822F9-3F60-4002-835E-0346FEF0BDB0}" type="presOf" srcId="{CE45ADA6-5E5A-4997-BC95-5E55C0246047}" destId="{B2FAB757-DB90-42FD-A0E0-5FE2F8CA17A9}" srcOrd="0" destOrd="0" presId="urn:microsoft.com/office/officeart/2005/8/layout/matrix3"/>
    <dgm:cxn modelId="{59A4AA00-34AF-4B3B-91A2-5546EE6D8B04}" type="presParOf" srcId="{13A99FFF-FEA8-49EA-A9AA-FABBF08C1EF6}" destId="{3951EB79-318F-470E-906F-71905B3AAA03}" srcOrd="0" destOrd="0" presId="urn:microsoft.com/office/officeart/2005/8/layout/matrix3"/>
    <dgm:cxn modelId="{B2C9CF25-2C55-4229-A5A2-B3906677A211}" type="presParOf" srcId="{13A99FFF-FEA8-49EA-A9AA-FABBF08C1EF6}" destId="{7AAC8765-5F99-4DA4-B914-688471212220}" srcOrd="1" destOrd="0" presId="urn:microsoft.com/office/officeart/2005/8/layout/matrix3"/>
    <dgm:cxn modelId="{AC4EF9D2-8EA0-4ECC-96BE-313CCCF980F0}" type="presParOf" srcId="{13A99FFF-FEA8-49EA-A9AA-FABBF08C1EF6}" destId="{B2FAB757-DB90-42FD-A0E0-5FE2F8CA17A9}" srcOrd="2" destOrd="0" presId="urn:microsoft.com/office/officeart/2005/8/layout/matrix3"/>
    <dgm:cxn modelId="{4822023A-04B1-4A23-ACFD-A3111B513EA8}" type="presParOf" srcId="{13A99FFF-FEA8-49EA-A9AA-FABBF08C1EF6}" destId="{99790010-8F21-425D-BAF4-265F6ECD6587}" srcOrd="3" destOrd="0" presId="urn:microsoft.com/office/officeart/2005/8/layout/matrix3"/>
    <dgm:cxn modelId="{6D605DB2-2699-426E-9949-0CEC3AB88D23}" type="presParOf" srcId="{13A99FFF-FEA8-49EA-A9AA-FABBF08C1EF6}" destId="{096FEC02-7AB5-4058-9B38-E94CEA46CA3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51EB79-318F-470E-906F-71905B3AAA03}">
      <dsp:nvSpPr>
        <dsp:cNvPr id="0" name=""/>
        <dsp:cNvSpPr/>
      </dsp:nvSpPr>
      <dsp:spPr>
        <a:xfrm>
          <a:off x="598487" y="0"/>
          <a:ext cx="3448050" cy="3448050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AC8765-5F99-4DA4-B914-688471212220}">
      <dsp:nvSpPr>
        <dsp:cNvPr id="0" name=""/>
        <dsp:cNvSpPr/>
      </dsp:nvSpPr>
      <dsp:spPr>
        <a:xfrm>
          <a:off x="926052" y="327564"/>
          <a:ext cx="1344739" cy="13447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Main hands on vehicles</a:t>
          </a:r>
        </a:p>
      </dsp:txBody>
      <dsp:txXfrm>
        <a:off x="991697" y="393209"/>
        <a:ext cx="1213449" cy="1213449"/>
      </dsp:txXfrm>
    </dsp:sp>
    <dsp:sp modelId="{B2FAB757-DB90-42FD-A0E0-5FE2F8CA17A9}">
      <dsp:nvSpPr>
        <dsp:cNvPr id="0" name=""/>
        <dsp:cNvSpPr/>
      </dsp:nvSpPr>
      <dsp:spPr>
        <a:xfrm>
          <a:off x="2374233" y="327564"/>
          <a:ext cx="1344739" cy="13447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best price</a:t>
          </a:r>
        </a:p>
      </dsp:txBody>
      <dsp:txXfrm>
        <a:off x="2439878" y="393209"/>
        <a:ext cx="1213449" cy="1213449"/>
      </dsp:txXfrm>
    </dsp:sp>
    <dsp:sp modelId="{99790010-8F21-425D-BAF4-265F6ECD6587}">
      <dsp:nvSpPr>
        <dsp:cNvPr id="0" name=""/>
        <dsp:cNvSpPr/>
      </dsp:nvSpPr>
      <dsp:spPr>
        <a:xfrm>
          <a:off x="926052" y="1775745"/>
          <a:ext cx="1344739" cy="13447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Delivers on time</a:t>
          </a:r>
        </a:p>
      </dsp:txBody>
      <dsp:txXfrm>
        <a:off x="991697" y="1841390"/>
        <a:ext cx="1213449" cy="1213449"/>
      </dsp:txXfrm>
    </dsp:sp>
    <dsp:sp modelId="{096FEC02-7AB5-4058-9B38-E94CEA46CA35}">
      <dsp:nvSpPr>
        <dsp:cNvPr id="0" name=""/>
        <dsp:cNvSpPr/>
      </dsp:nvSpPr>
      <dsp:spPr>
        <a:xfrm>
          <a:off x="2374233" y="1775745"/>
          <a:ext cx="1344739" cy="13447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And makes sure vehicle is clean</a:t>
          </a:r>
        </a:p>
      </dsp:txBody>
      <dsp:txXfrm>
        <a:off x="2439878" y="1841390"/>
        <a:ext cx="1213449" cy="12134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42EFB0-EB82-4AA3-8691-F61F4CC3F611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C8F38D-23F5-4BE6-A86C-BFD21BB4A0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9236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C8F38D-23F5-4BE6-A86C-BFD21BB4A0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309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3747F-838D-44EE-841E-AC5F59A59B26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C10DE7DC-6B8F-447F-8AE6-55E3664B1CC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96994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3747F-838D-44EE-841E-AC5F59A59B26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DE7DC-6B8F-447F-8AE6-55E3664B1CC7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0858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3747F-838D-44EE-841E-AC5F59A59B26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DE7DC-6B8F-447F-8AE6-55E3664B1CC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77981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3747F-838D-44EE-841E-AC5F59A59B26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DE7DC-6B8F-447F-8AE6-55E3664B1CC7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8861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3747F-838D-44EE-841E-AC5F59A59B26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DE7DC-6B8F-447F-8AE6-55E3664B1CC7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5050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3747F-838D-44EE-841E-AC5F59A59B26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DE7DC-6B8F-447F-8AE6-55E3664B1CC7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9386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3747F-838D-44EE-841E-AC5F59A59B26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DE7DC-6B8F-447F-8AE6-55E3664B1C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49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3747F-838D-44EE-841E-AC5F59A59B26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DE7DC-6B8F-447F-8AE6-55E3664B1CC7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6612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56C3747F-838D-44EE-841E-AC5F59A59B26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DE7DC-6B8F-447F-8AE6-55E3664B1CC7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66840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3747F-838D-44EE-841E-AC5F59A59B26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DE7DC-6B8F-447F-8AE6-55E3664B1CC7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54230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3747F-838D-44EE-841E-AC5F59A59B26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DE7DC-6B8F-447F-8AE6-55E3664B1CC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9164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C3747F-838D-44EE-841E-AC5F59A59B26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10DE7DC-6B8F-447F-8AE6-55E3664B1CC7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6046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CCAF7-23ED-F4EB-7A58-C950538A56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0066" y="785365"/>
            <a:ext cx="8637072" cy="2541431"/>
          </a:xfrm>
        </p:spPr>
        <p:txBody>
          <a:bodyPr>
            <a:normAutofit fontScale="90000"/>
          </a:bodyPr>
          <a:lstStyle/>
          <a:p>
            <a:r>
              <a:rPr lang="en-GB" dirty="0"/>
              <a:t>DIGITAL SKILLS</a:t>
            </a:r>
            <a:br>
              <a:rPr lang="en-GB" dirty="0"/>
            </a:br>
            <a:r>
              <a:rPr lang="en-GB" dirty="0"/>
              <a:t>Lclm40002</a:t>
            </a:r>
            <a:br>
              <a:rPr lang="en-GB" dirty="0"/>
            </a:br>
            <a:r>
              <a:rPr lang="en-GB" dirty="0"/>
              <a:t>ds3 </a:t>
            </a:r>
            <a:r>
              <a:rPr lang="en-GB" dirty="0" err="1"/>
              <a:t>aSSESSMENT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4AE82B-9B4B-9E2D-4B12-DD33888288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2020510"/>
          </a:xfrm>
        </p:spPr>
        <p:txBody>
          <a:bodyPr/>
          <a:lstStyle/>
          <a:p>
            <a:r>
              <a:rPr lang="en-GB" dirty="0"/>
              <a:t>Name: Henry </a:t>
            </a:r>
            <a:r>
              <a:rPr lang="en-GB" dirty="0" err="1"/>
              <a:t>Ajaegbu</a:t>
            </a:r>
            <a:endParaRPr lang="en-GB" dirty="0"/>
          </a:p>
          <a:p>
            <a:r>
              <a:rPr lang="en-GB" dirty="0"/>
              <a:t>Student id: 2542750</a:t>
            </a:r>
          </a:p>
          <a:p>
            <a:r>
              <a:rPr lang="en-GB" dirty="0"/>
              <a:t>Lectures; DR EJIKE UDEOGU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8538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518DA-B573-1352-071C-48B93370A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excel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262CF9C-7A52-BBDF-DA41-72429FACD5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1579" y="1983467"/>
            <a:ext cx="5823983" cy="344963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79B8B24-1487-A3F5-A9C6-6FAFFDE8D9E2}"/>
              </a:ext>
            </a:extLst>
          </p:cNvPr>
          <p:cNvSpPr txBox="1"/>
          <p:nvPr/>
        </p:nvSpPr>
        <p:spPr>
          <a:xfrm>
            <a:off x="7674428" y="2090057"/>
            <a:ext cx="359228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is an Excel output that shows expenses budget. I Learnt how to use excel to design personal budgets. I now know how to insert data and design charts.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can use skills to organise my daily activity and to plan my expenditure every month.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2413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9C5141E-F634-7890-C206-D2362344C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r>
              <a:rPr lang="en-GB"/>
              <a:t>WORD DOCUMENTS 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0D697DF-D010-BADB-0AA9-9FAFFC2D84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>
            <a:normAutofit/>
          </a:bodyPr>
          <a:lstStyle/>
          <a:p>
            <a:r>
              <a:rPr lang="en-US" dirty="0"/>
              <a:t>Using Headings styles</a:t>
            </a:r>
          </a:p>
          <a:p>
            <a:r>
              <a:rPr lang="en-US" dirty="0"/>
              <a:t>Numberings</a:t>
            </a:r>
          </a:p>
          <a:p>
            <a:r>
              <a:rPr lang="en-US" dirty="0"/>
              <a:t>Paragraphs/spacings</a:t>
            </a:r>
          </a:p>
          <a:p>
            <a:r>
              <a:rPr lang="en-US" dirty="0"/>
              <a:t>Tables</a:t>
            </a:r>
          </a:p>
          <a:p>
            <a:r>
              <a:rPr lang="en-US" dirty="0"/>
              <a:t>Captions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6E32507-3C46-1DB5-6B23-622AE57654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1" y="816958"/>
            <a:ext cx="4960442" cy="4638012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2974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85696-8BB6-8CD9-12F7-FA3A36DFDA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 POINTS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EBB48CE-7C2E-3916-6021-24C2C58E6B85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059589508"/>
              </p:ext>
            </p:extLst>
          </p:nvPr>
        </p:nvGraphicFramePr>
        <p:xfrm>
          <a:off x="1447800" y="2011363"/>
          <a:ext cx="4645025" cy="3448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D7DDA3D-7118-4BA1-9B4B-A8CB4A4E815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3500" y="2138933"/>
            <a:ext cx="4645025" cy="319926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30EADCC-BADB-8EDF-D19F-4D70DA45D1C5}"/>
              </a:ext>
            </a:extLst>
          </p:cNvPr>
          <p:cNvSpPr txBox="1"/>
          <p:nvPr/>
        </p:nvSpPr>
        <p:spPr>
          <a:xfrm>
            <a:off x="5529943" y="804889"/>
            <a:ext cx="55249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is a business design in power point. I learned how to; use and reference images, use Smart Art and designer function</a:t>
            </a:r>
          </a:p>
        </p:txBody>
      </p:sp>
    </p:spTree>
    <p:extLst>
      <p:ext uri="{BB962C8B-B14F-4D97-AF65-F5344CB8AC3E}">
        <p14:creationId xmlns:p14="http://schemas.microsoft.com/office/powerpoint/2010/main" val="30270259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83341-1D63-900B-B082-ED14E0F9B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EEFB3-4A91-1134-917E-BF28A993A6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skills I learned in this module will help; do screen short,</a:t>
            </a:r>
          </a:p>
          <a:p>
            <a:r>
              <a:rPr lang="en-GB" dirty="0"/>
              <a:t>Shear document on one drive</a:t>
            </a:r>
          </a:p>
          <a:p>
            <a:r>
              <a:rPr lang="en-GB" dirty="0"/>
              <a:t>Dictate tool word</a:t>
            </a:r>
          </a:p>
          <a:p>
            <a:r>
              <a:rPr lang="en-GB" dirty="0"/>
              <a:t>Good use of AI- Checking ideas, describing ideas and </a:t>
            </a:r>
            <a:r>
              <a:rPr lang="en-GB" dirty="0" err="1"/>
              <a:t>conclutions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052766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155</TotalTime>
  <Words>160</Words>
  <Application>Microsoft Office PowerPoint</Application>
  <PresentationFormat>Widescreen</PresentationFormat>
  <Paragraphs>25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Arial</vt:lpstr>
      <vt:lpstr>Gill Sans MT</vt:lpstr>
      <vt:lpstr>Gallery</vt:lpstr>
      <vt:lpstr>DIGITAL SKILLS Lclm40002 ds3 aSSESSMENT</vt:lpstr>
      <vt:lpstr>Using excel</vt:lpstr>
      <vt:lpstr>WORD DOCUMENTS </vt:lpstr>
      <vt:lpstr>POWER POINTS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Angela Nkang</dc:creator>
  <cp:lastModifiedBy>Angela Nkang</cp:lastModifiedBy>
  <cp:revision>2</cp:revision>
  <dcterms:created xsi:type="dcterms:W3CDTF">2026-07-16T13:41:02Z</dcterms:created>
  <dcterms:modified xsi:type="dcterms:W3CDTF">2026-07-16T16:33:52Z</dcterms:modified>
</cp:coreProperties>
</file>