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3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45792-D2A9-4470-BEA1-910EB519B7B9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77DAB-C222-4BDA-98A3-0B7BC8E97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206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8CCA95-4F40-4CDD-BF1E-B8C9EB86EE7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667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060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998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768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6/7/2023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95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6/7/2023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635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6/7/2023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686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65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05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959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827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351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vilbeat.org/author/kenna-stormogips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22E0291-99C8-40F9-ADAB-32589A3B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CE7B74-CEFA-9CFB-5384-A95AE1DF2E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250"/>
          <a:stretch/>
        </p:blipFill>
        <p:spPr>
          <a:xfrm>
            <a:off x="20" y="2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95830D2-F2AE-4DD8-B586-89B09779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371" y="871314"/>
            <a:ext cx="4867234" cy="2508616"/>
          </a:xfrm>
        </p:spPr>
        <p:txBody>
          <a:bodyPr rtlCol="0" anchor="t"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Cambria"/>
                <a:ea typeface="Cambria"/>
                <a:cs typeface="Arial"/>
              </a:rPr>
              <a:t>Homelessness</a:t>
            </a:r>
            <a:endParaRPr lang="en-GB" err="1">
              <a:solidFill>
                <a:schemeClr val="tx1"/>
              </a:solidFill>
              <a:latin typeface="Cambria"/>
              <a:ea typeface="Cambri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370" y="3545918"/>
            <a:ext cx="4867234" cy="2313152"/>
          </a:xfrm>
        </p:spPr>
        <p:txBody>
          <a:bodyPr rtlCol="0" anchor="b">
            <a:normAutofit fontScale="92500" lnSpcReduction="10000"/>
          </a:bodyPr>
          <a:lstStyle/>
          <a:p>
            <a:r>
              <a:rPr lang="en-GB">
                <a:latin typeface="Cambria"/>
                <a:ea typeface="Cambria"/>
                <a:cs typeface="Arial"/>
              </a:rPr>
              <a:t>Significance of the global team in affective problem solving.</a:t>
            </a:r>
            <a:r>
              <a:rPr lang="en-GB">
                <a:solidFill>
                  <a:srgbClr val="FFFFFF"/>
                </a:solidFill>
                <a:latin typeface="Cambria"/>
                <a:ea typeface="Cambria"/>
                <a:cs typeface="Arial"/>
              </a:rPr>
              <a:t> </a:t>
            </a:r>
          </a:p>
          <a:p>
            <a:endParaRPr lang="en-GB">
              <a:latin typeface="Cambria"/>
              <a:ea typeface="Cambria"/>
              <a:cs typeface="Arial"/>
            </a:endParaRPr>
          </a:p>
          <a:p>
            <a:endParaRPr lang="en-GB">
              <a:latin typeface="Cambria"/>
              <a:ea typeface="Cambria"/>
              <a:cs typeface="Arial"/>
            </a:endParaRPr>
          </a:p>
          <a:p>
            <a:r>
              <a:rPr lang="en-GB">
                <a:latin typeface="Cambria"/>
                <a:ea typeface="Cambria"/>
                <a:cs typeface="Arial"/>
              </a:rPr>
              <a:t>Shanice Hodgson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C38D7-CF61-1FBE-9C17-643928B92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B839C-574A-D518-428F-E9FB00253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Presentation will be looking at the significance of global teams in effective problem solving, and will look 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Wicked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 thinking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Vote and veto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Conflict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0314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FD3D2-E935-B934-81DA-953129AC6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ambria"/>
                <a:ea typeface="Calibri"/>
                <a:cs typeface="Calibri"/>
              </a:rPr>
              <a:t>Background</a:t>
            </a:r>
            <a:endParaRPr lang="en-US" dirty="0">
              <a:latin typeface="Cambria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E6E1C-B54B-089E-1C52-591D5ABD5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ctr">
              <a:buChar char="•"/>
            </a:pPr>
            <a:r>
              <a:rPr lang="en-GB" sz="1800" dirty="0">
                <a:latin typeface="Cambria"/>
                <a:ea typeface="+mn-lt"/>
                <a:cs typeface="+mn-lt"/>
              </a:rPr>
              <a:t>“It’s finding the right team and leadership internationally that can represent the core tenets of your business to the market, evangelize your services, put together your go-to-market strategy in that region, and then be accountable to deliver.” York (2020).</a:t>
            </a:r>
            <a:endParaRPr lang="en-GB" sz="1800" dirty="0">
              <a:latin typeface="Cambria"/>
              <a:ea typeface="Cambria"/>
            </a:endParaRP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  <a:cs typeface="+mn-lt"/>
              </a:rPr>
              <a:t>They draw on the benefits of international diversity, bringing together people from many cultures with varied work experiences and different perspectives on strategic and organisational challenges.</a:t>
            </a: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+mn-lt"/>
                <a:cs typeface="+mn-lt"/>
              </a:rPr>
              <a:t>An estimated 150 million people are homeless globally, though the real number is probably higher. Henry (2021).</a:t>
            </a:r>
            <a:endParaRPr lang="en-GB" sz="1800" dirty="0">
              <a:latin typeface="Cambria"/>
              <a:ea typeface="Cambria"/>
              <a:cs typeface="+mn-lt"/>
            </a:endParaRP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+mn-lt"/>
                <a:cs typeface="+mn-lt"/>
              </a:rPr>
              <a:t>“Everyone has the right to a standard of living adequate for the health and wellbeing of himself and his family, including food, clothing, housing and medical care and necessary social services, (…)” (United Nations, 1948)</a:t>
            </a:r>
            <a:endParaRPr lang="en-GB" sz="1800" dirty="0">
              <a:latin typeface="Cambria"/>
            </a:endParaRPr>
          </a:p>
          <a:p>
            <a:pPr marL="342900" indent="-342900">
              <a:buChar char="•"/>
            </a:pPr>
            <a:endParaRPr lang="en-GB" dirty="0">
              <a:latin typeface="Cambria"/>
              <a:ea typeface="Cambria"/>
            </a:endParaRPr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752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3D882-1104-D0DF-DB62-EE3CC80E9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Wicked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17AF7-9282-849F-90F9-808E1CE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/>
              <a:t>A wicked problem is a social or cultural issue or concern that is difficult to explain and inherently impossible to solve such as: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/>
              <a:t>Financial Crisis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/>
              <a:t>Health Care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/>
              <a:t>Homelessness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err="1"/>
              <a:t>Terrorisim</a:t>
            </a:r>
            <a:r>
              <a:rPr lang="en-GB"/>
              <a:t> 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/>
              <a:t>Sustainability</a:t>
            </a:r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14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A9AC-05BC-6531-D6DF-02B4649EB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Design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E638F-7171-61FB-6F4D-03D1E5D7A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Design thinking involves 5 phases – Empathize, Define, Ideate, Prototype, and Test – it is most useful to tackle problems that are ill-defined or unknown.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The design thinking process model provides orientation without dictating the correct steps.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Design thinking is different from other innovation and ideation processes in that it’s solution-based and user-centric rather than problem-based. This means it focuses on the solution to a problem instead of the problem itself (Han, 2022)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A global team will produce a range of options on solutions to the problem – use brainstorming, and multidisciplinary teams to generate ideas.</a:t>
            </a:r>
          </a:p>
        </p:txBody>
      </p:sp>
    </p:spTree>
    <p:extLst>
      <p:ext uri="{BB962C8B-B14F-4D97-AF65-F5344CB8AC3E}">
        <p14:creationId xmlns:p14="http://schemas.microsoft.com/office/powerpoint/2010/main" val="191530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7093D-BCFD-05AC-8015-0F1D69E5F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Decision Making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23B3D-D3CB-92E3-D68B-AC63B4E5FD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>
                <a:latin typeface="Cambria"/>
                <a:ea typeface="Cambria"/>
              </a:rPr>
              <a:t>Decision-making is important therefore people have developed a number of frameworks to help managers make the best call.</a:t>
            </a:r>
          </a:p>
          <a:p>
            <a:pPr marL="342900" indent="-342900">
              <a:buChar char="•"/>
            </a:pPr>
            <a:r>
              <a:rPr lang="en-GB">
                <a:latin typeface="Cambria"/>
                <a:ea typeface="Cambria"/>
              </a:rPr>
              <a:t>The entire team must help towards making decisions, some might even involve stakeholders and customers. Frameworks involved:</a:t>
            </a:r>
          </a:p>
          <a:p>
            <a:pPr marL="342900" indent="-342900">
              <a:buChar char="•"/>
            </a:pPr>
            <a:r>
              <a:rPr lang="en-GB">
                <a:latin typeface="Cambria"/>
                <a:ea typeface="Cambria"/>
              </a:rPr>
              <a:t>Decision trees</a:t>
            </a:r>
          </a:p>
          <a:p>
            <a:pPr marL="342900" indent="-342900">
              <a:buChar char="•"/>
            </a:pPr>
            <a:r>
              <a:rPr lang="en-GB">
                <a:latin typeface="Cambria"/>
                <a:ea typeface="Cambria"/>
              </a:rPr>
              <a:t>Fishbone diagrams</a:t>
            </a:r>
          </a:p>
          <a:p>
            <a:pPr marL="342900" indent="-342900">
              <a:buChar char="•"/>
            </a:pPr>
            <a:r>
              <a:rPr lang="en-GB">
                <a:latin typeface="Cambria"/>
                <a:ea typeface="Cambria"/>
              </a:rPr>
              <a:t>Multi-vote/multi-veto</a:t>
            </a:r>
          </a:p>
        </p:txBody>
      </p:sp>
    </p:spTree>
    <p:extLst>
      <p:ext uri="{BB962C8B-B14F-4D97-AF65-F5344CB8AC3E}">
        <p14:creationId xmlns:p14="http://schemas.microsoft.com/office/powerpoint/2010/main" val="2412096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01094-3570-CDE6-BCED-9A696B051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Vote and veto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325A0-F77E-66F5-3D70-AFE4F6959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Using multi-vote and multi-veto can help decision making.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It reduces staff member conflict when brainstorming ideas.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Means all team members have a say in finding a solution,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Implementation is easier because it is a joint decision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Takes all the responsibility from the leader</a:t>
            </a:r>
          </a:p>
          <a:p>
            <a:pPr marL="342900" indent="-342900">
              <a:buChar char="•"/>
            </a:pPr>
            <a:endParaRPr lang="en-GB" dirty="0">
              <a:latin typeface="Cambria"/>
              <a:ea typeface="Cambria"/>
            </a:endParaRPr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73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5580E-8F83-DF50-2520-B641D9C17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Conflict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CE664-2B88-50F2-90D1-D4ECA305E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A way of emotional intelligence can help you resolve team conflicts is by fostering empathy, or the ability to put yourself in someone else's shoes and understand their perspective.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Empathy can help bridge gaps, build trust and reduce bias.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Team conflicts are inevitable, especially when you have diverse and talented people working together.</a:t>
            </a:r>
            <a:endParaRPr lang="en-GB" dirty="0"/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Organizations need to develop a process from forming new teams or for ensuring that existing work teams preform at a high level. 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Offer conflict management training for individuals and teams.</a:t>
            </a:r>
          </a:p>
          <a:p>
            <a:pPr marL="342900" indent="-342900">
              <a:buChar char="•"/>
            </a:pPr>
            <a:r>
              <a:rPr lang="en-GB" dirty="0">
                <a:latin typeface="Cambria"/>
                <a:ea typeface="Cambria"/>
              </a:rPr>
              <a:t>Global leaders need to use diplomacy and negotiation skills to reduce conflict when finding solutions and making decisions</a:t>
            </a:r>
          </a:p>
        </p:txBody>
      </p:sp>
    </p:spTree>
    <p:extLst>
      <p:ext uri="{BB962C8B-B14F-4D97-AF65-F5344CB8AC3E}">
        <p14:creationId xmlns:p14="http://schemas.microsoft.com/office/powerpoint/2010/main" val="534534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4175E-2CD4-9A4A-0E92-2D3C2053C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Cambria"/>
                <a:ea typeface="Cambria"/>
              </a:rPr>
              <a:t>Conclusion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DEE98-5C4D-DDAD-9EE7-13EBA90BE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sz="1800">
                <a:latin typeface="Cambria"/>
                <a:ea typeface="Cambria"/>
              </a:rPr>
              <a:t>It is always important to have a team that is empathetic, and understanding of their team members cultures.</a:t>
            </a:r>
          </a:p>
          <a:p>
            <a:pPr marL="342900" indent="-342900">
              <a:buChar char="•"/>
            </a:pPr>
            <a:r>
              <a:rPr lang="en-GB" sz="1800">
                <a:latin typeface="Cambria"/>
                <a:ea typeface="Cambria"/>
              </a:rPr>
              <a:t>Using a multi-vote and multi-veto is an appropriate method in decision making that reduces conflict between the team.</a:t>
            </a:r>
          </a:p>
          <a:p>
            <a:pPr marL="342900" indent="-342900">
              <a:buChar char="•"/>
            </a:pPr>
            <a:r>
              <a:rPr lang="en-GB" sz="1800">
                <a:latin typeface="Cambria"/>
                <a:ea typeface="Cambria"/>
              </a:rPr>
              <a:t>Having empathy as a leader is important as it is good to have the ability to put yourself in </a:t>
            </a:r>
            <a:r>
              <a:rPr lang="en-GB" sz="1800" err="1">
                <a:latin typeface="Cambria"/>
                <a:ea typeface="Cambria"/>
              </a:rPr>
              <a:t>someones</a:t>
            </a:r>
            <a:r>
              <a:rPr lang="en-GB" sz="1800">
                <a:latin typeface="Cambria"/>
                <a:ea typeface="Cambria"/>
              </a:rPr>
              <a:t> shoes.</a:t>
            </a:r>
          </a:p>
          <a:p>
            <a:pPr marL="342900" indent="-342900">
              <a:buChar char="•"/>
            </a:pPr>
            <a:r>
              <a:rPr lang="en-GB" sz="1800">
                <a:latin typeface="Cambria"/>
                <a:ea typeface="+mn-lt"/>
                <a:cs typeface="+mn-lt"/>
              </a:rPr>
              <a:t>After a review of definitions currently used in different countries a proposal for a global definition and classification has been developed. To take into account the mobility dynamics inherent in this population, a splitting into two different population groups has been proposed. Springer, (2020)</a:t>
            </a:r>
            <a:endParaRPr lang="en-GB" sz="1800">
              <a:latin typeface="Avenir Next LT Pro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1173817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6E4D-16BC-748A-B55D-026934BA0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latin typeface="Cambria"/>
                <a:ea typeface="Cambria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13323-47FF-D249-1C4B-6C24ABD22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</a:rPr>
              <a:t>The Essential Elements of a Successful Global Go-to-Market Strategy. By G-P, December 15, 2020. Kyle, York.</a:t>
            </a: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  <a:cs typeface="Times New Roman"/>
              </a:rPr>
              <a:t>These innovative projects are tackling homelessness around the world. Patrick Henry, October 29, 2021.</a:t>
            </a: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</a:rPr>
              <a:t>Homelessness: a proposal for a global definition and classification. </a:t>
            </a:r>
            <a:r>
              <a:rPr lang="en-GB" sz="1800" dirty="0">
                <a:latin typeface="Cambria"/>
                <a:ea typeface="+mn-lt"/>
                <a:cs typeface="+mn-lt"/>
              </a:rPr>
              <a:t>Sabine Springer, December 2020.</a:t>
            </a:r>
            <a:endParaRPr lang="en-GB" sz="1800" dirty="0">
              <a:latin typeface="Cambria"/>
              <a:ea typeface="Cambria"/>
              <a:cs typeface="Times New Roman"/>
            </a:endParaRP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  <a:cs typeface="Times New Roman"/>
              </a:rPr>
              <a:t>Finland Is Solving Homelessness, And Hawaii Can Too. By </a:t>
            </a:r>
            <a:r>
              <a:rPr lang="en-GB" sz="1800" dirty="0">
                <a:latin typeface="Cambria"/>
                <a:ea typeface="Cambria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Kenna </a:t>
            </a:r>
            <a:r>
              <a:rPr lang="en-GB" sz="1800" dirty="0" err="1">
                <a:latin typeface="Cambria"/>
                <a:ea typeface="Cambria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StormoGipson</a:t>
            </a:r>
            <a:r>
              <a:rPr lang="en-GB" sz="1800" dirty="0">
                <a:latin typeface="Cambria"/>
                <a:ea typeface="Cambria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</a:t>
            </a:r>
            <a:r>
              <a:rPr lang="en-GB" sz="1800" dirty="0">
                <a:latin typeface="Cambria"/>
                <a:ea typeface="Cambria"/>
                <a:cs typeface="Times New Roman"/>
              </a:rPr>
              <a:t> November 24, 2022.</a:t>
            </a: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  <a:cs typeface="Times New Roman"/>
              </a:rPr>
              <a:t>Homelessness: a proposal for a global definition and classification. Sabine Springer, December 2020.</a:t>
            </a:r>
          </a:p>
          <a:p>
            <a:pPr marL="342900" indent="-342900">
              <a:buChar char="•"/>
            </a:pPr>
            <a:r>
              <a:rPr lang="en-GB" sz="1800" dirty="0">
                <a:latin typeface="Cambria"/>
                <a:ea typeface="Cambria"/>
                <a:cs typeface="Times New Roman"/>
              </a:rPr>
              <a:t>What is Design thinking and why is it Important, Esther Han, Harvard Business Review, 2022</a:t>
            </a:r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513793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LightSeedRightStep">
      <a:dk1>
        <a:srgbClr val="000000"/>
      </a:dk1>
      <a:lt1>
        <a:srgbClr val="FFFFFF"/>
      </a:lt1>
      <a:dk2>
        <a:srgbClr val="393620"/>
      </a:dk2>
      <a:lt2>
        <a:srgbClr val="E2E5E8"/>
      </a:lt2>
      <a:accent1>
        <a:srgbClr val="D99356"/>
      </a:accent1>
      <a:accent2>
        <a:srgbClr val="B0A44B"/>
      </a:accent2>
      <a:accent3>
        <a:srgbClr val="94AB5D"/>
      </a:accent3>
      <a:accent4>
        <a:srgbClr val="69B24C"/>
      </a:accent4>
      <a:accent5>
        <a:srgbClr val="4DB55B"/>
      </a:accent5>
      <a:accent6>
        <a:srgbClr val="4DB486"/>
      </a:accent6>
      <a:hlink>
        <a:srgbClr val="5D85A8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759</Words>
  <Application>Microsoft Office PowerPoint</Application>
  <PresentationFormat>Widescreen</PresentationFormat>
  <Paragraphs>62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Avenir Next LT Pro</vt:lpstr>
      <vt:lpstr>Bahnschrift</vt:lpstr>
      <vt:lpstr>Calibri</vt:lpstr>
      <vt:lpstr>Cambria</vt:lpstr>
      <vt:lpstr>Wingdings</vt:lpstr>
      <vt:lpstr>MatrixVTI</vt:lpstr>
      <vt:lpstr>Homelessness</vt:lpstr>
      <vt:lpstr>Introduction</vt:lpstr>
      <vt:lpstr>Background</vt:lpstr>
      <vt:lpstr>Wicked Problems</vt:lpstr>
      <vt:lpstr>Design Thinking</vt:lpstr>
      <vt:lpstr>Decision Making</vt:lpstr>
      <vt:lpstr>Vote and veto</vt:lpstr>
      <vt:lpstr>Conflict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Homelessness</dc:title>
  <dc:creator>Myfanwy Davies (IMH)</dc:creator>
  <cp:lastModifiedBy>Myfanwy Davies (IMH)</cp:lastModifiedBy>
  <cp:revision>1</cp:revision>
  <dcterms:created xsi:type="dcterms:W3CDTF">2023-06-07T21:56:03Z</dcterms:created>
  <dcterms:modified xsi:type="dcterms:W3CDTF">2023-06-07T22:14:52Z</dcterms:modified>
</cp:coreProperties>
</file>