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5" r:id="rId4"/>
    <p:sldId id="259" r:id="rId5"/>
    <p:sldId id="266" r:id="rId6"/>
    <p:sldId id="262" r:id="rId7"/>
    <p:sldId id="260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509" autoAdjust="0"/>
    <p:restoredTop sz="94660"/>
  </p:normalViewPr>
  <p:slideViewPr>
    <p:cSldViewPr snapToGrid="0">
      <p:cViewPr varScale="1">
        <p:scale>
          <a:sx n="88" d="100"/>
          <a:sy n="88" d="100"/>
        </p:scale>
        <p:origin x="74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6/19/2020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6/19/2020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noskop.org/images/4/40/Panofsky_Dora_and_Erwin_Pandoras_Box_The_Changing_Aspects_of_a_Mythical_Symbol.pdf" TargetMode="External"/><Relationship Id="rId7" Type="http://schemas.openxmlformats.org/officeDocument/2006/relationships/hyperlink" Target="https://philarchive.org/archive/POEEOT" TargetMode="External"/><Relationship Id="rId2" Type="http://schemas.openxmlformats.org/officeDocument/2006/relationships/hyperlink" Target="https://www.theoi.com/Text/HesiodWorksDays.html#Pando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rmitagemuseum.org/wps/portal/hermitage/news/news-item/news/1999_2013/hm11_3_13/?lng=" TargetMode="External"/><Relationship Id="rId5" Type="http://schemas.openxmlformats.org/officeDocument/2006/relationships/hyperlink" Target="file:///D:\Downloads\506338.pdf" TargetMode="External"/><Relationship Id="rId4" Type="http://schemas.openxmlformats.org/officeDocument/2006/relationships/hyperlink" Target="file:///D:\Downloads\aphrodite%20and%20pandora%20complex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7" y="2493849"/>
            <a:ext cx="8361229" cy="2098226"/>
          </a:xfrm>
        </p:spPr>
        <p:txBody>
          <a:bodyPr/>
          <a:lstStyle/>
          <a:p>
            <a:r>
              <a:rPr lang="en-GB" dirty="0" smtClean="0"/>
              <a:t>Pandora under feminist interpretation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0866" y="4835844"/>
            <a:ext cx="6831673" cy="1086237"/>
          </a:xfrm>
        </p:spPr>
        <p:txBody>
          <a:bodyPr/>
          <a:lstStyle/>
          <a:p>
            <a:r>
              <a:rPr lang="en-GB" dirty="0" smtClean="0"/>
              <a:t>A general character analysis</a:t>
            </a:r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935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972"/>
    </mc:Choice>
    <mc:Fallback>
      <p:transition spd="slow" advTm="22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 myth- Pandora and Epimetheus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394856"/>
            <a:ext cx="9601200" cy="3472543"/>
          </a:xfrm>
        </p:spPr>
        <p:txBody>
          <a:bodyPr/>
          <a:lstStyle/>
          <a:p>
            <a:r>
              <a:rPr lang="en-GB" dirty="0" smtClean="0"/>
              <a:t>Why was she created? Punishment?</a:t>
            </a:r>
          </a:p>
          <a:p>
            <a:pPr lvl="1"/>
            <a:r>
              <a:rPr lang="en-GB" dirty="0"/>
              <a:t>“planned sorrow and mischief against men</a:t>
            </a:r>
            <a:r>
              <a:rPr lang="en-GB" dirty="0" smtClean="0"/>
              <a:t>.” (Hesiod :45)</a:t>
            </a:r>
          </a:p>
          <a:p>
            <a:pPr marL="530352" lvl="1" indent="0">
              <a:buNone/>
            </a:pPr>
            <a:r>
              <a:rPr lang="en-GB" dirty="0" smtClean="0"/>
              <a:t> </a:t>
            </a:r>
            <a:endParaRPr lang="en-GB" dirty="0"/>
          </a:p>
          <a:p>
            <a:r>
              <a:rPr lang="en-GB" dirty="0" smtClean="0"/>
              <a:t>Pandora or the box?</a:t>
            </a:r>
          </a:p>
          <a:p>
            <a:pPr lvl="1"/>
            <a:r>
              <a:rPr lang="en-GB" dirty="0"/>
              <a:t> </a:t>
            </a:r>
            <a:r>
              <a:rPr lang="en-GB" dirty="0" smtClean="0"/>
              <a:t>Hesiod: woman </a:t>
            </a:r>
            <a:r>
              <a:rPr lang="en-GB" dirty="0"/>
              <a:t>took off the great lid of the jar with her hands and scattered all these and her thought caused sorrow and mischief to men</a:t>
            </a:r>
            <a:r>
              <a:rPr lang="en-GB" dirty="0" smtClean="0"/>
              <a:t>. (Hesiod :93-94)</a:t>
            </a:r>
          </a:p>
          <a:p>
            <a:pPr lvl="1"/>
            <a:r>
              <a:rPr lang="en-GB" dirty="0" smtClean="0"/>
              <a:t>Erasmus of Rotterdam: transformed a </a:t>
            </a:r>
            <a:r>
              <a:rPr lang="en-GB" dirty="0" err="1" smtClean="0"/>
              <a:t>pithos</a:t>
            </a:r>
            <a:r>
              <a:rPr lang="en-GB" dirty="0" smtClean="0"/>
              <a:t> into a </a:t>
            </a:r>
            <a:r>
              <a:rPr lang="en-GB" dirty="0" err="1" smtClean="0"/>
              <a:t>pyxis</a:t>
            </a:r>
            <a:r>
              <a:rPr lang="en-GB" dirty="0" smtClean="0"/>
              <a:t> that she brought to earth (</a:t>
            </a:r>
            <a:r>
              <a:rPr lang="en-GB" dirty="0" err="1" smtClean="0"/>
              <a:t>adagiorum</a:t>
            </a:r>
            <a:r>
              <a:rPr lang="en-GB" dirty="0" smtClean="0"/>
              <a:t> </a:t>
            </a:r>
            <a:r>
              <a:rPr lang="en-GB" dirty="0" err="1" smtClean="0"/>
              <a:t>chiliades</a:t>
            </a:r>
            <a:r>
              <a:rPr lang="en-GB" dirty="0" smtClean="0"/>
              <a:t>) 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645"/>
    </mc:Choice>
    <mc:Fallback>
      <p:transition spd="slow" advTm="616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Meaning behind the myth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err="1"/>
              <a:t>Hurwitt</a:t>
            </a:r>
            <a:r>
              <a:rPr lang="en-GB" dirty="0"/>
              <a:t> (1995)- a “beautiful figure of dread”</a:t>
            </a:r>
          </a:p>
          <a:p>
            <a:pPr lvl="1"/>
            <a:r>
              <a:rPr lang="en-GB" dirty="0"/>
              <a:t>“Anti-Athena”</a:t>
            </a:r>
          </a:p>
          <a:p>
            <a:pPr lvl="2"/>
            <a:r>
              <a:rPr lang="en-GB" dirty="0"/>
              <a:t>What could this mean for the status of women?</a:t>
            </a:r>
          </a:p>
          <a:p>
            <a:endParaRPr lang="en-GB" dirty="0"/>
          </a:p>
          <a:p>
            <a:r>
              <a:rPr lang="en-GB" dirty="0" smtClean="0"/>
              <a:t>Brown (1997)- Aphrodite and the Pandora Complex</a:t>
            </a:r>
          </a:p>
          <a:p>
            <a:pPr lvl="1"/>
            <a:r>
              <a:rPr lang="en-GB" i="0" dirty="0" smtClean="0"/>
              <a:t>Hesiod’s adaption of the myth of Pandora to serve other means</a:t>
            </a:r>
          </a:p>
          <a:p>
            <a:pPr lvl="2"/>
            <a:r>
              <a:rPr lang="en-GB" dirty="0" smtClean="0"/>
              <a:t>Was Pandora just and instrumental character to represent the power of</a:t>
            </a:r>
          </a:p>
          <a:p>
            <a:pPr marL="987552" lvl="2" indent="0">
              <a:buNone/>
            </a:pPr>
            <a:r>
              <a:rPr lang="en-GB" dirty="0" smtClean="0"/>
              <a:t> Zeus?</a:t>
            </a:r>
          </a:p>
          <a:p>
            <a:pPr marL="0" indent="0">
              <a:buNone/>
            </a:pPr>
            <a:endParaRPr lang="en-GB" dirty="0" smtClean="0"/>
          </a:p>
          <a:p>
            <a:pPr marL="530352" lvl="1" indent="0">
              <a:buNone/>
            </a:pPr>
            <a:endParaRPr lang="en-GB" dirty="0"/>
          </a:p>
          <a:p>
            <a:pPr marL="530352" lvl="1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marL="530352" lvl="1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</p:txBody>
      </p:sp>
      <p:pic>
        <p:nvPicPr>
          <p:cNvPr id="1026" name="Picture 2" descr="https://www.ancient.eu/uploads/images/8294.jpg?v=156951892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2212" y="460013"/>
            <a:ext cx="1781175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860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3"/>
    </mc:Choice>
    <mc:Fallback>
      <p:transition spd="slow" advTm="6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Ancient Beauty and Gynophobia?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5999"/>
            <a:ext cx="9601200" cy="4158343"/>
          </a:xfrm>
        </p:spPr>
        <p:txBody>
          <a:bodyPr>
            <a:normAutofit/>
          </a:bodyPr>
          <a:lstStyle/>
          <a:p>
            <a:r>
              <a:rPr lang="en-GB" dirty="0" smtClean="0"/>
              <a:t>Stoicism-Epictetus</a:t>
            </a:r>
          </a:p>
          <a:p>
            <a:pPr lvl="1"/>
            <a:r>
              <a:rPr lang="en-GB" dirty="0" smtClean="0"/>
              <a:t>Aikin </a:t>
            </a:r>
            <a:r>
              <a:rPr lang="en-GB" dirty="0"/>
              <a:t>and </a:t>
            </a:r>
            <a:r>
              <a:rPr lang="en-GB" dirty="0" smtClean="0"/>
              <a:t>McGill-Rutherford(2014)- Stoicism, Feminism and autonomy </a:t>
            </a:r>
          </a:p>
          <a:p>
            <a:pPr lvl="2"/>
            <a:r>
              <a:rPr lang="en-GB" dirty="0" smtClean="0"/>
              <a:t>Women had to choose one role </a:t>
            </a:r>
          </a:p>
          <a:p>
            <a:pPr marL="987552" lvl="2" indent="0">
              <a:buNone/>
            </a:pPr>
            <a:endParaRPr lang="en-GB" dirty="0" smtClean="0"/>
          </a:p>
          <a:p>
            <a:pPr marL="987552" lvl="2" indent="0">
              <a:buNone/>
            </a:pPr>
            <a:endParaRPr lang="en-GB" dirty="0" smtClean="0"/>
          </a:p>
          <a:p>
            <a:r>
              <a:rPr lang="en-GB" dirty="0" smtClean="0"/>
              <a:t>Young-</a:t>
            </a:r>
            <a:r>
              <a:rPr lang="en-GB" dirty="0" err="1" smtClean="0"/>
              <a:t>Eisendrath</a:t>
            </a:r>
            <a:r>
              <a:rPr lang="en-GB" dirty="0" smtClean="0"/>
              <a:t> (1997)- Gender &amp; Desire, </a:t>
            </a:r>
            <a:r>
              <a:rPr lang="en-GB" dirty="0" err="1" smtClean="0"/>
              <a:t>Uncursing</a:t>
            </a:r>
            <a:r>
              <a:rPr lang="en-GB" dirty="0" smtClean="0"/>
              <a:t> Pandora  </a:t>
            </a:r>
          </a:p>
          <a:p>
            <a:pPr lvl="1"/>
            <a:r>
              <a:rPr lang="en-GB" dirty="0" smtClean="0"/>
              <a:t>Female beauty is a commodity for men</a:t>
            </a:r>
          </a:p>
          <a:p>
            <a:pPr lvl="1"/>
            <a:r>
              <a:rPr lang="en-GB" dirty="0" smtClean="0"/>
              <a:t>Men fight for beautiful women</a:t>
            </a:r>
          </a:p>
          <a:p>
            <a:pPr marL="530352" lvl="1" indent="0">
              <a:buNone/>
            </a:pPr>
            <a:endParaRPr lang="en-GB" dirty="0" smtClean="0"/>
          </a:p>
          <a:p>
            <a:pPr lvl="2"/>
            <a:r>
              <a:rPr lang="en-GB" dirty="0" smtClean="0"/>
              <a:t>What does this mean for women who aren’t considered beautiful women?</a:t>
            </a:r>
          </a:p>
          <a:p>
            <a:pPr lvl="2"/>
            <a:r>
              <a:rPr lang="en-GB" dirty="0"/>
              <a:t>M</a:t>
            </a:r>
            <a:r>
              <a:rPr lang="en-GB" dirty="0" smtClean="0"/>
              <a:t>edusa</a:t>
            </a:r>
          </a:p>
          <a:p>
            <a:pPr lvl="1"/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18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060"/>
    </mc:Choice>
    <mc:Fallback>
      <p:transition spd="slow" advTm="41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 of women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Eve vs. </a:t>
            </a:r>
            <a:r>
              <a:rPr lang="en-GB" dirty="0"/>
              <a:t>P</a:t>
            </a:r>
            <a:r>
              <a:rPr lang="en-GB" dirty="0" smtClean="0"/>
              <a:t>andora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245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37"/>
    </mc:Choice>
    <mc:Fallback>
      <p:transition spd="slow" advTm="13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Pandora in 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239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Modern interpretations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430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of how she is represented and what this means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10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www.theoi.com/Text/HesiodWorksDays.html#Pandora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https://monoskop.org/images/4/40/Panofsky_Dora_and_Erwin_Pandoras_Box_The_Changing_Aspects_of_a_Mythical_Symbol.pdf</a:t>
            </a:r>
            <a:r>
              <a:rPr lang="en-GB" dirty="0" smtClean="0"/>
              <a:t> </a:t>
            </a:r>
          </a:p>
          <a:p>
            <a:r>
              <a:rPr lang="en-GB" dirty="0">
                <a:hlinkClick r:id="rId4" action="ppaction://hlinkfile"/>
              </a:rPr>
              <a:t>file:///D:/</a:t>
            </a:r>
            <a:r>
              <a:rPr lang="en-GB" dirty="0" smtClean="0">
                <a:hlinkClick r:id="rId4" action="ppaction://hlinkfile"/>
              </a:rPr>
              <a:t>Downloads/aphrodite%20and%20pandora%20complex.pdf</a:t>
            </a:r>
            <a:endParaRPr lang="en-GB" dirty="0" smtClean="0"/>
          </a:p>
          <a:p>
            <a:r>
              <a:rPr lang="en-GB" dirty="0">
                <a:hlinkClick r:id="rId5"/>
              </a:rPr>
              <a:t>file:///D:/Downloads/506338.pdf</a:t>
            </a:r>
            <a:endParaRPr lang="en-GB" dirty="0" smtClean="0"/>
          </a:p>
          <a:p>
            <a:r>
              <a:rPr lang="en-GB" dirty="0">
                <a:hlinkClick r:id="rId6"/>
              </a:rPr>
              <a:t>https://www.hermitagemuseum.org/wps/portal/hermitage/news/news-item/news/1999_2013/hm11_3_13/?lng</a:t>
            </a:r>
            <a:r>
              <a:rPr lang="en-GB" dirty="0" smtClean="0">
                <a:hlinkClick r:id="rId6"/>
              </a:rPr>
              <a:t>=</a:t>
            </a:r>
            <a:endParaRPr lang="en-GB" dirty="0" smtClean="0"/>
          </a:p>
          <a:p>
            <a:r>
              <a:rPr lang="en-GB" dirty="0">
                <a:hlinkClick r:id="rId7"/>
              </a:rPr>
              <a:t>https://philarchive.org/archive/POEEOT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67438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226</TotalTime>
  <Words>258</Words>
  <Application>Microsoft Office PowerPoint</Application>
  <PresentationFormat>Widescreen</PresentationFormat>
  <Paragraphs>62</Paragraphs>
  <Slides>9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Franklin Gothic Book</vt:lpstr>
      <vt:lpstr>Crop</vt:lpstr>
      <vt:lpstr>Pandora under feminist interpretation</vt:lpstr>
      <vt:lpstr>Origin myth- Pandora and Epimetheus</vt:lpstr>
      <vt:lpstr>Meaning behind the myth</vt:lpstr>
      <vt:lpstr>Ancient Beauty and Gynophobia?</vt:lpstr>
      <vt:lpstr>Origin of women </vt:lpstr>
      <vt:lpstr>Pandora in art</vt:lpstr>
      <vt:lpstr>Modern interpretations</vt:lpstr>
      <vt:lpstr>Summary of how she is represented and what this means</vt:lpstr>
      <vt:lpstr>Bibliography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Pandora under feminist interpretation</dc:title>
  <dc:creator>UWTSD</dc:creator>
  <cp:lastModifiedBy>UWTSD</cp:lastModifiedBy>
  <cp:revision>3</cp:revision>
  <dcterms:created xsi:type="dcterms:W3CDTF">2020-06-19T05:26:29Z</dcterms:created>
  <dcterms:modified xsi:type="dcterms:W3CDTF">2020-06-19T09:12:31Z</dcterms:modified>
</cp:coreProperties>
</file>