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374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132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983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700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092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877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956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072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9237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221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6191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709018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8323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5679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3607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7896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002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C67E77-E946-466E-AE51-E74E1978F16B}" type="datetimeFigureOut">
              <a:rPr lang="en-GB" smtClean="0"/>
              <a:t>22/04/2018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F1CD2-2AAD-413C-9E17-7E858E1F31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7475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5AA0E-C761-4394-824D-188A49AE0A8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Clinical psychology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3C3089-D743-4496-9AC2-C3D4FDC07C7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pPr algn="ctr"/>
            <a:r>
              <a:rPr lang="en-GB" dirty="0"/>
              <a:t>Today we will be discussing four different aspects of Applied Psychology. These will include Clinical Psychology, Forensic Psychology, Educational Psychology and Occupational Psychology </a:t>
            </a:r>
          </a:p>
        </p:txBody>
      </p:sp>
    </p:spTree>
    <p:extLst>
      <p:ext uri="{BB962C8B-B14F-4D97-AF65-F5344CB8AC3E}">
        <p14:creationId xmlns:p14="http://schemas.microsoft.com/office/powerpoint/2010/main" val="1681948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A522F-4A8C-43AB-B8D8-DDD3F2FE6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Clinical Psychology?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9F79B-46AD-4765-8EF4-BEEA079AE6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are many different definitions that exist for clinical psychology and the choice depends on certain key aspects. A generalised definition is that it is the application of psychological theory to human distress, manifested as psychological problems. Therefore,  clinical psychology is a profession that primarily focuses on the alleviation of psychological problems. </a:t>
            </a:r>
          </a:p>
          <a:p>
            <a:pPr marL="0" indent="0">
              <a:buNone/>
            </a:pPr>
            <a:r>
              <a:rPr lang="en-GB" dirty="0"/>
              <a:t>					(Coolican,2007)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4103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926C6-82D7-40C3-B623-9922D6C49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Qualifications and Training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C2EA5-3428-4B87-96A0-9EB61DD88C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BSc Psychology – 2:1 or above(3 years, full time).  </a:t>
            </a:r>
          </a:p>
          <a:p>
            <a:pPr marL="0" indent="0">
              <a:buNone/>
            </a:pPr>
            <a:r>
              <a:rPr lang="en-GB" dirty="0"/>
              <a:t>Doctorate in Clinical Psychology(3 years, full time).</a:t>
            </a:r>
          </a:p>
          <a:p>
            <a:pPr marL="0" indent="0">
              <a:buNone/>
            </a:pPr>
            <a:r>
              <a:rPr lang="en-GB" dirty="0"/>
              <a:t>Work experience as an assistant psychologist or as a research assistant. </a:t>
            </a:r>
          </a:p>
          <a:p>
            <a:pPr marL="0" indent="0">
              <a:buNone/>
            </a:pPr>
            <a:r>
              <a:rPr lang="en-GB" dirty="0"/>
              <a:t> 					(Gross,2010)	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Graduate basis for Chartered Membership(GBC).</a:t>
            </a:r>
          </a:p>
          <a:p>
            <a:pPr marL="0" indent="0">
              <a:buNone/>
            </a:pPr>
            <a:r>
              <a:rPr lang="en-GB" dirty="0"/>
              <a:t>Society accredited Doctorate in Clinical Psychology(BPS).</a:t>
            </a:r>
          </a:p>
          <a:p>
            <a:pPr marL="0" indent="0">
              <a:buNone/>
            </a:pPr>
            <a:r>
              <a:rPr lang="en-GB" dirty="0"/>
              <a:t>In order to call yourself a clinical psychologist you must register with the Health and Care Professions Council(HCPC).</a:t>
            </a:r>
          </a:p>
          <a:p>
            <a:pPr marL="0" indent="0">
              <a:buNone/>
            </a:pPr>
            <a:r>
              <a:rPr lang="en-GB" dirty="0"/>
              <a:t>					(BPS,2018)</a:t>
            </a:r>
          </a:p>
        </p:txBody>
      </p:sp>
    </p:spTree>
    <p:extLst>
      <p:ext uri="{BB962C8B-B14F-4D97-AF65-F5344CB8AC3E}">
        <p14:creationId xmlns:p14="http://schemas.microsoft.com/office/powerpoint/2010/main" val="24245322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580A7-846A-4286-AA18-443EB3B70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competencies of a clinical psychologist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015E5-F063-496B-8600-F39B833131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338762"/>
          </a:xfrm>
        </p:spPr>
        <p:txBody>
          <a:bodyPr>
            <a:normAutofit/>
          </a:bodyPr>
          <a:lstStyle/>
          <a:p>
            <a:r>
              <a:rPr lang="en-GB" dirty="0"/>
              <a:t>Clinical psychologist must show the ability to communicate effectively with a variety of different clients. </a:t>
            </a:r>
          </a:p>
          <a:p>
            <a:r>
              <a:rPr lang="en-GB" dirty="0"/>
              <a:t>They must also be able to build and maintain a rapport with others. </a:t>
            </a:r>
          </a:p>
          <a:p>
            <a:r>
              <a:rPr lang="en-GB" dirty="0"/>
              <a:t>The ability to conduct different assessments that are appropriate to different settings. </a:t>
            </a:r>
          </a:p>
          <a:p>
            <a:r>
              <a:rPr lang="en-GB" dirty="0"/>
              <a:t>The ability to understand, conduct and apply the findings of psychological research. </a:t>
            </a:r>
          </a:p>
          <a:p>
            <a:r>
              <a:rPr lang="en-GB" dirty="0"/>
              <a:t>Clinical psychologists must use sufficient self awareness to be able to reflect upon and learn from clinical work. </a:t>
            </a:r>
          </a:p>
          <a:p>
            <a:r>
              <a:rPr lang="en-GB" dirty="0"/>
              <a:t>They must also have the ability to evaluate clinical work. </a:t>
            </a:r>
          </a:p>
          <a:p>
            <a:pPr marL="0" indent="0">
              <a:buNone/>
            </a:pPr>
            <a:r>
              <a:rPr lang="en-GB" dirty="0"/>
              <a:t>					(Davey, 2011)</a:t>
            </a:r>
          </a:p>
        </p:txBody>
      </p:sp>
    </p:spTree>
    <p:extLst>
      <p:ext uri="{BB962C8B-B14F-4D97-AF65-F5344CB8AC3E}">
        <p14:creationId xmlns:p14="http://schemas.microsoft.com/office/powerpoint/2010/main" val="793861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4897C-BE11-44D8-9A62-D462ECF7F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99E5B-5A0A-47CE-8999-90A8EFB0A9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clinical psychologist will work with a client to establish a theoretical rationale for how their problems have developed and how they might be best treated.</a:t>
            </a:r>
          </a:p>
          <a:p>
            <a:r>
              <a:rPr lang="en-GB" dirty="0"/>
              <a:t>They will empathise with the clients to make them understand that they know what they are going through. This will also help to build a relationship with the individual. </a:t>
            </a:r>
          </a:p>
          <a:p>
            <a:r>
              <a:rPr lang="en-GB" dirty="0"/>
              <a:t>They will aim to resolve psychological problems through insight, personal development and self-actualisation. </a:t>
            </a:r>
          </a:p>
          <a:p>
            <a:r>
              <a:rPr lang="en-GB" dirty="0"/>
              <a:t>Clinical psychologist will also value the clients for who they are without judging them. </a:t>
            </a:r>
          </a:p>
          <a:p>
            <a:pPr marL="0" indent="0">
              <a:buNone/>
            </a:pPr>
            <a:r>
              <a:rPr lang="en-GB" dirty="0"/>
              <a:t>					(Davey,2011)</a:t>
            </a:r>
          </a:p>
        </p:txBody>
      </p:sp>
    </p:spTree>
    <p:extLst>
      <p:ext uri="{BB962C8B-B14F-4D97-AF65-F5344CB8AC3E}">
        <p14:creationId xmlns:p14="http://schemas.microsoft.com/office/powerpoint/2010/main" val="1607563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F8F7A-44D4-4ED6-9696-555AC9BE9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6A300D-F349-4F25-95E5-9E93F28B23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Coolican</a:t>
            </a:r>
            <a:r>
              <a:rPr lang="en-GB" dirty="0"/>
              <a:t>, H (2007). Applied Psychology. London. Hodder Education. 2</a:t>
            </a:r>
            <a:r>
              <a:rPr lang="en-GB" baseline="30000" dirty="0"/>
              <a:t>nd</a:t>
            </a:r>
            <a:r>
              <a:rPr lang="en-GB" dirty="0"/>
              <a:t> Ed.</a:t>
            </a:r>
          </a:p>
          <a:p>
            <a:r>
              <a:rPr lang="en-US" dirty="0"/>
              <a:t>Davey, G. (2011). </a:t>
            </a:r>
            <a:r>
              <a:rPr lang="en-US" i="1" dirty="0"/>
              <a:t>Applied Psychology.</a:t>
            </a:r>
            <a:r>
              <a:rPr lang="en-US" dirty="0"/>
              <a:t> West Sussex : BPS Blackwell.</a:t>
            </a:r>
          </a:p>
          <a:p>
            <a:r>
              <a:rPr lang="en-US" dirty="0"/>
              <a:t>Gross, R. (2010). </a:t>
            </a:r>
            <a:r>
              <a:rPr lang="en-US" i="1" dirty="0"/>
              <a:t>Psychology: The science of mind and </a:t>
            </a:r>
            <a:r>
              <a:rPr lang="en-US" i="1" dirty="0" err="1"/>
              <a:t>behaviour</a:t>
            </a:r>
            <a:r>
              <a:rPr lang="en-US" dirty="0"/>
              <a:t> (6th ed.). London: Hodder Education.</a:t>
            </a:r>
            <a:endParaRPr lang="en-GB" dirty="0"/>
          </a:p>
          <a:p>
            <a:r>
              <a:rPr lang="en-US" i="1" dirty="0"/>
              <a:t>How do I become one?</a:t>
            </a:r>
            <a:r>
              <a:rPr lang="en-US" dirty="0"/>
              <a:t>. (2018, April 22). Retrieved from The British Psychological Society : http://careers.bps.org.uk/area/clinical/how-do-i-become-one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4488555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69</TotalTime>
  <Words>406</Words>
  <Application>Microsoft Office PowerPoint</Application>
  <PresentationFormat>Widescreen</PresentationFormat>
  <Paragraphs>34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Century Gothic</vt:lpstr>
      <vt:lpstr>Vapor Trail</vt:lpstr>
      <vt:lpstr>Clinical psychology</vt:lpstr>
      <vt:lpstr>What is Clinical Psychology?</vt:lpstr>
      <vt:lpstr>Qualifications and Training requirements</vt:lpstr>
      <vt:lpstr>Professional competencies of a clinical psychologist </vt:lpstr>
      <vt:lpstr>Practical application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Clinical psychology</dc:title>
  <dc:creator>Michelle Morgan (1151616)</dc:creator>
  <cp:lastModifiedBy>Michelle Morgan (1151616)</cp:lastModifiedBy>
  <cp:revision>8</cp:revision>
  <dcterms:created xsi:type="dcterms:W3CDTF">2018-04-22T19:59:04Z</dcterms:created>
  <dcterms:modified xsi:type="dcterms:W3CDTF">2018-04-22T21:08:59Z</dcterms:modified>
</cp:coreProperties>
</file>