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23"/>
  </p:notes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Franklin Gothic Book" pitchFamily="34" charset="0"/>
        <a:ea typeface="+mn-ea"/>
        <a:cs typeface="Arial" charset="0"/>
      </a:defRPr>
    </a:lvl1pPr>
    <a:lvl2pPr marL="457200" algn="l" rtl="0" fontAlgn="base">
      <a:spcBef>
        <a:spcPct val="0"/>
      </a:spcBef>
      <a:spcAft>
        <a:spcPct val="0"/>
      </a:spcAft>
      <a:defRPr kern="1200">
        <a:solidFill>
          <a:schemeClr val="tx1"/>
        </a:solidFill>
        <a:latin typeface="Franklin Gothic Book" pitchFamily="34" charset="0"/>
        <a:ea typeface="+mn-ea"/>
        <a:cs typeface="Arial" charset="0"/>
      </a:defRPr>
    </a:lvl2pPr>
    <a:lvl3pPr marL="914400" algn="l" rtl="0" fontAlgn="base">
      <a:spcBef>
        <a:spcPct val="0"/>
      </a:spcBef>
      <a:spcAft>
        <a:spcPct val="0"/>
      </a:spcAft>
      <a:defRPr kern="1200">
        <a:solidFill>
          <a:schemeClr val="tx1"/>
        </a:solidFill>
        <a:latin typeface="Franklin Gothic Book" pitchFamily="34" charset="0"/>
        <a:ea typeface="+mn-ea"/>
        <a:cs typeface="Arial" charset="0"/>
      </a:defRPr>
    </a:lvl3pPr>
    <a:lvl4pPr marL="1371600" algn="l" rtl="0" fontAlgn="base">
      <a:spcBef>
        <a:spcPct val="0"/>
      </a:spcBef>
      <a:spcAft>
        <a:spcPct val="0"/>
      </a:spcAft>
      <a:defRPr kern="1200">
        <a:solidFill>
          <a:schemeClr val="tx1"/>
        </a:solidFill>
        <a:latin typeface="Franklin Gothic Book" pitchFamily="34" charset="0"/>
        <a:ea typeface="+mn-ea"/>
        <a:cs typeface="Arial" charset="0"/>
      </a:defRPr>
    </a:lvl4pPr>
    <a:lvl5pPr marL="1828800" algn="l" rtl="0" fontAlgn="base">
      <a:spcBef>
        <a:spcPct val="0"/>
      </a:spcBef>
      <a:spcAft>
        <a:spcPct val="0"/>
      </a:spcAft>
      <a:defRPr kern="1200">
        <a:solidFill>
          <a:schemeClr val="tx1"/>
        </a:solidFill>
        <a:latin typeface="Franklin Gothic Book" pitchFamily="34" charset="0"/>
        <a:ea typeface="+mn-ea"/>
        <a:cs typeface="Arial" charset="0"/>
      </a:defRPr>
    </a:lvl5pPr>
    <a:lvl6pPr marL="2286000" algn="l" defTabSz="914400" rtl="0" eaLnBrk="1" latinLnBrk="0" hangingPunct="1">
      <a:defRPr kern="1200">
        <a:solidFill>
          <a:schemeClr val="tx1"/>
        </a:solidFill>
        <a:latin typeface="Franklin Gothic Book" pitchFamily="34" charset="0"/>
        <a:ea typeface="+mn-ea"/>
        <a:cs typeface="Arial" charset="0"/>
      </a:defRPr>
    </a:lvl6pPr>
    <a:lvl7pPr marL="2743200" algn="l" defTabSz="914400" rtl="0" eaLnBrk="1" latinLnBrk="0" hangingPunct="1">
      <a:defRPr kern="1200">
        <a:solidFill>
          <a:schemeClr val="tx1"/>
        </a:solidFill>
        <a:latin typeface="Franklin Gothic Book" pitchFamily="34" charset="0"/>
        <a:ea typeface="+mn-ea"/>
        <a:cs typeface="Arial" charset="0"/>
      </a:defRPr>
    </a:lvl7pPr>
    <a:lvl8pPr marL="3200400" algn="l" defTabSz="914400" rtl="0" eaLnBrk="1" latinLnBrk="0" hangingPunct="1">
      <a:defRPr kern="1200">
        <a:solidFill>
          <a:schemeClr val="tx1"/>
        </a:solidFill>
        <a:latin typeface="Franklin Gothic Book" pitchFamily="34" charset="0"/>
        <a:ea typeface="+mn-ea"/>
        <a:cs typeface="Arial" charset="0"/>
      </a:defRPr>
    </a:lvl8pPr>
    <a:lvl9pPr marL="3657600" algn="l" defTabSz="914400" rtl="0" eaLnBrk="1" latinLnBrk="0" hangingPunct="1">
      <a:defRPr kern="1200">
        <a:solidFill>
          <a:schemeClr val="tx1"/>
        </a:solidFill>
        <a:latin typeface="Franklin Gothic Book"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2759B0-A996-4896-8CB6-E88A01CAC534}"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DA061D7A-DDEA-448C-99D7-6B3EF1B9E592}">
      <dgm:prSet phldrT="[Text]" custT="1"/>
      <dgm:spPr/>
      <dgm:t>
        <a:bodyPr/>
        <a:lstStyle/>
        <a:p>
          <a:r>
            <a:rPr lang="en-GB" sz="1050" dirty="0" smtClean="0"/>
            <a:t>Overall systems Design</a:t>
          </a:r>
          <a:endParaRPr lang="en-GB" sz="1050" dirty="0"/>
        </a:p>
      </dgm:t>
    </dgm:pt>
    <dgm:pt modelId="{F4EF77F3-9600-4EBA-91A6-922FCAB6FD74}" type="parTrans" cxnId="{5CE01896-70CF-4C91-97D3-FFB92B94EF5B}">
      <dgm:prSet/>
      <dgm:spPr/>
      <dgm:t>
        <a:bodyPr/>
        <a:lstStyle/>
        <a:p>
          <a:endParaRPr lang="en-GB"/>
        </a:p>
      </dgm:t>
    </dgm:pt>
    <dgm:pt modelId="{4D4EC4A4-ED11-4927-A446-14BAC91CC9AD}" type="sibTrans" cxnId="{5CE01896-70CF-4C91-97D3-FFB92B94EF5B}">
      <dgm:prSet/>
      <dgm:spPr/>
      <dgm:t>
        <a:bodyPr/>
        <a:lstStyle/>
        <a:p>
          <a:endParaRPr lang="en-GB"/>
        </a:p>
      </dgm:t>
    </dgm:pt>
    <dgm:pt modelId="{41B0D093-63B0-4292-9ACF-BB14654FF73C}">
      <dgm:prSet phldrT="[Text]"/>
      <dgm:spPr/>
      <dgm:t>
        <a:bodyPr/>
        <a:lstStyle/>
        <a:p>
          <a:r>
            <a:rPr lang="en-GB" dirty="0" smtClean="0"/>
            <a:t>How do we meet the End Users needs.</a:t>
          </a:r>
          <a:endParaRPr lang="en-GB" dirty="0"/>
        </a:p>
      </dgm:t>
    </dgm:pt>
    <dgm:pt modelId="{262DCB7F-774B-43E6-AE01-8B0EF5262344}" type="parTrans" cxnId="{BFA9313C-5A5D-439A-A3C4-892CC3829A5C}">
      <dgm:prSet/>
      <dgm:spPr/>
      <dgm:t>
        <a:bodyPr/>
        <a:lstStyle/>
        <a:p>
          <a:endParaRPr lang="en-GB"/>
        </a:p>
      </dgm:t>
    </dgm:pt>
    <dgm:pt modelId="{06E837CB-0A8C-40EB-9ECC-A766BF7F86CC}" type="sibTrans" cxnId="{BFA9313C-5A5D-439A-A3C4-892CC3829A5C}">
      <dgm:prSet/>
      <dgm:spPr/>
      <dgm:t>
        <a:bodyPr/>
        <a:lstStyle/>
        <a:p>
          <a:endParaRPr lang="en-GB"/>
        </a:p>
      </dgm:t>
    </dgm:pt>
    <dgm:pt modelId="{8A0B78E0-A188-4F62-8900-55FF7CB5C34C}">
      <dgm:prSet phldrT="[Text]"/>
      <dgm:spPr/>
      <dgm:t>
        <a:bodyPr/>
        <a:lstStyle/>
        <a:p>
          <a:r>
            <a:rPr lang="en-GB" dirty="0" smtClean="0"/>
            <a:t>What design methods could we use.</a:t>
          </a:r>
          <a:endParaRPr lang="en-GB" dirty="0"/>
        </a:p>
      </dgm:t>
    </dgm:pt>
    <dgm:pt modelId="{88A011EB-837D-45D1-A321-975B69668E1F}" type="parTrans" cxnId="{E5298AD5-8EDA-4E19-B897-F45909444F03}">
      <dgm:prSet/>
      <dgm:spPr/>
      <dgm:t>
        <a:bodyPr/>
        <a:lstStyle/>
        <a:p>
          <a:endParaRPr lang="en-GB"/>
        </a:p>
      </dgm:t>
    </dgm:pt>
    <dgm:pt modelId="{86D5E91E-6EEA-425B-8141-836BE44B320B}" type="sibTrans" cxnId="{E5298AD5-8EDA-4E19-B897-F45909444F03}">
      <dgm:prSet/>
      <dgm:spPr/>
      <dgm:t>
        <a:bodyPr/>
        <a:lstStyle/>
        <a:p>
          <a:endParaRPr lang="en-GB"/>
        </a:p>
      </dgm:t>
    </dgm:pt>
    <dgm:pt modelId="{89F116DE-1988-411E-A616-99F5545C8CEE}">
      <dgm:prSet phldrT="[Text]" custT="1"/>
      <dgm:spPr/>
      <dgm:t>
        <a:bodyPr/>
        <a:lstStyle/>
        <a:p>
          <a:r>
            <a:rPr lang="en-GB" sz="1050" dirty="0" smtClean="0"/>
            <a:t>Report</a:t>
          </a:r>
          <a:r>
            <a:rPr lang="en-GB" sz="1000" dirty="0" smtClean="0"/>
            <a:t> Design</a:t>
          </a:r>
          <a:endParaRPr lang="en-GB" sz="1000" dirty="0"/>
        </a:p>
      </dgm:t>
    </dgm:pt>
    <dgm:pt modelId="{E57A4A06-7B4F-49E8-B86F-6C110E68C299}" type="parTrans" cxnId="{A1DADD2E-0C7B-46FF-9976-24DDB6AF2E66}">
      <dgm:prSet/>
      <dgm:spPr/>
      <dgm:t>
        <a:bodyPr/>
        <a:lstStyle/>
        <a:p>
          <a:endParaRPr lang="en-GB"/>
        </a:p>
      </dgm:t>
    </dgm:pt>
    <dgm:pt modelId="{A956B22A-97FA-475F-A40F-E333FB9046B7}" type="sibTrans" cxnId="{A1DADD2E-0C7B-46FF-9976-24DDB6AF2E66}">
      <dgm:prSet/>
      <dgm:spPr/>
      <dgm:t>
        <a:bodyPr/>
        <a:lstStyle/>
        <a:p>
          <a:endParaRPr lang="en-GB"/>
        </a:p>
      </dgm:t>
    </dgm:pt>
    <dgm:pt modelId="{6450B2C2-1A4F-49E0-A177-D48F1B5A6EF2}">
      <dgm:prSet phldrT="[Text]"/>
      <dgm:spPr/>
      <dgm:t>
        <a:bodyPr/>
        <a:lstStyle/>
        <a:p>
          <a:r>
            <a:rPr lang="en-GB" dirty="0" smtClean="0"/>
            <a:t>Although this may seem odd users are often more interested in output. </a:t>
          </a:r>
          <a:endParaRPr lang="en-GB" dirty="0"/>
        </a:p>
      </dgm:t>
    </dgm:pt>
    <dgm:pt modelId="{1BE858F9-4C23-46A9-A0B6-9001EE908424}" type="parTrans" cxnId="{09BDEC37-0B49-42D6-B3AD-21B3B8CDEBDE}">
      <dgm:prSet/>
      <dgm:spPr/>
      <dgm:t>
        <a:bodyPr/>
        <a:lstStyle/>
        <a:p>
          <a:endParaRPr lang="en-GB"/>
        </a:p>
      </dgm:t>
    </dgm:pt>
    <dgm:pt modelId="{02FADFC8-4024-4CE3-9CA3-5493A573B26B}" type="sibTrans" cxnId="{09BDEC37-0B49-42D6-B3AD-21B3B8CDEBDE}">
      <dgm:prSet/>
      <dgm:spPr/>
      <dgm:t>
        <a:bodyPr/>
        <a:lstStyle/>
        <a:p>
          <a:endParaRPr lang="en-GB"/>
        </a:p>
      </dgm:t>
    </dgm:pt>
    <dgm:pt modelId="{BDBBB917-7C71-438B-893E-690DCD96A61C}">
      <dgm:prSet phldrT="[Text]"/>
      <dgm:spPr/>
      <dgm:t>
        <a:bodyPr/>
        <a:lstStyle/>
        <a:p>
          <a:r>
            <a:rPr lang="en-GB" dirty="0" smtClean="0"/>
            <a:t>They may want to print an invoice, a register, a sales audit etc.</a:t>
          </a:r>
          <a:endParaRPr lang="en-GB" dirty="0"/>
        </a:p>
      </dgm:t>
    </dgm:pt>
    <dgm:pt modelId="{ED428400-5176-42FF-8D95-71B45B21C3F1}" type="parTrans" cxnId="{6B27496A-37D6-4098-8C21-C24A4B1B5BD9}">
      <dgm:prSet/>
      <dgm:spPr/>
      <dgm:t>
        <a:bodyPr/>
        <a:lstStyle/>
        <a:p>
          <a:endParaRPr lang="en-GB"/>
        </a:p>
      </dgm:t>
    </dgm:pt>
    <dgm:pt modelId="{60C957CE-E0D8-4FF1-95EF-264D578FB55E}" type="sibTrans" cxnId="{6B27496A-37D6-4098-8C21-C24A4B1B5BD9}">
      <dgm:prSet/>
      <dgm:spPr/>
      <dgm:t>
        <a:bodyPr/>
        <a:lstStyle/>
        <a:p>
          <a:endParaRPr lang="en-GB"/>
        </a:p>
      </dgm:t>
    </dgm:pt>
    <dgm:pt modelId="{B6E1CB2C-2603-4213-8DBD-F1EB022F8A6F}">
      <dgm:prSet phldrT="[Text]" custT="1"/>
      <dgm:spPr/>
      <dgm:t>
        <a:bodyPr/>
        <a:lstStyle/>
        <a:p>
          <a:r>
            <a:rPr lang="en-GB" sz="1050" dirty="0" smtClean="0"/>
            <a:t>Data design</a:t>
          </a:r>
          <a:endParaRPr lang="en-GB" sz="1050" dirty="0"/>
        </a:p>
      </dgm:t>
    </dgm:pt>
    <dgm:pt modelId="{98DF75A1-6C6B-4C25-BD25-204CF2AA0EF3}" type="parTrans" cxnId="{707BA553-C9CC-4C31-8F2A-DA1E1E19B81F}">
      <dgm:prSet/>
      <dgm:spPr/>
      <dgm:t>
        <a:bodyPr/>
        <a:lstStyle/>
        <a:p>
          <a:endParaRPr lang="en-GB"/>
        </a:p>
      </dgm:t>
    </dgm:pt>
    <dgm:pt modelId="{E3F7282B-08F6-40DA-ABA3-A2C1EE50E296}" type="sibTrans" cxnId="{707BA553-C9CC-4C31-8F2A-DA1E1E19B81F}">
      <dgm:prSet/>
      <dgm:spPr/>
      <dgm:t>
        <a:bodyPr/>
        <a:lstStyle/>
        <a:p>
          <a:endParaRPr lang="en-GB"/>
        </a:p>
      </dgm:t>
    </dgm:pt>
    <dgm:pt modelId="{555ECEA0-8A32-4A99-94BF-FB914F2484D3}">
      <dgm:prSet phldrT="[Text]"/>
      <dgm:spPr/>
      <dgm:t>
        <a:bodyPr/>
        <a:lstStyle/>
        <a:p>
          <a:r>
            <a:rPr lang="en-GB" dirty="0" smtClean="0"/>
            <a:t>How are you going to store the data, the format and type.</a:t>
          </a:r>
          <a:endParaRPr lang="en-GB" dirty="0"/>
        </a:p>
      </dgm:t>
    </dgm:pt>
    <dgm:pt modelId="{9E9C7738-95E8-46B6-B59E-6A3591A08B35}" type="parTrans" cxnId="{E9114BA0-5EFD-402C-8B81-0C8605B519E3}">
      <dgm:prSet/>
      <dgm:spPr/>
      <dgm:t>
        <a:bodyPr/>
        <a:lstStyle/>
        <a:p>
          <a:endParaRPr lang="en-GB"/>
        </a:p>
      </dgm:t>
    </dgm:pt>
    <dgm:pt modelId="{EA70A0DE-1B29-46FA-AF94-BDF30E1AC5EE}" type="sibTrans" cxnId="{E9114BA0-5EFD-402C-8B81-0C8605B519E3}">
      <dgm:prSet/>
      <dgm:spPr/>
      <dgm:t>
        <a:bodyPr/>
        <a:lstStyle/>
        <a:p>
          <a:endParaRPr lang="en-GB"/>
        </a:p>
      </dgm:t>
    </dgm:pt>
    <dgm:pt modelId="{89AD396D-21E3-40EE-9005-86D10589282A}">
      <dgm:prSet phldrT="[Text]"/>
      <dgm:spPr/>
      <dgm:t>
        <a:bodyPr/>
        <a:lstStyle/>
        <a:p>
          <a:r>
            <a:rPr lang="en-GB" dirty="0" smtClean="0"/>
            <a:t>Field definitions will effect how the user will be able to see their data. </a:t>
          </a:r>
          <a:endParaRPr lang="en-GB" dirty="0"/>
        </a:p>
      </dgm:t>
    </dgm:pt>
    <dgm:pt modelId="{8619039F-B8E1-4767-9699-05B1C4CAFB97}" type="parTrans" cxnId="{7F1C0B97-B7A8-4E71-A8A0-75B8B5C63D3A}">
      <dgm:prSet/>
      <dgm:spPr/>
      <dgm:t>
        <a:bodyPr/>
        <a:lstStyle/>
        <a:p>
          <a:endParaRPr lang="en-GB"/>
        </a:p>
      </dgm:t>
    </dgm:pt>
    <dgm:pt modelId="{7DE75156-6FF5-41FF-B188-3AB75CDA6292}" type="sibTrans" cxnId="{7F1C0B97-B7A8-4E71-A8A0-75B8B5C63D3A}">
      <dgm:prSet/>
      <dgm:spPr/>
      <dgm:t>
        <a:bodyPr/>
        <a:lstStyle/>
        <a:p>
          <a:endParaRPr lang="en-GB"/>
        </a:p>
      </dgm:t>
    </dgm:pt>
    <dgm:pt modelId="{72248592-5493-45BC-A4D2-92768436D80A}">
      <dgm:prSet phldrT="[Text]" custT="1"/>
      <dgm:spPr/>
      <dgm:t>
        <a:bodyPr/>
        <a:lstStyle/>
        <a:p>
          <a:r>
            <a:rPr lang="en-GB" sz="1200" dirty="0" smtClean="0"/>
            <a:t>Table Design</a:t>
          </a:r>
          <a:endParaRPr lang="en-GB" sz="1200" dirty="0"/>
        </a:p>
      </dgm:t>
    </dgm:pt>
    <dgm:pt modelId="{1362C8DB-04AA-43FF-B474-B1210125F5BE}" type="parTrans" cxnId="{1C29088D-B382-4750-83B1-16B41C22B5A1}">
      <dgm:prSet/>
      <dgm:spPr/>
      <dgm:t>
        <a:bodyPr/>
        <a:lstStyle/>
        <a:p>
          <a:endParaRPr lang="en-GB"/>
        </a:p>
      </dgm:t>
    </dgm:pt>
    <dgm:pt modelId="{220B073E-8079-49AD-8BA8-02DABA692FA1}" type="sibTrans" cxnId="{1C29088D-B382-4750-83B1-16B41C22B5A1}">
      <dgm:prSet/>
      <dgm:spPr/>
      <dgm:t>
        <a:bodyPr/>
        <a:lstStyle/>
        <a:p>
          <a:endParaRPr lang="en-GB"/>
        </a:p>
      </dgm:t>
    </dgm:pt>
    <dgm:pt modelId="{B7663D7D-DD04-4529-9195-7737A0786E7D}">
      <dgm:prSet phldrT="[Text]"/>
      <dgm:spPr/>
      <dgm:t>
        <a:bodyPr/>
        <a:lstStyle/>
        <a:p>
          <a:r>
            <a:rPr lang="en-GB" dirty="0" smtClean="0"/>
            <a:t>What fields must be input into what table</a:t>
          </a:r>
          <a:endParaRPr lang="en-GB" dirty="0"/>
        </a:p>
      </dgm:t>
    </dgm:pt>
    <dgm:pt modelId="{61A05E00-A456-4233-8296-EC4DD5EEC6FF}" type="parTrans" cxnId="{F7D5236B-11D1-427D-827B-7E10D0A2BEBC}">
      <dgm:prSet/>
      <dgm:spPr/>
      <dgm:t>
        <a:bodyPr/>
        <a:lstStyle/>
        <a:p>
          <a:endParaRPr lang="en-GB"/>
        </a:p>
      </dgm:t>
    </dgm:pt>
    <dgm:pt modelId="{3C66609E-256E-4A50-B08A-B5FBC7C3FC72}" type="sibTrans" cxnId="{F7D5236B-11D1-427D-827B-7E10D0A2BEBC}">
      <dgm:prSet/>
      <dgm:spPr/>
      <dgm:t>
        <a:bodyPr/>
        <a:lstStyle/>
        <a:p>
          <a:endParaRPr lang="en-GB"/>
        </a:p>
      </dgm:t>
    </dgm:pt>
    <dgm:pt modelId="{63BE3F70-2490-4EE8-BE7D-9E5A35CE2187}">
      <dgm:prSet phldrT="[Text]" custT="1"/>
      <dgm:spPr/>
      <dgm:t>
        <a:bodyPr/>
        <a:lstStyle/>
        <a:p>
          <a:r>
            <a:rPr lang="en-GB" sz="1200" dirty="0" smtClean="0"/>
            <a:t>Form Design</a:t>
          </a:r>
          <a:endParaRPr lang="en-GB" sz="1200" dirty="0"/>
        </a:p>
      </dgm:t>
    </dgm:pt>
    <dgm:pt modelId="{FA5CFF44-F2C6-4C72-A4DD-B1BD0C6BDF2F}" type="parTrans" cxnId="{CC74684E-4C94-409D-B92C-7ED8FFE5EF72}">
      <dgm:prSet/>
      <dgm:spPr/>
      <dgm:t>
        <a:bodyPr/>
        <a:lstStyle/>
        <a:p>
          <a:endParaRPr lang="en-GB"/>
        </a:p>
      </dgm:t>
    </dgm:pt>
    <dgm:pt modelId="{F4216A1E-E118-494A-A11E-337259F77CD5}" type="sibTrans" cxnId="{CC74684E-4C94-409D-B92C-7ED8FFE5EF72}">
      <dgm:prSet/>
      <dgm:spPr/>
      <dgm:t>
        <a:bodyPr/>
        <a:lstStyle/>
        <a:p>
          <a:endParaRPr lang="en-GB"/>
        </a:p>
      </dgm:t>
    </dgm:pt>
    <dgm:pt modelId="{499215BD-16B7-4132-9FEF-AC82925A0FC8}">
      <dgm:prSet phldrT="[Text]"/>
      <dgm:spPr/>
      <dgm:t>
        <a:bodyPr/>
        <a:lstStyle/>
        <a:p>
          <a:r>
            <a:rPr lang="en-GB" dirty="0" smtClean="0"/>
            <a:t>How will the end user finally enter and use the DBMS. </a:t>
          </a:r>
          <a:endParaRPr lang="en-GB" dirty="0"/>
        </a:p>
      </dgm:t>
    </dgm:pt>
    <dgm:pt modelId="{24E1E344-33E2-4F03-AC6D-D8BE92261D21}" type="parTrans" cxnId="{2093639E-90E2-4E74-8726-DB6C747E38D5}">
      <dgm:prSet/>
      <dgm:spPr/>
      <dgm:t>
        <a:bodyPr/>
        <a:lstStyle/>
        <a:p>
          <a:endParaRPr lang="en-GB"/>
        </a:p>
      </dgm:t>
    </dgm:pt>
    <dgm:pt modelId="{8E97CC84-1593-4E7A-8BE3-BF774D8BDC57}" type="sibTrans" cxnId="{2093639E-90E2-4E74-8726-DB6C747E38D5}">
      <dgm:prSet/>
      <dgm:spPr/>
      <dgm:t>
        <a:bodyPr/>
        <a:lstStyle/>
        <a:p>
          <a:endParaRPr lang="en-GB"/>
        </a:p>
      </dgm:t>
    </dgm:pt>
    <dgm:pt modelId="{25368F3D-E1BD-429D-8182-2BB5766A9C21}">
      <dgm:prSet phldrT="[Text]"/>
      <dgm:spPr/>
      <dgm:t>
        <a:bodyPr/>
        <a:lstStyle/>
        <a:p>
          <a:r>
            <a:rPr lang="en-GB" dirty="0" smtClean="0"/>
            <a:t> Do you require all those fields? Or can some user requirements be calculated</a:t>
          </a:r>
          <a:endParaRPr lang="en-GB" dirty="0"/>
        </a:p>
      </dgm:t>
    </dgm:pt>
    <dgm:pt modelId="{A0B7FFFC-CA5A-4DBC-BDFF-416C80E89084}" type="parTrans" cxnId="{28D64B04-0B99-45C7-9217-AEA2FD71D86B}">
      <dgm:prSet/>
      <dgm:spPr/>
      <dgm:t>
        <a:bodyPr/>
        <a:lstStyle/>
        <a:p>
          <a:endParaRPr lang="en-GB"/>
        </a:p>
      </dgm:t>
    </dgm:pt>
    <dgm:pt modelId="{83D0ED09-EFEA-4F50-A459-7007FE0EB43A}" type="sibTrans" cxnId="{28D64B04-0B99-45C7-9217-AEA2FD71D86B}">
      <dgm:prSet/>
      <dgm:spPr/>
      <dgm:t>
        <a:bodyPr/>
        <a:lstStyle/>
        <a:p>
          <a:endParaRPr lang="en-GB"/>
        </a:p>
      </dgm:t>
    </dgm:pt>
    <dgm:pt modelId="{F48F5287-F3F2-43D2-A02B-2C8E4B0C1F89}" type="pres">
      <dgm:prSet presAssocID="{7E2759B0-A996-4896-8CB6-E88A01CAC534}" presName="linearFlow" presStyleCnt="0">
        <dgm:presLayoutVars>
          <dgm:dir/>
          <dgm:animLvl val="lvl"/>
          <dgm:resizeHandles val="exact"/>
        </dgm:presLayoutVars>
      </dgm:prSet>
      <dgm:spPr/>
      <dgm:t>
        <a:bodyPr/>
        <a:lstStyle/>
        <a:p>
          <a:endParaRPr lang="en-GB"/>
        </a:p>
      </dgm:t>
    </dgm:pt>
    <dgm:pt modelId="{65A64DFF-09D1-46F2-B1C6-37BE49D6A01C}" type="pres">
      <dgm:prSet presAssocID="{DA061D7A-DDEA-448C-99D7-6B3EF1B9E592}" presName="composite" presStyleCnt="0"/>
      <dgm:spPr/>
    </dgm:pt>
    <dgm:pt modelId="{6E4B0A2B-C0AF-4640-A5BA-7486F8836205}" type="pres">
      <dgm:prSet presAssocID="{DA061D7A-DDEA-448C-99D7-6B3EF1B9E592}" presName="parentText" presStyleLbl="alignNode1" presStyleIdx="0" presStyleCnt="5">
        <dgm:presLayoutVars>
          <dgm:chMax val="1"/>
          <dgm:bulletEnabled val="1"/>
        </dgm:presLayoutVars>
      </dgm:prSet>
      <dgm:spPr/>
      <dgm:t>
        <a:bodyPr/>
        <a:lstStyle/>
        <a:p>
          <a:endParaRPr lang="en-GB"/>
        </a:p>
      </dgm:t>
    </dgm:pt>
    <dgm:pt modelId="{64748A20-085E-4F97-8BEE-81F9A4F1FC93}" type="pres">
      <dgm:prSet presAssocID="{DA061D7A-DDEA-448C-99D7-6B3EF1B9E592}" presName="descendantText" presStyleLbl="alignAcc1" presStyleIdx="0" presStyleCnt="5">
        <dgm:presLayoutVars>
          <dgm:bulletEnabled val="1"/>
        </dgm:presLayoutVars>
      </dgm:prSet>
      <dgm:spPr/>
      <dgm:t>
        <a:bodyPr/>
        <a:lstStyle/>
        <a:p>
          <a:endParaRPr lang="en-GB"/>
        </a:p>
      </dgm:t>
    </dgm:pt>
    <dgm:pt modelId="{9C4963A6-B080-44BE-B480-CD6C81633A27}" type="pres">
      <dgm:prSet presAssocID="{4D4EC4A4-ED11-4927-A446-14BAC91CC9AD}" presName="sp" presStyleCnt="0"/>
      <dgm:spPr/>
    </dgm:pt>
    <dgm:pt modelId="{2D45104C-AAFC-4776-9AA5-AD1CE57262D5}" type="pres">
      <dgm:prSet presAssocID="{89F116DE-1988-411E-A616-99F5545C8CEE}" presName="composite" presStyleCnt="0"/>
      <dgm:spPr/>
    </dgm:pt>
    <dgm:pt modelId="{027944DC-2DC2-41E5-99F9-DB5209F4972D}" type="pres">
      <dgm:prSet presAssocID="{89F116DE-1988-411E-A616-99F5545C8CEE}" presName="parentText" presStyleLbl="alignNode1" presStyleIdx="1" presStyleCnt="5" custLinFactNeighborX="-2408" custLinFactNeighborY="2189">
        <dgm:presLayoutVars>
          <dgm:chMax val="1"/>
          <dgm:bulletEnabled val="1"/>
        </dgm:presLayoutVars>
      </dgm:prSet>
      <dgm:spPr/>
      <dgm:t>
        <a:bodyPr/>
        <a:lstStyle/>
        <a:p>
          <a:endParaRPr lang="en-GB"/>
        </a:p>
      </dgm:t>
    </dgm:pt>
    <dgm:pt modelId="{D34E2E08-5C45-4D7C-91DC-F5028FD5CC3E}" type="pres">
      <dgm:prSet presAssocID="{89F116DE-1988-411E-A616-99F5545C8CEE}" presName="descendantText" presStyleLbl="alignAcc1" presStyleIdx="1" presStyleCnt="5">
        <dgm:presLayoutVars>
          <dgm:bulletEnabled val="1"/>
        </dgm:presLayoutVars>
      </dgm:prSet>
      <dgm:spPr/>
      <dgm:t>
        <a:bodyPr/>
        <a:lstStyle/>
        <a:p>
          <a:endParaRPr lang="en-GB"/>
        </a:p>
      </dgm:t>
    </dgm:pt>
    <dgm:pt modelId="{CF178295-1340-4188-8E2A-F4F19B0219FA}" type="pres">
      <dgm:prSet presAssocID="{A956B22A-97FA-475F-A40F-E333FB9046B7}" presName="sp" presStyleCnt="0"/>
      <dgm:spPr/>
    </dgm:pt>
    <dgm:pt modelId="{5C54FE6F-9711-4640-BFB7-80F50D4CFEBD}" type="pres">
      <dgm:prSet presAssocID="{B6E1CB2C-2603-4213-8DBD-F1EB022F8A6F}" presName="composite" presStyleCnt="0"/>
      <dgm:spPr/>
    </dgm:pt>
    <dgm:pt modelId="{AEE86830-C403-487B-92F7-1B17B5F2F635}" type="pres">
      <dgm:prSet presAssocID="{B6E1CB2C-2603-4213-8DBD-F1EB022F8A6F}" presName="parentText" presStyleLbl="alignNode1" presStyleIdx="2" presStyleCnt="5">
        <dgm:presLayoutVars>
          <dgm:chMax val="1"/>
          <dgm:bulletEnabled val="1"/>
        </dgm:presLayoutVars>
      </dgm:prSet>
      <dgm:spPr/>
      <dgm:t>
        <a:bodyPr/>
        <a:lstStyle/>
        <a:p>
          <a:endParaRPr lang="en-GB"/>
        </a:p>
      </dgm:t>
    </dgm:pt>
    <dgm:pt modelId="{FD4C983F-AB28-47BC-BCA0-A88679A350AD}" type="pres">
      <dgm:prSet presAssocID="{B6E1CB2C-2603-4213-8DBD-F1EB022F8A6F}" presName="descendantText" presStyleLbl="alignAcc1" presStyleIdx="2" presStyleCnt="5">
        <dgm:presLayoutVars>
          <dgm:bulletEnabled val="1"/>
        </dgm:presLayoutVars>
      </dgm:prSet>
      <dgm:spPr/>
      <dgm:t>
        <a:bodyPr/>
        <a:lstStyle/>
        <a:p>
          <a:endParaRPr lang="en-GB"/>
        </a:p>
      </dgm:t>
    </dgm:pt>
    <dgm:pt modelId="{9E6C0207-3C4E-442E-90AA-F59D6058E245}" type="pres">
      <dgm:prSet presAssocID="{E3F7282B-08F6-40DA-ABA3-A2C1EE50E296}" presName="sp" presStyleCnt="0"/>
      <dgm:spPr/>
    </dgm:pt>
    <dgm:pt modelId="{FB8084A0-D145-495D-AB4E-3964D4BC0845}" type="pres">
      <dgm:prSet presAssocID="{72248592-5493-45BC-A4D2-92768436D80A}" presName="composite" presStyleCnt="0"/>
      <dgm:spPr/>
    </dgm:pt>
    <dgm:pt modelId="{9D368670-3381-472C-B224-A83CD3F7ECD8}" type="pres">
      <dgm:prSet presAssocID="{72248592-5493-45BC-A4D2-92768436D80A}" presName="parentText" presStyleLbl="alignNode1" presStyleIdx="3" presStyleCnt="5" custLinFactNeighborX="-2408" custLinFactNeighborY="2189">
        <dgm:presLayoutVars>
          <dgm:chMax val="1"/>
          <dgm:bulletEnabled val="1"/>
        </dgm:presLayoutVars>
      </dgm:prSet>
      <dgm:spPr/>
      <dgm:t>
        <a:bodyPr/>
        <a:lstStyle/>
        <a:p>
          <a:endParaRPr lang="en-GB"/>
        </a:p>
      </dgm:t>
    </dgm:pt>
    <dgm:pt modelId="{1E413AC2-1CE3-42B9-ACB5-36648ECD2D63}" type="pres">
      <dgm:prSet presAssocID="{72248592-5493-45BC-A4D2-92768436D80A}" presName="descendantText" presStyleLbl="alignAcc1" presStyleIdx="3" presStyleCnt="5">
        <dgm:presLayoutVars>
          <dgm:bulletEnabled val="1"/>
        </dgm:presLayoutVars>
      </dgm:prSet>
      <dgm:spPr/>
      <dgm:t>
        <a:bodyPr/>
        <a:lstStyle/>
        <a:p>
          <a:endParaRPr lang="en-GB"/>
        </a:p>
      </dgm:t>
    </dgm:pt>
    <dgm:pt modelId="{C8924488-736D-4B5E-B99E-D0A14E1F2BCD}" type="pres">
      <dgm:prSet presAssocID="{220B073E-8079-49AD-8BA8-02DABA692FA1}" presName="sp" presStyleCnt="0"/>
      <dgm:spPr/>
    </dgm:pt>
    <dgm:pt modelId="{678DF890-99D1-4D0E-8221-696DBDBF00D4}" type="pres">
      <dgm:prSet presAssocID="{63BE3F70-2490-4EE8-BE7D-9E5A35CE2187}" presName="composite" presStyleCnt="0"/>
      <dgm:spPr/>
    </dgm:pt>
    <dgm:pt modelId="{CE837719-284C-42AF-B04B-F28DAEDAAD4A}" type="pres">
      <dgm:prSet presAssocID="{63BE3F70-2490-4EE8-BE7D-9E5A35CE2187}" presName="parentText" presStyleLbl="alignNode1" presStyleIdx="4" presStyleCnt="5" custLinFactNeighborX="-2408" custLinFactNeighborY="2189">
        <dgm:presLayoutVars>
          <dgm:chMax val="1"/>
          <dgm:bulletEnabled val="1"/>
        </dgm:presLayoutVars>
      </dgm:prSet>
      <dgm:spPr/>
      <dgm:t>
        <a:bodyPr/>
        <a:lstStyle/>
        <a:p>
          <a:endParaRPr lang="en-GB"/>
        </a:p>
      </dgm:t>
    </dgm:pt>
    <dgm:pt modelId="{555B48CC-1CD4-4A3F-9DAA-2F456A1ED572}" type="pres">
      <dgm:prSet presAssocID="{63BE3F70-2490-4EE8-BE7D-9E5A35CE2187}" presName="descendantText" presStyleLbl="alignAcc1" presStyleIdx="4" presStyleCnt="5">
        <dgm:presLayoutVars>
          <dgm:bulletEnabled val="1"/>
        </dgm:presLayoutVars>
      </dgm:prSet>
      <dgm:spPr/>
      <dgm:t>
        <a:bodyPr/>
        <a:lstStyle/>
        <a:p>
          <a:endParaRPr lang="en-GB"/>
        </a:p>
      </dgm:t>
    </dgm:pt>
  </dgm:ptLst>
  <dgm:cxnLst>
    <dgm:cxn modelId="{16F6DE9D-1245-422B-B2E7-E0E288EF3918}" type="presOf" srcId="{41B0D093-63B0-4292-9ACF-BB14654FF73C}" destId="{64748A20-085E-4F97-8BEE-81F9A4F1FC93}" srcOrd="0" destOrd="0" presId="urn:microsoft.com/office/officeart/2005/8/layout/chevron2"/>
    <dgm:cxn modelId="{09BDEC37-0B49-42D6-B3AD-21B3B8CDEBDE}" srcId="{89F116DE-1988-411E-A616-99F5545C8CEE}" destId="{6450B2C2-1A4F-49E0-A177-D48F1B5A6EF2}" srcOrd="0" destOrd="0" parTransId="{1BE858F9-4C23-46A9-A0B6-9001EE908424}" sibTransId="{02FADFC8-4024-4CE3-9CA3-5493A573B26B}"/>
    <dgm:cxn modelId="{226DC29B-F6E8-49B1-BEC5-0F905FE36F44}" type="presOf" srcId="{7E2759B0-A996-4896-8CB6-E88A01CAC534}" destId="{F48F5287-F3F2-43D2-A02B-2C8E4B0C1F89}" srcOrd="0" destOrd="0" presId="urn:microsoft.com/office/officeart/2005/8/layout/chevron2"/>
    <dgm:cxn modelId="{4BBA4D17-5D13-4B55-A099-437DC3FF0461}" type="presOf" srcId="{B7663D7D-DD04-4529-9195-7737A0786E7D}" destId="{1E413AC2-1CE3-42B9-ACB5-36648ECD2D63}" srcOrd="0" destOrd="0" presId="urn:microsoft.com/office/officeart/2005/8/layout/chevron2"/>
    <dgm:cxn modelId="{F443CDCA-92C7-4EB2-9F93-6DEBC1F6C851}" type="presOf" srcId="{499215BD-16B7-4132-9FEF-AC82925A0FC8}" destId="{555B48CC-1CD4-4A3F-9DAA-2F456A1ED572}" srcOrd="0" destOrd="0" presId="urn:microsoft.com/office/officeart/2005/8/layout/chevron2"/>
    <dgm:cxn modelId="{58F88559-05C8-4D2C-BB13-74201E8EC9C4}" type="presOf" srcId="{89F116DE-1988-411E-A616-99F5545C8CEE}" destId="{027944DC-2DC2-41E5-99F9-DB5209F4972D}" srcOrd="0" destOrd="0" presId="urn:microsoft.com/office/officeart/2005/8/layout/chevron2"/>
    <dgm:cxn modelId="{695231E8-27FC-4337-A006-5CC6F4FA14FD}" type="presOf" srcId="{B6E1CB2C-2603-4213-8DBD-F1EB022F8A6F}" destId="{AEE86830-C403-487B-92F7-1B17B5F2F635}" srcOrd="0" destOrd="0" presId="urn:microsoft.com/office/officeart/2005/8/layout/chevron2"/>
    <dgm:cxn modelId="{28D64B04-0B99-45C7-9217-AEA2FD71D86B}" srcId="{72248592-5493-45BC-A4D2-92768436D80A}" destId="{25368F3D-E1BD-429D-8182-2BB5766A9C21}" srcOrd="1" destOrd="0" parTransId="{A0B7FFFC-CA5A-4DBC-BDFF-416C80E89084}" sibTransId="{83D0ED09-EFEA-4F50-A459-7007FE0EB43A}"/>
    <dgm:cxn modelId="{A1DADD2E-0C7B-46FF-9976-24DDB6AF2E66}" srcId="{7E2759B0-A996-4896-8CB6-E88A01CAC534}" destId="{89F116DE-1988-411E-A616-99F5545C8CEE}" srcOrd="1" destOrd="0" parTransId="{E57A4A06-7B4F-49E8-B86F-6C110E68C299}" sibTransId="{A956B22A-97FA-475F-A40F-E333FB9046B7}"/>
    <dgm:cxn modelId="{5CE01896-70CF-4C91-97D3-FFB92B94EF5B}" srcId="{7E2759B0-A996-4896-8CB6-E88A01CAC534}" destId="{DA061D7A-DDEA-448C-99D7-6B3EF1B9E592}" srcOrd="0" destOrd="0" parTransId="{F4EF77F3-9600-4EBA-91A6-922FCAB6FD74}" sibTransId="{4D4EC4A4-ED11-4927-A446-14BAC91CC9AD}"/>
    <dgm:cxn modelId="{7630CF6C-0BC0-41C1-85AF-E2A79D11A772}" type="presOf" srcId="{25368F3D-E1BD-429D-8182-2BB5766A9C21}" destId="{1E413AC2-1CE3-42B9-ACB5-36648ECD2D63}" srcOrd="0" destOrd="1" presId="urn:microsoft.com/office/officeart/2005/8/layout/chevron2"/>
    <dgm:cxn modelId="{E5298AD5-8EDA-4E19-B897-F45909444F03}" srcId="{DA061D7A-DDEA-448C-99D7-6B3EF1B9E592}" destId="{8A0B78E0-A188-4F62-8900-55FF7CB5C34C}" srcOrd="1" destOrd="0" parTransId="{88A011EB-837D-45D1-A321-975B69668E1F}" sibTransId="{86D5E91E-6EEA-425B-8141-836BE44B320B}"/>
    <dgm:cxn modelId="{1C29088D-B382-4750-83B1-16B41C22B5A1}" srcId="{7E2759B0-A996-4896-8CB6-E88A01CAC534}" destId="{72248592-5493-45BC-A4D2-92768436D80A}" srcOrd="3" destOrd="0" parTransId="{1362C8DB-04AA-43FF-B474-B1210125F5BE}" sibTransId="{220B073E-8079-49AD-8BA8-02DABA692FA1}"/>
    <dgm:cxn modelId="{F7D5236B-11D1-427D-827B-7E10D0A2BEBC}" srcId="{72248592-5493-45BC-A4D2-92768436D80A}" destId="{B7663D7D-DD04-4529-9195-7737A0786E7D}" srcOrd="0" destOrd="0" parTransId="{61A05E00-A456-4233-8296-EC4DD5EEC6FF}" sibTransId="{3C66609E-256E-4A50-B08A-B5FBC7C3FC72}"/>
    <dgm:cxn modelId="{3E22B654-6708-43C7-ADA5-ED75A30328DB}" type="presOf" srcId="{555ECEA0-8A32-4A99-94BF-FB914F2484D3}" destId="{FD4C983F-AB28-47BC-BCA0-A88679A350AD}" srcOrd="0" destOrd="0" presId="urn:microsoft.com/office/officeart/2005/8/layout/chevron2"/>
    <dgm:cxn modelId="{20D04082-46FA-43E9-AC1C-F61607946FCB}" type="presOf" srcId="{6450B2C2-1A4F-49E0-A177-D48F1B5A6EF2}" destId="{D34E2E08-5C45-4D7C-91DC-F5028FD5CC3E}" srcOrd="0" destOrd="0" presId="urn:microsoft.com/office/officeart/2005/8/layout/chevron2"/>
    <dgm:cxn modelId="{2093639E-90E2-4E74-8726-DB6C747E38D5}" srcId="{63BE3F70-2490-4EE8-BE7D-9E5A35CE2187}" destId="{499215BD-16B7-4132-9FEF-AC82925A0FC8}" srcOrd="0" destOrd="0" parTransId="{24E1E344-33E2-4F03-AC6D-D8BE92261D21}" sibTransId="{8E97CC84-1593-4E7A-8BE3-BF774D8BDC57}"/>
    <dgm:cxn modelId="{220FD3A7-2653-4488-8D77-A2CD92B51F0D}" type="presOf" srcId="{89AD396D-21E3-40EE-9005-86D10589282A}" destId="{FD4C983F-AB28-47BC-BCA0-A88679A350AD}" srcOrd="0" destOrd="1" presId="urn:microsoft.com/office/officeart/2005/8/layout/chevron2"/>
    <dgm:cxn modelId="{DDD448B4-739A-44FF-BB5C-C6F9BC69A347}" type="presOf" srcId="{8A0B78E0-A188-4F62-8900-55FF7CB5C34C}" destId="{64748A20-085E-4F97-8BEE-81F9A4F1FC93}" srcOrd="0" destOrd="1" presId="urn:microsoft.com/office/officeart/2005/8/layout/chevron2"/>
    <dgm:cxn modelId="{CC74684E-4C94-409D-B92C-7ED8FFE5EF72}" srcId="{7E2759B0-A996-4896-8CB6-E88A01CAC534}" destId="{63BE3F70-2490-4EE8-BE7D-9E5A35CE2187}" srcOrd="4" destOrd="0" parTransId="{FA5CFF44-F2C6-4C72-A4DD-B1BD0C6BDF2F}" sibTransId="{F4216A1E-E118-494A-A11E-337259F77CD5}"/>
    <dgm:cxn modelId="{1F11A608-3ECD-4AE1-85A4-5C9344B453FD}" type="presOf" srcId="{72248592-5493-45BC-A4D2-92768436D80A}" destId="{9D368670-3381-472C-B224-A83CD3F7ECD8}" srcOrd="0" destOrd="0" presId="urn:microsoft.com/office/officeart/2005/8/layout/chevron2"/>
    <dgm:cxn modelId="{BFA9313C-5A5D-439A-A3C4-892CC3829A5C}" srcId="{DA061D7A-DDEA-448C-99D7-6B3EF1B9E592}" destId="{41B0D093-63B0-4292-9ACF-BB14654FF73C}" srcOrd="0" destOrd="0" parTransId="{262DCB7F-774B-43E6-AE01-8B0EF5262344}" sibTransId="{06E837CB-0A8C-40EB-9ECC-A766BF7F86CC}"/>
    <dgm:cxn modelId="{7F1C0B97-B7A8-4E71-A8A0-75B8B5C63D3A}" srcId="{B6E1CB2C-2603-4213-8DBD-F1EB022F8A6F}" destId="{89AD396D-21E3-40EE-9005-86D10589282A}" srcOrd="1" destOrd="0" parTransId="{8619039F-B8E1-4767-9699-05B1C4CAFB97}" sibTransId="{7DE75156-6FF5-41FF-B188-3AB75CDA6292}"/>
    <dgm:cxn modelId="{E9114BA0-5EFD-402C-8B81-0C8605B519E3}" srcId="{B6E1CB2C-2603-4213-8DBD-F1EB022F8A6F}" destId="{555ECEA0-8A32-4A99-94BF-FB914F2484D3}" srcOrd="0" destOrd="0" parTransId="{9E9C7738-95E8-46B6-B59E-6A3591A08B35}" sibTransId="{EA70A0DE-1B29-46FA-AF94-BDF30E1AC5EE}"/>
    <dgm:cxn modelId="{98DAD562-5E3D-4D91-9037-ABF9CEB31A71}" type="presOf" srcId="{BDBBB917-7C71-438B-893E-690DCD96A61C}" destId="{D34E2E08-5C45-4D7C-91DC-F5028FD5CC3E}" srcOrd="0" destOrd="1" presId="urn:microsoft.com/office/officeart/2005/8/layout/chevron2"/>
    <dgm:cxn modelId="{6B27496A-37D6-4098-8C21-C24A4B1B5BD9}" srcId="{89F116DE-1988-411E-A616-99F5545C8CEE}" destId="{BDBBB917-7C71-438B-893E-690DCD96A61C}" srcOrd="1" destOrd="0" parTransId="{ED428400-5176-42FF-8D95-71B45B21C3F1}" sibTransId="{60C957CE-E0D8-4FF1-95EF-264D578FB55E}"/>
    <dgm:cxn modelId="{32127823-49AC-447B-BCE5-04B529E3477D}" type="presOf" srcId="{DA061D7A-DDEA-448C-99D7-6B3EF1B9E592}" destId="{6E4B0A2B-C0AF-4640-A5BA-7486F8836205}" srcOrd="0" destOrd="0" presId="urn:microsoft.com/office/officeart/2005/8/layout/chevron2"/>
    <dgm:cxn modelId="{79BA4706-E1E2-49E4-8972-73C3FA36DA9A}" type="presOf" srcId="{63BE3F70-2490-4EE8-BE7D-9E5A35CE2187}" destId="{CE837719-284C-42AF-B04B-F28DAEDAAD4A}" srcOrd="0" destOrd="0" presId="urn:microsoft.com/office/officeart/2005/8/layout/chevron2"/>
    <dgm:cxn modelId="{707BA553-C9CC-4C31-8F2A-DA1E1E19B81F}" srcId="{7E2759B0-A996-4896-8CB6-E88A01CAC534}" destId="{B6E1CB2C-2603-4213-8DBD-F1EB022F8A6F}" srcOrd="2" destOrd="0" parTransId="{98DF75A1-6C6B-4C25-BD25-204CF2AA0EF3}" sibTransId="{E3F7282B-08F6-40DA-ABA3-A2C1EE50E296}"/>
    <dgm:cxn modelId="{E399BE74-3338-498A-9D64-0D1D0A21B99F}" type="presParOf" srcId="{F48F5287-F3F2-43D2-A02B-2C8E4B0C1F89}" destId="{65A64DFF-09D1-46F2-B1C6-37BE49D6A01C}" srcOrd="0" destOrd="0" presId="urn:microsoft.com/office/officeart/2005/8/layout/chevron2"/>
    <dgm:cxn modelId="{4E0042CD-E2ED-4F1C-AFFA-2B636EFF7BD5}" type="presParOf" srcId="{65A64DFF-09D1-46F2-B1C6-37BE49D6A01C}" destId="{6E4B0A2B-C0AF-4640-A5BA-7486F8836205}" srcOrd="0" destOrd="0" presId="urn:microsoft.com/office/officeart/2005/8/layout/chevron2"/>
    <dgm:cxn modelId="{EDAEABB0-9162-4173-B262-A16C63CE7BED}" type="presParOf" srcId="{65A64DFF-09D1-46F2-B1C6-37BE49D6A01C}" destId="{64748A20-085E-4F97-8BEE-81F9A4F1FC93}" srcOrd="1" destOrd="0" presId="urn:microsoft.com/office/officeart/2005/8/layout/chevron2"/>
    <dgm:cxn modelId="{00FC80AD-DCF1-418F-9072-A78DAD2F48B0}" type="presParOf" srcId="{F48F5287-F3F2-43D2-A02B-2C8E4B0C1F89}" destId="{9C4963A6-B080-44BE-B480-CD6C81633A27}" srcOrd="1" destOrd="0" presId="urn:microsoft.com/office/officeart/2005/8/layout/chevron2"/>
    <dgm:cxn modelId="{26029038-851D-41BC-935C-3649CB3C9DCA}" type="presParOf" srcId="{F48F5287-F3F2-43D2-A02B-2C8E4B0C1F89}" destId="{2D45104C-AAFC-4776-9AA5-AD1CE57262D5}" srcOrd="2" destOrd="0" presId="urn:microsoft.com/office/officeart/2005/8/layout/chevron2"/>
    <dgm:cxn modelId="{CCDEA5E4-D2E9-45D4-8B78-CBEEFA76A6F1}" type="presParOf" srcId="{2D45104C-AAFC-4776-9AA5-AD1CE57262D5}" destId="{027944DC-2DC2-41E5-99F9-DB5209F4972D}" srcOrd="0" destOrd="0" presId="urn:microsoft.com/office/officeart/2005/8/layout/chevron2"/>
    <dgm:cxn modelId="{47953D55-4965-4C9F-89E1-81FDA8B73BE7}" type="presParOf" srcId="{2D45104C-AAFC-4776-9AA5-AD1CE57262D5}" destId="{D34E2E08-5C45-4D7C-91DC-F5028FD5CC3E}" srcOrd="1" destOrd="0" presId="urn:microsoft.com/office/officeart/2005/8/layout/chevron2"/>
    <dgm:cxn modelId="{532AE07C-D00B-4693-8585-CBAFAAB697DE}" type="presParOf" srcId="{F48F5287-F3F2-43D2-A02B-2C8E4B0C1F89}" destId="{CF178295-1340-4188-8E2A-F4F19B0219FA}" srcOrd="3" destOrd="0" presId="urn:microsoft.com/office/officeart/2005/8/layout/chevron2"/>
    <dgm:cxn modelId="{6C5792E3-B583-453F-B3E0-F7B0761C82AB}" type="presParOf" srcId="{F48F5287-F3F2-43D2-A02B-2C8E4B0C1F89}" destId="{5C54FE6F-9711-4640-BFB7-80F50D4CFEBD}" srcOrd="4" destOrd="0" presId="urn:microsoft.com/office/officeart/2005/8/layout/chevron2"/>
    <dgm:cxn modelId="{7818EE1F-E1ED-4709-BAF1-27581AE1CB25}" type="presParOf" srcId="{5C54FE6F-9711-4640-BFB7-80F50D4CFEBD}" destId="{AEE86830-C403-487B-92F7-1B17B5F2F635}" srcOrd="0" destOrd="0" presId="urn:microsoft.com/office/officeart/2005/8/layout/chevron2"/>
    <dgm:cxn modelId="{729BA1AF-4CA5-434F-89A8-C014E109C91C}" type="presParOf" srcId="{5C54FE6F-9711-4640-BFB7-80F50D4CFEBD}" destId="{FD4C983F-AB28-47BC-BCA0-A88679A350AD}" srcOrd="1" destOrd="0" presId="urn:microsoft.com/office/officeart/2005/8/layout/chevron2"/>
    <dgm:cxn modelId="{D337C494-2B70-4DF4-BF0E-900E4733F1E9}" type="presParOf" srcId="{F48F5287-F3F2-43D2-A02B-2C8E4B0C1F89}" destId="{9E6C0207-3C4E-442E-90AA-F59D6058E245}" srcOrd="5" destOrd="0" presId="urn:microsoft.com/office/officeart/2005/8/layout/chevron2"/>
    <dgm:cxn modelId="{8688C985-3E94-4405-9C4D-9C364A170DD9}" type="presParOf" srcId="{F48F5287-F3F2-43D2-A02B-2C8E4B0C1F89}" destId="{FB8084A0-D145-495D-AB4E-3964D4BC0845}" srcOrd="6" destOrd="0" presId="urn:microsoft.com/office/officeart/2005/8/layout/chevron2"/>
    <dgm:cxn modelId="{19119519-AC93-4DA3-B953-08BAB7A6FC71}" type="presParOf" srcId="{FB8084A0-D145-495D-AB4E-3964D4BC0845}" destId="{9D368670-3381-472C-B224-A83CD3F7ECD8}" srcOrd="0" destOrd="0" presId="urn:microsoft.com/office/officeart/2005/8/layout/chevron2"/>
    <dgm:cxn modelId="{FF202BB5-B1A5-444E-B2B1-89DAAF510925}" type="presParOf" srcId="{FB8084A0-D145-495D-AB4E-3964D4BC0845}" destId="{1E413AC2-1CE3-42B9-ACB5-36648ECD2D63}" srcOrd="1" destOrd="0" presId="urn:microsoft.com/office/officeart/2005/8/layout/chevron2"/>
    <dgm:cxn modelId="{C2622DC0-430E-4C30-A338-DFEE7696FC12}" type="presParOf" srcId="{F48F5287-F3F2-43D2-A02B-2C8E4B0C1F89}" destId="{C8924488-736D-4B5E-B99E-D0A14E1F2BCD}" srcOrd="7" destOrd="0" presId="urn:microsoft.com/office/officeart/2005/8/layout/chevron2"/>
    <dgm:cxn modelId="{FC775063-6E3A-4636-8F03-FC85A0CF79D8}" type="presParOf" srcId="{F48F5287-F3F2-43D2-A02B-2C8E4B0C1F89}" destId="{678DF890-99D1-4D0E-8221-696DBDBF00D4}" srcOrd="8" destOrd="0" presId="urn:microsoft.com/office/officeart/2005/8/layout/chevron2"/>
    <dgm:cxn modelId="{2620146D-6453-47DC-AB3F-B18C0E6ADC88}" type="presParOf" srcId="{678DF890-99D1-4D0E-8221-696DBDBF00D4}" destId="{CE837719-284C-42AF-B04B-F28DAEDAAD4A}" srcOrd="0" destOrd="0" presId="urn:microsoft.com/office/officeart/2005/8/layout/chevron2"/>
    <dgm:cxn modelId="{4926E21A-4FC8-4E85-AF40-E8BD8AAD6541}" type="presParOf" srcId="{678DF890-99D1-4D0E-8221-696DBDBF00D4}" destId="{555B48CC-1CD4-4A3F-9DAA-2F456A1ED572}"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4B0A2B-C0AF-4640-A5BA-7486F8836205}">
      <dsp:nvSpPr>
        <dsp:cNvPr id="0" name=""/>
        <dsp:cNvSpPr/>
      </dsp:nvSpPr>
      <dsp:spPr>
        <a:xfrm rot="5400000">
          <a:off x="-148230" y="150469"/>
          <a:ext cx="988203" cy="69174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66725">
            <a:lnSpc>
              <a:spcPct val="90000"/>
            </a:lnSpc>
            <a:spcBef>
              <a:spcPct val="0"/>
            </a:spcBef>
            <a:spcAft>
              <a:spcPct val="35000"/>
            </a:spcAft>
          </a:pPr>
          <a:r>
            <a:rPr lang="en-GB" sz="1050" kern="1200" dirty="0" smtClean="0"/>
            <a:t>Overall systems Design</a:t>
          </a:r>
          <a:endParaRPr lang="en-GB" sz="1050" kern="1200" dirty="0"/>
        </a:p>
      </dsp:txBody>
      <dsp:txXfrm rot="-5400000">
        <a:off x="1" y="348109"/>
        <a:ext cx="691742" cy="296461"/>
      </dsp:txXfrm>
    </dsp:sp>
    <dsp:sp modelId="{64748A20-085E-4F97-8BEE-81F9A4F1FC93}">
      <dsp:nvSpPr>
        <dsp:cNvPr id="0" name=""/>
        <dsp:cNvSpPr/>
      </dsp:nvSpPr>
      <dsp:spPr>
        <a:xfrm rot="5400000">
          <a:off x="4010762" y="-3316780"/>
          <a:ext cx="642669" cy="728070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smtClean="0"/>
            <a:t>How do we meet the End Users needs.</a:t>
          </a:r>
          <a:endParaRPr lang="en-GB" sz="1600" kern="1200" dirty="0"/>
        </a:p>
        <a:p>
          <a:pPr marL="171450" lvl="1" indent="-171450" algn="l" defTabSz="711200">
            <a:lnSpc>
              <a:spcPct val="90000"/>
            </a:lnSpc>
            <a:spcBef>
              <a:spcPct val="0"/>
            </a:spcBef>
            <a:spcAft>
              <a:spcPct val="15000"/>
            </a:spcAft>
            <a:buChar char="••"/>
          </a:pPr>
          <a:r>
            <a:rPr lang="en-GB" sz="1600" kern="1200" dirty="0" smtClean="0"/>
            <a:t>What design methods could we use.</a:t>
          </a:r>
          <a:endParaRPr lang="en-GB" sz="1600" kern="1200" dirty="0"/>
        </a:p>
      </dsp:txBody>
      <dsp:txXfrm rot="-5400000">
        <a:off x="691743" y="33612"/>
        <a:ext cx="7249336" cy="579923"/>
      </dsp:txXfrm>
    </dsp:sp>
    <dsp:sp modelId="{027944DC-2DC2-41E5-99F9-DB5209F4972D}">
      <dsp:nvSpPr>
        <dsp:cNvPr id="0" name=""/>
        <dsp:cNvSpPr/>
      </dsp:nvSpPr>
      <dsp:spPr>
        <a:xfrm rot="5400000">
          <a:off x="-148230" y="1041932"/>
          <a:ext cx="988203" cy="69174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66725">
            <a:lnSpc>
              <a:spcPct val="90000"/>
            </a:lnSpc>
            <a:spcBef>
              <a:spcPct val="0"/>
            </a:spcBef>
            <a:spcAft>
              <a:spcPct val="35000"/>
            </a:spcAft>
          </a:pPr>
          <a:r>
            <a:rPr lang="en-GB" sz="1050" kern="1200" dirty="0" smtClean="0"/>
            <a:t>Report</a:t>
          </a:r>
          <a:r>
            <a:rPr lang="en-GB" sz="1000" kern="1200" dirty="0" smtClean="0"/>
            <a:t> Design</a:t>
          </a:r>
          <a:endParaRPr lang="en-GB" sz="1000" kern="1200" dirty="0"/>
        </a:p>
      </dsp:txBody>
      <dsp:txXfrm rot="-5400000">
        <a:off x="1" y="1239572"/>
        <a:ext cx="691742" cy="296461"/>
      </dsp:txXfrm>
    </dsp:sp>
    <dsp:sp modelId="{D34E2E08-5C45-4D7C-91DC-F5028FD5CC3E}">
      <dsp:nvSpPr>
        <dsp:cNvPr id="0" name=""/>
        <dsp:cNvSpPr/>
      </dsp:nvSpPr>
      <dsp:spPr>
        <a:xfrm rot="5400000">
          <a:off x="4010931" y="-2447118"/>
          <a:ext cx="642332" cy="728070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smtClean="0"/>
            <a:t>Although this may seem odd users are often more interested in output. </a:t>
          </a:r>
          <a:endParaRPr lang="en-GB" sz="1600" kern="1200" dirty="0"/>
        </a:p>
        <a:p>
          <a:pPr marL="171450" lvl="1" indent="-171450" algn="l" defTabSz="711200">
            <a:lnSpc>
              <a:spcPct val="90000"/>
            </a:lnSpc>
            <a:spcBef>
              <a:spcPct val="0"/>
            </a:spcBef>
            <a:spcAft>
              <a:spcPct val="15000"/>
            </a:spcAft>
            <a:buChar char="••"/>
          </a:pPr>
          <a:r>
            <a:rPr lang="en-GB" sz="1600" kern="1200" dirty="0" smtClean="0"/>
            <a:t>They may want to print an invoice, a register, a sales audit etc.</a:t>
          </a:r>
          <a:endParaRPr lang="en-GB" sz="1600" kern="1200" dirty="0"/>
        </a:p>
      </dsp:txBody>
      <dsp:txXfrm rot="-5400000">
        <a:off x="691743" y="903426"/>
        <a:ext cx="7249353" cy="579620"/>
      </dsp:txXfrm>
    </dsp:sp>
    <dsp:sp modelId="{AEE86830-C403-487B-92F7-1B17B5F2F635}">
      <dsp:nvSpPr>
        <dsp:cNvPr id="0" name=""/>
        <dsp:cNvSpPr/>
      </dsp:nvSpPr>
      <dsp:spPr>
        <a:xfrm rot="5400000">
          <a:off x="-148230" y="1890131"/>
          <a:ext cx="988203" cy="69174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66725">
            <a:lnSpc>
              <a:spcPct val="90000"/>
            </a:lnSpc>
            <a:spcBef>
              <a:spcPct val="0"/>
            </a:spcBef>
            <a:spcAft>
              <a:spcPct val="35000"/>
            </a:spcAft>
          </a:pPr>
          <a:r>
            <a:rPr lang="en-GB" sz="1050" kern="1200" dirty="0" smtClean="0"/>
            <a:t>Data design</a:t>
          </a:r>
          <a:endParaRPr lang="en-GB" sz="1050" kern="1200" dirty="0"/>
        </a:p>
      </dsp:txBody>
      <dsp:txXfrm rot="-5400000">
        <a:off x="1" y="2087771"/>
        <a:ext cx="691742" cy="296461"/>
      </dsp:txXfrm>
    </dsp:sp>
    <dsp:sp modelId="{FD4C983F-AB28-47BC-BCA0-A88679A350AD}">
      <dsp:nvSpPr>
        <dsp:cNvPr id="0" name=""/>
        <dsp:cNvSpPr/>
      </dsp:nvSpPr>
      <dsp:spPr>
        <a:xfrm rot="5400000">
          <a:off x="4010931" y="-1577287"/>
          <a:ext cx="642332" cy="728070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smtClean="0"/>
            <a:t>How are you going to store the data, the format and type.</a:t>
          </a:r>
          <a:endParaRPr lang="en-GB" sz="1600" kern="1200" dirty="0"/>
        </a:p>
        <a:p>
          <a:pPr marL="171450" lvl="1" indent="-171450" algn="l" defTabSz="711200">
            <a:lnSpc>
              <a:spcPct val="90000"/>
            </a:lnSpc>
            <a:spcBef>
              <a:spcPct val="0"/>
            </a:spcBef>
            <a:spcAft>
              <a:spcPct val="15000"/>
            </a:spcAft>
            <a:buChar char="••"/>
          </a:pPr>
          <a:r>
            <a:rPr lang="en-GB" sz="1600" kern="1200" dirty="0" smtClean="0"/>
            <a:t>Field definitions will effect how the user will be able to see their data. </a:t>
          </a:r>
          <a:endParaRPr lang="en-GB" sz="1600" kern="1200" dirty="0"/>
        </a:p>
      </dsp:txBody>
      <dsp:txXfrm rot="-5400000">
        <a:off x="691743" y="1773257"/>
        <a:ext cx="7249353" cy="579620"/>
      </dsp:txXfrm>
    </dsp:sp>
    <dsp:sp modelId="{9D368670-3381-472C-B224-A83CD3F7ECD8}">
      <dsp:nvSpPr>
        <dsp:cNvPr id="0" name=""/>
        <dsp:cNvSpPr/>
      </dsp:nvSpPr>
      <dsp:spPr>
        <a:xfrm rot="5400000">
          <a:off x="-148230" y="2781594"/>
          <a:ext cx="988203" cy="69174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smtClean="0"/>
            <a:t>Table Design</a:t>
          </a:r>
          <a:endParaRPr lang="en-GB" sz="1200" kern="1200" dirty="0"/>
        </a:p>
      </dsp:txBody>
      <dsp:txXfrm rot="-5400000">
        <a:off x="1" y="2979234"/>
        <a:ext cx="691742" cy="296461"/>
      </dsp:txXfrm>
    </dsp:sp>
    <dsp:sp modelId="{1E413AC2-1CE3-42B9-ACB5-36648ECD2D63}">
      <dsp:nvSpPr>
        <dsp:cNvPr id="0" name=""/>
        <dsp:cNvSpPr/>
      </dsp:nvSpPr>
      <dsp:spPr>
        <a:xfrm rot="5400000">
          <a:off x="4010931" y="-707456"/>
          <a:ext cx="642332" cy="728070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smtClean="0"/>
            <a:t>What fields must be input into what table</a:t>
          </a:r>
          <a:endParaRPr lang="en-GB" sz="1600" kern="1200" dirty="0"/>
        </a:p>
        <a:p>
          <a:pPr marL="171450" lvl="1" indent="-171450" algn="l" defTabSz="711200">
            <a:lnSpc>
              <a:spcPct val="90000"/>
            </a:lnSpc>
            <a:spcBef>
              <a:spcPct val="0"/>
            </a:spcBef>
            <a:spcAft>
              <a:spcPct val="15000"/>
            </a:spcAft>
            <a:buChar char="••"/>
          </a:pPr>
          <a:r>
            <a:rPr lang="en-GB" sz="1600" kern="1200" dirty="0" smtClean="0"/>
            <a:t> Do you require all those fields? Or can some user requirements be calculated</a:t>
          </a:r>
          <a:endParaRPr lang="en-GB" sz="1600" kern="1200" dirty="0"/>
        </a:p>
      </dsp:txBody>
      <dsp:txXfrm rot="-5400000">
        <a:off x="691743" y="2643088"/>
        <a:ext cx="7249353" cy="579620"/>
      </dsp:txXfrm>
    </dsp:sp>
    <dsp:sp modelId="{CE837719-284C-42AF-B04B-F28DAEDAAD4A}">
      <dsp:nvSpPr>
        <dsp:cNvPr id="0" name=""/>
        <dsp:cNvSpPr/>
      </dsp:nvSpPr>
      <dsp:spPr>
        <a:xfrm rot="5400000">
          <a:off x="-148230" y="3632033"/>
          <a:ext cx="988203" cy="69174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smtClean="0"/>
            <a:t>Form Design</a:t>
          </a:r>
          <a:endParaRPr lang="en-GB" sz="1200" kern="1200" dirty="0"/>
        </a:p>
      </dsp:txBody>
      <dsp:txXfrm rot="-5400000">
        <a:off x="1" y="3829673"/>
        <a:ext cx="691742" cy="296461"/>
      </dsp:txXfrm>
    </dsp:sp>
    <dsp:sp modelId="{555B48CC-1CD4-4A3F-9DAA-2F456A1ED572}">
      <dsp:nvSpPr>
        <dsp:cNvPr id="0" name=""/>
        <dsp:cNvSpPr/>
      </dsp:nvSpPr>
      <dsp:spPr>
        <a:xfrm rot="5400000">
          <a:off x="4010931" y="162374"/>
          <a:ext cx="642332" cy="728070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smtClean="0"/>
            <a:t>How will the end user finally enter and use the DBMS. </a:t>
          </a:r>
          <a:endParaRPr lang="en-GB" sz="1600" kern="1200" dirty="0"/>
        </a:p>
      </dsp:txBody>
      <dsp:txXfrm rot="-5400000">
        <a:off x="691743" y="3512918"/>
        <a:ext cx="7249353" cy="57962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065EDCF8-5622-4B07-867E-5BAE84949CBE}" type="datetimeFigureOut">
              <a:rPr lang="en-GB"/>
              <a:pPr>
                <a:defRPr/>
              </a:pPr>
              <a:t>02/11/2015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C7419807-8239-4886-A728-5EDEC632CAB3}" type="slidenum">
              <a:rPr lang="en-GB"/>
              <a:pPr>
                <a:defRPr/>
              </a:pPr>
              <a:t>‹#›</a:t>
            </a:fld>
            <a:endParaRPr lang="en-GB"/>
          </a:p>
        </p:txBody>
      </p:sp>
    </p:spTree>
    <p:extLst>
      <p:ext uri="{BB962C8B-B14F-4D97-AF65-F5344CB8AC3E}">
        <p14:creationId xmlns:p14="http://schemas.microsoft.com/office/powerpoint/2010/main" val="258987060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Freeform 4"/>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smtClean="0"/>
              <a:t>Click to edit Master subtitle style</a:t>
            </a:r>
            <a:endParaRPr lang="en-US" dirty="0"/>
          </a:p>
        </p:txBody>
      </p:sp>
      <p:sp>
        <p:nvSpPr>
          <p:cNvPr id="6" name="Date Placeholder 3"/>
          <p:cNvSpPr>
            <a:spLocks noGrp="1"/>
          </p:cNvSpPr>
          <p:nvPr>
            <p:ph type="dt" sz="half" idx="10"/>
          </p:nvPr>
        </p:nvSpPr>
        <p:spPr/>
        <p:txBody>
          <a:bodyPr/>
          <a:lstStyle>
            <a:lvl1pPr>
              <a:defRPr/>
            </a:lvl1pPr>
          </a:lstStyle>
          <a:p>
            <a:pPr>
              <a:defRPr/>
            </a:pPr>
            <a:fld id="{C3703853-4C3F-473C-BDD2-AD156376EAD5}" type="datetimeFigureOut">
              <a:rPr lang="en-GB"/>
              <a:pPr>
                <a:defRPr/>
              </a:pPr>
              <a:t>02/11/2015</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0F06C8CB-0826-4888-91C7-27694D5BE0B9}" type="slidenum">
              <a:rPr lang="en-GB"/>
              <a:pPr>
                <a:defRPr/>
              </a:pPr>
              <a:t>‹#›</a:t>
            </a:fld>
            <a:endParaRPr lang="en-GB"/>
          </a:p>
        </p:txBody>
      </p:sp>
    </p:spTree>
    <p:extLst>
      <p:ext uri="{BB962C8B-B14F-4D97-AF65-F5344CB8AC3E}">
        <p14:creationId xmlns:p14="http://schemas.microsoft.com/office/powerpoint/2010/main" val="123544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5949950"/>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325" y="5949950"/>
            <a:ext cx="21875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4"/>
          <p:cNvSpPr>
            <a:spLocks noGrp="1"/>
          </p:cNvSpPr>
          <p:nvPr>
            <p:ph type="ftr" sz="quarter" idx="10"/>
          </p:nvPr>
        </p:nvSpPr>
        <p:spPr>
          <a:xfrm>
            <a:off x="468313" y="5949950"/>
            <a:ext cx="7848600" cy="609600"/>
          </a:xfrm>
        </p:spPr>
        <p:txBody>
          <a:bodyPr/>
          <a:lstStyle>
            <a:lvl1pPr>
              <a:defRPr dirty="0"/>
            </a:lvl1pPr>
          </a:lstStyle>
          <a:p>
            <a:pPr>
              <a:defRPr/>
            </a:pPr>
            <a:endParaRPr lang="en-GB"/>
          </a:p>
        </p:txBody>
      </p:sp>
      <p:sp>
        <p:nvSpPr>
          <p:cNvPr id="7" name="Slide Number Placeholder 5"/>
          <p:cNvSpPr>
            <a:spLocks noGrp="1"/>
          </p:cNvSpPr>
          <p:nvPr>
            <p:ph type="sldNum" sz="quarter" idx="11"/>
          </p:nvPr>
        </p:nvSpPr>
        <p:spPr/>
        <p:txBody>
          <a:bodyPr/>
          <a:lstStyle>
            <a:lvl1pPr>
              <a:defRPr/>
            </a:lvl1pPr>
          </a:lstStyle>
          <a:p>
            <a:pPr>
              <a:defRPr/>
            </a:pPr>
            <a:fld id="{061D5859-7197-45EC-A502-1F7D0A3B6F23}" type="slidenum">
              <a:rPr lang="en-GB"/>
              <a:pPr>
                <a:defRPr/>
              </a:pPr>
              <a:t>‹#›</a:t>
            </a:fld>
            <a:endParaRPr lang="en-GB"/>
          </a:p>
        </p:txBody>
      </p:sp>
    </p:spTree>
    <p:extLst>
      <p:ext uri="{BB962C8B-B14F-4D97-AF65-F5344CB8AC3E}">
        <p14:creationId xmlns:p14="http://schemas.microsoft.com/office/powerpoint/2010/main" val="1619959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Freeform 3"/>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ight Triangle 4"/>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lvl="0"/>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lstStyle>
          <a:p>
            <a:pPr>
              <a:defRPr/>
            </a:pPr>
            <a:fld id="{B9BFC0F1-F989-47C9-8E18-87C169FADCF4}" type="datetimeFigureOut">
              <a:rPr lang="en-GB"/>
              <a:pPr>
                <a:defRPr/>
              </a:pPr>
              <a:t>02/11/2015</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585D88D5-D0A5-4DFE-B475-B6ED1DD455C5}" type="slidenum">
              <a:rPr lang="en-GB"/>
              <a:pPr>
                <a:defRPr/>
              </a:pPr>
              <a:t>‹#›</a:t>
            </a:fld>
            <a:endParaRPr lang="en-GB"/>
          </a:p>
        </p:txBody>
      </p:sp>
    </p:spTree>
    <p:extLst>
      <p:ext uri="{BB962C8B-B14F-4D97-AF65-F5344CB8AC3E}">
        <p14:creationId xmlns:p14="http://schemas.microsoft.com/office/powerpoint/2010/main" val="2826816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Title 7"/>
          <p:cNvSpPr>
            <a:spLocks noGrp="1"/>
          </p:cNvSpPr>
          <p:nvPr>
            <p:ph type="title"/>
          </p:nvPr>
        </p:nvSpPr>
        <p:spPr/>
        <p:txBody>
          <a:bodyPr/>
          <a:lstStyle/>
          <a:p>
            <a:r>
              <a:rPr lang="en-US" smtClean="0"/>
              <a:t>Click to edit Master title style</a:t>
            </a:r>
            <a:endParaRPr lang="en-US"/>
          </a:p>
        </p:txBody>
      </p:sp>
      <p:sp>
        <p:nvSpPr>
          <p:cNvPr id="5" name="Date Placeholder 3"/>
          <p:cNvSpPr>
            <a:spLocks noGrp="1"/>
          </p:cNvSpPr>
          <p:nvPr>
            <p:ph type="dt" sz="half" idx="10"/>
          </p:nvPr>
        </p:nvSpPr>
        <p:spPr/>
        <p:txBody>
          <a:bodyPr/>
          <a:lstStyle>
            <a:lvl1pPr>
              <a:defRPr/>
            </a:lvl1pPr>
          </a:lstStyle>
          <a:p>
            <a:pPr>
              <a:defRPr/>
            </a:pPr>
            <a:fld id="{6C95B159-7B61-4B4A-9176-A797B36EE392}" type="datetimeFigureOut">
              <a:rPr lang="en-GB"/>
              <a:pPr>
                <a:defRPr/>
              </a:pPr>
              <a:t>02/11/2015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a:ln/>
        </p:spPr>
        <p:txBody>
          <a:bodyPr/>
          <a:lstStyle>
            <a:lvl1pPr>
              <a:defRPr/>
            </a:lvl1pPr>
          </a:lstStyle>
          <a:p>
            <a:pPr>
              <a:defRPr/>
            </a:pPr>
            <a:fld id="{6A1103FC-B1D8-483E-9096-C1C947DD9252}" type="slidenum">
              <a:rPr lang="en-GB"/>
              <a:pPr>
                <a:defRPr/>
              </a:pPr>
              <a:t>‹#›</a:t>
            </a:fld>
            <a:endParaRPr lang="en-GB"/>
          </a:p>
        </p:txBody>
      </p:sp>
    </p:spTree>
    <p:extLst>
      <p:ext uri="{BB962C8B-B14F-4D97-AF65-F5344CB8AC3E}">
        <p14:creationId xmlns:p14="http://schemas.microsoft.com/office/powerpoint/2010/main" val="2463055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12B6B897-7954-4675-81DC-7762DFBA0BD4}" type="datetimeFigureOut">
              <a:rPr lang="en-GB"/>
              <a:pPr>
                <a:defRPr/>
              </a:pPr>
              <a:t>02/11/2015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a:ln/>
        </p:spPr>
        <p:txBody>
          <a:bodyPr/>
          <a:lstStyle>
            <a:lvl1pPr>
              <a:defRPr/>
            </a:lvl1pPr>
          </a:lstStyle>
          <a:p>
            <a:pPr>
              <a:defRPr/>
            </a:pPr>
            <a:fld id="{04C78B40-DBB2-47E6-A9F8-8F4D523CB085}" type="slidenum">
              <a:rPr lang="en-GB"/>
              <a:pPr>
                <a:defRPr/>
              </a:pPr>
              <a:t>‹#›</a:t>
            </a:fld>
            <a:endParaRPr lang="en-GB"/>
          </a:p>
        </p:txBody>
      </p:sp>
    </p:spTree>
    <p:extLst>
      <p:ext uri="{BB962C8B-B14F-4D97-AF65-F5344CB8AC3E}">
        <p14:creationId xmlns:p14="http://schemas.microsoft.com/office/powerpoint/2010/main" val="3867593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707692F1-AB96-4343-997C-55FA267AEB0E}" type="datetimeFigureOut">
              <a:rPr lang="en-GB"/>
              <a:pPr>
                <a:defRPr/>
              </a:pPr>
              <a:t>02/11/2015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a:ln/>
        </p:spPr>
        <p:txBody>
          <a:bodyPr/>
          <a:lstStyle>
            <a:lvl1pPr>
              <a:defRPr/>
            </a:lvl1pPr>
          </a:lstStyle>
          <a:p>
            <a:pPr>
              <a:defRPr/>
            </a:pPr>
            <a:fld id="{1E90DF89-FCFD-4A7F-A1F3-B05B47AEAED1}" type="slidenum">
              <a:rPr lang="en-GB"/>
              <a:pPr>
                <a:defRPr/>
              </a:pPr>
              <a:t>‹#›</a:t>
            </a:fld>
            <a:endParaRPr lang="en-GB"/>
          </a:p>
        </p:txBody>
      </p:sp>
    </p:spTree>
    <p:extLst>
      <p:ext uri="{BB962C8B-B14F-4D97-AF65-F5344CB8AC3E}">
        <p14:creationId xmlns:p14="http://schemas.microsoft.com/office/powerpoint/2010/main" val="2684292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BE9A840A-13B4-4D94-B2E1-B0E2949B7BD9}" type="datetimeFigureOut">
              <a:rPr lang="en-GB"/>
              <a:pPr>
                <a:defRPr/>
              </a:pPr>
              <a:t>02/11/2015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a:ln/>
        </p:spPr>
        <p:txBody>
          <a:bodyPr/>
          <a:lstStyle>
            <a:lvl1pPr>
              <a:defRPr/>
            </a:lvl1pPr>
          </a:lstStyle>
          <a:p>
            <a:pPr>
              <a:defRPr/>
            </a:pPr>
            <a:fld id="{616BA3F6-D7C0-456C-9983-E7E6173C8751}" type="slidenum">
              <a:rPr lang="en-GB"/>
              <a:pPr>
                <a:defRPr/>
              </a:pPr>
              <a:t>‹#›</a:t>
            </a:fld>
            <a:endParaRPr lang="en-GB"/>
          </a:p>
        </p:txBody>
      </p:sp>
    </p:spTree>
    <p:extLst>
      <p:ext uri="{BB962C8B-B14F-4D97-AF65-F5344CB8AC3E}">
        <p14:creationId xmlns:p14="http://schemas.microsoft.com/office/powerpoint/2010/main" val="2140866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ight Triangle 5"/>
          <p:cNvSpPr/>
          <p:nvPr/>
        </p:nvSpPr>
        <p:spPr>
          <a:xfrm rot="5400000">
            <a:off x="433388" y="-433388"/>
            <a:ext cx="6858000" cy="7724775"/>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lvl="0"/>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lvl1pPr>
              <a:defRPr/>
            </a:lvl1pPr>
          </a:lstStyle>
          <a:p>
            <a:pPr>
              <a:defRPr/>
            </a:pPr>
            <a:fld id="{B58DCD18-EBFF-4FE0-9CAC-083354866E54}" type="datetimeFigureOut">
              <a:rPr lang="en-GB"/>
              <a:pPr>
                <a:defRPr/>
              </a:pPr>
              <a:t>02/11/2015</a:t>
            </a:fld>
            <a:endParaRPr lang="en-GB"/>
          </a:p>
        </p:txBody>
      </p:sp>
      <p:sp>
        <p:nvSpPr>
          <p:cNvPr id="8" name="Footer Placeholder 5"/>
          <p:cNvSpPr>
            <a:spLocks noGrp="1"/>
          </p:cNvSpPr>
          <p:nvPr>
            <p:ph type="ftr" sz="quarter" idx="11"/>
          </p:nvPr>
        </p:nvSpPr>
        <p:spPr/>
        <p:txBody>
          <a:bodyPr/>
          <a:lstStyle>
            <a:lvl1pPr>
              <a:defRPr>
                <a:solidFill>
                  <a:schemeClr val="tx2"/>
                </a:solidFill>
              </a:defRPr>
            </a:lvl1pPr>
          </a:lstStyle>
          <a:p>
            <a:pPr>
              <a:defRPr/>
            </a:pPr>
            <a:endParaRPr lang="en-GB"/>
          </a:p>
        </p:txBody>
      </p:sp>
      <p:sp>
        <p:nvSpPr>
          <p:cNvPr id="9" name="Slide Number Placeholder 6"/>
          <p:cNvSpPr>
            <a:spLocks noGrp="1"/>
          </p:cNvSpPr>
          <p:nvPr>
            <p:ph type="sldNum" sz="quarter" idx="12"/>
          </p:nvPr>
        </p:nvSpPr>
        <p:spPr>
          <a:ln>
            <a:solidFill>
              <a:schemeClr val="tx2"/>
            </a:solidFill>
          </a:ln>
        </p:spPr>
        <p:txBody>
          <a:bodyPr/>
          <a:lstStyle>
            <a:lvl1pPr>
              <a:defRPr smtClean="0">
                <a:solidFill>
                  <a:schemeClr val="tx2"/>
                </a:solidFill>
              </a:defRPr>
            </a:lvl1pPr>
          </a:lstStyle>
          <a:p>
            <a:pPr>
              <a:defRPr/>
            </a:pPr>
            <a:fld id="{3D8F37B9-F2AD-452E-9A0A-D67113339C76}" type="slidenum">
              <a:rPr lang="en-GB"/>
              <a:pPr>
                <a:defRPr/>
              </a:pPr>
              <a:t>‹#›</a:t>
            </a:fld>
            <a:endParaRPr lang="en-GB"/>
          </a:p>
        </p:txBody>
      </p:sp>
    </p:spTree>
    <p:extLst>
      <p:ext uri="{BB962C8B-B14F-4D97-AF65-F5344CB8AC3E}">
        <p14:creationId xmlns:p14="http://schemas.microsoft.com/office/powerpoint/2010/main" val="19848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Freeform 5"/>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rtlCol="0" anchor="ctr">
            <a:normAutofit/>
          </a:bodyPr>
          <a:lstStyle>
            <a:lvl1pPr algn="r">
              <a:defRPr/>
            </a:lvl1pPr>
          </a:lstStyle>
          <a:p>
            <a:pPr lvl="0"/>
            <a:r>
              <a:rPr lang="en-US" noProof="0" smtClean="0"/>
              <a:t>Click icon to add picture</a:t>
            </a:r>
            <a:endParaRPr lang="en-US" noProof="0" dirty="0"/>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5"/>
          </p:nvPr>
        </p:nvSpPr>
        <p:spPr/>
        <p:txBody>
          <a:bodyPr/>
          <a:lstStyle>
            <a:lvl1pPr>
              <a:defRPr/>
            </a:lvl1pPr>
          </a:lstStyle>
          <a:p>
            <a:pPr>
              <a:defRPr/>
            </a:pPr>
            <a:fld id="{255301C2-139D-4303-892E-5D5426C2F449}" type="datetimeFigureOut">
              <a:rPr lang="en-GB"/>
              <a:pPr>
                <a:defRPr/>
              </a:pPr>
              <a:t>02/11/2015</a:t>
            </a:fld>
            <a:endParaRPr lang="en-GB"/>
          </a:p>
        </p:txBody>
      </p:sp>
      <p:sp>
        <p:nvSpPr>
          <p:cNvPr id="8" name="Footer Placeholder 5"/>
          <p:cNvSpPr>
            <a:spLocks noGrp="1"/>
          </p:cNvSpPr>
          <p:nvPr>
            <p:ph type="ftr" sz="quarter" idx="16"/>
          </p:nvPr>
        </p:nvSpPr>
        <p:spPr/>
        <p:txBody>
          <a:bodyPr/>
          <a:lstStyle>
            <a:lvl1pPr>
              <a:defRPr/>
            </a:lvl1pPr>
          </a:lstStyle>
          <a:p>
            <a:pPr>
              <a:defRPr/>
            </a:pPr>
            <a:endParaRPr lang="en-GB"/>
          </a:p>
        </p:txBody>
      </p:sp>
      <p:sp>
        <p:nvSpPr>
          <p:cNvPr id="9" name="Slide Number Placeholder 6"/>
          <p:cNvSpPr>
            <a:spLocks noGrp="1"/>
          </p:cNvSpPr>
          <p:nvPr>
            <p:ph type="sldNum" sz="quarter" idx="17"/>
          </p:nvPr>
        </p:nvSpPr>
        <p:spPr/>
        <p:txBody>
          <a:bodyPr/>
          <a:lstStyle>
            <a:lvl1pPr>
              <a:defRPr/>
            </a:lvl1pPr>
          </a:lstStyle>
          <a:p>
            <a:pPr>
              <a:defRPr/>
            </a:pPr>
            <a:fld id="{66E7AF8D-8D7B-4F56-A87B-1C479CADEAED}" type="slidenum">
              <a:rPr lang="en-GB"/>
              <a:pPr>
                <a:defRPr/>
              </a:pPr>
              <a:t>‹#›</a:t>
            </a:fld>
            <a:endParaRPr lang="en-GB"/>
          </a:p>
        </p:txBody>
      </p:sp>
    </p:spTree>
    <p:extLst>
      <p:ext uri="{BB962C8B-B14F-4D97-AF65-F5344CB8AC3E}">
        <p14:creationId xmlns:p14="http://schemas.microsoft.com/office/powerpoint/2010/main" val="3731739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3F77B3E3-C87C-4EE7-BE28-4EAFCF953004}" type="datetimeFigureOut">
              <a:rPr lang="en-GB"/>
              <a:pPr>
                <a:defRPr/>
              </a:pPr>
              <a:t>02/11/2015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B297F74B-C69E-4DBC-89E2-22E8F54709A1}" type="slidenum">
              <a:rPr lang="en-GB"/>
              <a:pPr>
                <a:defRPr/>
              </a:pPr>
              <a:t>‹#›</a:t>
            </a:fld>
            <a:endParaRPr lang="en-GB"/>
          </a:p>
        </p:txBody>
      </p:sp>
    </p:spTree>
    <p:extLst>
      <p:ext uri="{BB962C8B-B14F-4D97-AF65-F5344CB8AC3E}">
        <p14:creationId xmlns:p14="http://schemas.microsoft.com/office/powerpoint/2010/main" val="1024435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450CD637-9BB3-49AF-B920-16707F7F8BF7}" type="datetimeFigureOut">
              <a:rPr lang="en-GB"/>
              <a:pPr>
                <a:defRPr/>
              </a:pPr>
              <a:t>02/11/2015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87775875-BB59-42A7-9BDF-745577933D71}" type="slidenum">
              <a:rPr lang="en-GB"/>
              <a:pPr>
                <a:defRPr/>
              </a:pPr>
              <a:t>‹#›</a:t>
            </a:fld>
            <a:endParaRPr lang="en-GB"/>
          </a:p>
        </p:txBody>
      </p:sp>
    </p:spTree>
    <p:extLst>
      <p:ext uri="{BB962C8B-B14F-4D97-AF65-F5344CB8AC3E}">
        <p14:creationId xmlns:p14="http://schemas.microsoft.com/office/powerpoint/2010/main" val="2491856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p:cNvSpPr/>
          <p:nvPr/>
        </p:nvSpPr>
        <p:spPr>
          <a:xfrm>
            <a:off x="-3175" y="5051425"/>
            <a:ext cx="3575050" cy="1806575"/>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Freeform 7"/>
          <p:cNvSpPr/>
          <p:nvPr/>
        </p:nvSpPr>
        <p:spPr>
          <a:xfrm>
            <a:off x="-1588" y="5051425"/>
            <a:ext cx="9145588" cy="180657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Placeholder 1"/>
          <p:cNvSpPr>
            <a:spLocks noGrp="1"/>
          </p:cNvSpPr>
          <p:nvPr>
            <p:ph type="title"/>
          </p:nvPr>
        </p:nvSpPr>
        <p:spPr>
          <a:xfrm>
            <a:off x="822325" y="365125"/>
            <a:ext cx="7521575" cy="5492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1029" name="Text Placeholder 2"/>
          <p:cNvSpPr>
            <a:spLocks noGrp="1"/>
          </p:cNvSpPr>
          <p:nvPr>
            <p:ph type="body" idx="1"/>
          </p:nvPr>
        </p:nvSpPr>
        <p:spPr bwMode="auto">
          <a:xfrm>
            <a:off x="822325" y="1100138"/>
            <a:ext cx="7521575" cy="357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rot="19140000">
            <a:off x="201613" y="5870575"/>
            <a:ext cx="2176462" cy="201613"/>
          </a:xfrm>
          <a:prstGeom prst="rect">
            <a:avLst/>
          </a:prstGeom>
        </p:spPr>
        <p:txBody>
          <a:bodyPr vert="horz" lIns="91440" tIns="45720" rIns="91440" bIns="45720" rtlCol="0" anchor="ctr"/>
          <a:lstStyle>
            <a:lvl1pPr algn="l" fontAlgn="auto">
              <a:spcBef>
                <a:spcPts val="0"/>
              </a:spcBef>
              <a:spcAft>
                <a:spcPts val="0"/>
              </a:spcAft>
              <a:defRPr sz="1200" smtClean="0">
                <a:solidFill>
                  <a:srgbClr val="FFFFFF"/>
                </a:solidFill>
                <a:latin typeface="+mn-lt"/>
                <a:cs typeface="+mn-cs"/>
              </a:defRPr>
            </a:lvl1pPr>
          </a:lstStyle>
          <a:p>
            <a:pPr>
              <a:defRPr/>
            </a:pPr>
            <a:fld id="{8E1ADD82-B628-4A0B-88AC-D51533C7CAD9}" type="datetimeFigureOut">
              <a:rPr lang="en-GB"/>
              <a:pPr>
                <a:defRPr/>
              </a:pPr>
              <a:t>02/11/2015</a:t>
            </a:fld>
            <a:endParaRPr lang="en-GB"/>
          </a:p>
        </p:txBody>
      </p:sp>
      <p:sp>
        <p:nvSpPr>
          <p:cNvPr id="5" name="Footer Placeholder 4"/>
          <p:cNvSpPr>
            <a:spLocks noGrp="1"/>
          </p:cNvSpPr>
          <p:nvPr>
            <p:ph type="ftr" sz="quarter" idx="3"/>
          </p:nvPr>
        </p:nvSpPr>
        <p:spPr>
          <a:xfrm>
            <a:off x="3517900" y="6284913"/>
            <a:ext cx="4724400" cy="274637"/>
          </a:xfrm>
          <a:prstGeom prst="rect">
            <a:avLst/>
          </a:prstGeom>
        </p:spPr>
        <p:txBody>
          <a:bodyPr vert="horz" lIns="91440" tIns="45720" rIns="91440" bIns="45720" rtlCol="0" anchor="ctr"/>
          <a:lstStyle>
            <a:lvl1pPr algn="r" fontAlgn="auto">
              <a:spcBef>
                <a:spcPts val="0"/>
              </a:spcBef>
              <a:spcAft>
                <a:spcPts val="0"/>
              </a:spcAft>
              <a:defRPr sz="1000" cap="all" spc="200" baseline="0">
                <a:solidFill>
                  <a:srgbClr val="FFFFFF"/>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401050" y="6170613"/>
            <a:ext cx="503238" cy="503237"/>
          </a:xfrm>
          <a:prstGeom prst="ellipse">
            <a:avLst/>
          </a:prstGeom>
          <a:ln w="19050">
            <a:solidFill>
              <a:srgbClr val="FFFFFF"/>
            </a:solidFill>
          </a:ln>
        </p:spPr>
        <p:txBody>
          <a:bodyPr vert="horz" lIns="9144" tIns="9144" rIns="9144" bIns="9144" rtlCol="0" anchor="ctr">
            <a:normAutofit/>
          </a:bodyPr>
          <a:lstStyle>
            <a:lvl1pPr algn="ctr" fontAlgn="auto">
              <a:spcBef>
                <a:spcPts val="0"/>
              </a:spcBef>
              <a:spcAft>
                <a:spcPts val="0"/>
              </a:spcAft>
              <a:defRPr sz="1650" smtClean="0">
                <a:solidFill>
                  <a:srgbClr val="FFFFFF"/>
                </a:solidFill>
                <a:latin typeface="+mn-lt"/>
                <a:cs typeface="+mn-cs"/>
              </a:defRPr>
            </a:lvl1pPr>
          </a:lstStyle>
          <a:p>
            <a:pPr>
              <a:defRPr/>
            </a:pPr>
            <a:fld id="{255AE624-0CB3-437F-BB67-2C7502118367}"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45" r:id="rId4"/>
    <p:sldLayoutId id="2147483846" r:id="rId5"/>
    <p:sldLayoutId id="2147483847" r:id="rId6"/>
    <p:sldLayoutId id="2147483848" r:id="rId7"/>
    <p:sldLayoutId id="2147483854" r:id="rId8"/>
    <p:sldLayoutId id="2147483855" r:id="rId9"/>
    <p:sldLayoutId id="2147483849" r:id="rId10"/>
    <p:sldLayoutId id="2147483850" r:id="rId11"/>
  </p:sldLayoutIdLst>
  <p:txStyles>
    <p:titleStyle>
      <a:lvl1pPr algn="l" rtl="0" eaLnBrk="1" fontAlgn="base" hangingPunct="1">
        <a:spcBef>
          <a:spcPct val="0"/>
        </a:spcBef>
        <a:spcAft>
          <a:spcPct val="0"/>
        </a:spcAft>
        <a:defRPr sz="2800" kern="1200" cap="all">
          <a:solidFill>
            <a:schemeClr val="tx1"/>
          </a:solidFill>
          <a:latin typeface="+mj-lt"/>
          <a:ea typeface="+mj-ea"/>
          <a:cs typeface="+mj-cs"/>
        </a:defRPr>
      </a:lvl1pPr>
      <a:lvl2pPr algn="l" rtl="0" eaLnBrk="1" fontAlgn="base" hangingPunct="1">
        <a:spcBef>
          <a:spcPct val="0"/>
        </a:spcBef>
        <a:spcAft>
          <a:spcPct val="0"/>
        </a:spcAft>
        <a:defRPr sz="2800">
          <a:solidFill>
            <a:schemeClr val="tx1"/>
          </a:solidFill>
          <a:latin typeface="Franklin Gothic Medium" pitchFamily="34" charset="0"/>
        </a:defRPr>
      </a:lvl2pPr>
      <a:lvl3pPr algn="l" rtl="0" eaLnBrk="1" fontAlgn="base" hangingPunct="1">
        <a:spcBef>
          <a:spcPct val="0"/>
        </a:spcBef>
        <a:spcAft>
          <a:spcPct val="0"/>
        </a:spcAft>
        <a:defRPr sz="2800">
          <a:solidFill>
            <a:schemeClr val="tx1"/>
          </a:solidFill>
          <a:latin typeface="Franklin Gothic Medium" pitchFamily="34" charset="0"/>
        </a:defRPr>
      </a:lvl3pPr>
      <a:lvl4pPr algn="l" rtl="0" eaLnBrk="1" fontAlgn="base" hangingPunct="1">
        <a:spcBef>
          <a:spcPct val="0"/>
        </a:spcBef>
        <a:spcAft>
          <a:spcPct val="0"/>
        </a:spcAft>
        <a:defRPr sz="2800">
          <a:solidFill>
            <a:schemeClr val="tx1"/>
          </a:solidFill>
          <a:latin typeface="Franklin Gothic Medium" pitchFamily="34" charset="0"/>
        </a:defRPr>
      </a:lvl4pPr>
      <a:lvl5pPr algn="l" rtl="0" eaLnBrk="1" fontAlgn="base" hangingPunct="1">
        <a:spcBef>
          <a:spcPct val="0"/>
        </a:spcBef>
        <a:spcAft>
          <a:spcPct val="0"/>
        </a:spcAft>
        <a:defRPr sz="2800">
          <a:solidFill>
            <a:schemeClr val="tx1"/>
          </a:solidFill>
          <a:latin typeface="Franklin Gothic Medium" pitchFamily="34" charset="0"/>
        </a:defRPr>
      </a:lvl5pPr>
      <a:lvl6pPr marL="457200" algn="l" rtl="0" eaLnBrk="1" fontAlgn="base" hangingPunct="1">
        <a:spcBef>
          <a:spcPct val="0"/>
        </a:spcBef>
        <a:spcAft>
          <a:spcPct val="0"/>
        </a:spcAft>
        <a:defRPr sz="2800">
          <a:solidFill>
            <a:schemeClr val="tx1"/>
          </a:solidFill>
          <a:latin typeface="Franklin Gothic Medium" pitchFamily="34" charset="0"/>
        </a:defRPr>
      </a:lvl6pPr>
      <a:lvl7pPr marL="914400" algn="l" rtl="0" eaLnBrk="1" fontAlgn="base" hangingPunct="1">
        <a:spcBef>
          <a:spcPct val="0"/>
        </a:spcBef>
        <a:spcAft>
          <a:spcPct val="0"/>
        </a:spcAft>
        <a:defRPr sz="2800">
          <a:solidFill>
            <a:schemeClr val="tx1"/>
          </a:solidFill>
          <a:latin typeface="Franklin Gothic Medium" pitchFamily="34" charset="0"/>
        </a:defRPr>
      </a:lvl7pPr>
      <a:lvl8pPr marL="1371600" algn="l" rtl="0" eaLnBrk="1" fontAlgn="base" hangingPunct="1">
        <a:spcBef>
          <a:spcPct val="0"/>
        </a:spcBef>
        <a:spcAft>
          <a:spcPct val="0"/>
        </a:spcAft>
        <a:defRPr sz="2800">
          <a:solidFill>
            <a:schemeClr val="tx1"/>
          </a:solidFill>
          <a:latin typeface="Franklin Gothic Medium" pitchFamily="34" charset="0"/>
        </a:defRPr>
      </a:lvl8pPr>
      <a:lvl9pPr marL="1828800" algn="l" rtl="0" eaLnBrk="1" fontAlgn="base" hangingPunct="1">
        <a:spcBef>
          <a:spcPct val="0"/>
        </a:spcBef>
        <a:spcAft>
          <a:spcPct val="0"/>
        </a:spcAft>
        <a:defRPr sz="2800">
          <a:solidFill>
            <a:schemeClr val="tx1"/>
          </a:solidFill>
          <a:latin typeface="Franklin Gothic Medium" pitchFamily="34" charset="0"/>
        </a:defRPr>
      </a:lvl9pPr>
    </p:titleStyle>
    <p:bodyStyle>
      <a:lvl1pPr marL="342900" indent="-342900" algn="l" rtl="0" eaLnBrk="1" fontAlgn="base" hangingPunct="1">
        <a:spcBef>
          <a:spcPts val="800"/>
        </a:spcBef>
        <a:spcAft>
          <a:spcPct val="0"/>
        </a:spcAft>
        <a:buFont typeface="Arial" charset="0"/>
        <a:defRPr sz="1600" b="1" kern="1200">
          <a:solidFill>
            <a:schemeClr val="tx1"/>
          </a:solidFill>
          <a:latin typeface="+mn-lt"/>
          <a:ea typeface="+mn-ea"/>
          <a:cs typeface="+mn-cs"/>
        </a:defRPr>
      </a:lvl1pPr>
      <a:lvl2pPr marL="173038" indent="-173038"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2pPr>
      <a:lvl3pPr marL="401638" indent="-163513"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3pPr>
      <a:lvl4pPr marL="630238" indent="-163513"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4pPr>
      <a:lvl5pPr marL="858838" indent="-173038"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984250"/>
          </a:xfrm>
        </p:spPr>
        <p:txBody>
          <a:bodyPr/>
          <a:lstStyle/>
          <a:p>
            <a:pPr fontAlgn="auto">
              <a:spcAft>
                <a:spcPts val="0"/>
              </a:spcAft>
              <a:defRPr/>
            </a:pPr>
            <a:r>
              <a:rPr lang="en-GB" dirty="0" smtClean="0"/>
              <a:t>Data management</a:t>
            </a:r>
            <a:endParaRPr lang="en-GB" dirty="0"/>
          </a:p>
        </p:txBody>
      </p:sp>
      <p:sp>
        <p:nvSpPr>
          <p:cNvPr id="3" name="Subtitle 2"/>
          <p:cNvSpPr>
            <a:spLocks noGrp="1"/>
          </p:cNvSpPr>
          <p:nvPr>
            <p:ph type="subTitle" idx="1"/>
          </p:nvPr>
        </p:nvSpPr>
        <p:spPr>
          <a:xfrm rot="10800000" flipV="1">
            <a:off x="1528763" y="3476625"/>
            <a:ext cx="6442075" cy="889000"/>
          </a:xfrm>
        </p:spPr>
        <p:txBody>
          <a:bodyPr rtlCol="0">
            <a:noAutofit/>
          </a:bodyPr>
          <a:lstStyle/>
          <a:p>
            <a:r>
              <a:rPr lang="en-GB" sz="2800" dirty="0"/>
              <a:t>Creating Tables in Access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Understanding the Physical Database</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q"/>
            </a:pPr>
            <a:r>
              <a:rPr lang="en-GB" sz="1800" dirty="0" smtClean="0"/>
              <a:t>Looking at the differences between tables, records, fields and values.</a:t>
            </a:r>
          </a:p>
          <a:p>
            <a:pPr>
              <a:buFont typeface="Wingdings" panose="05000000000000000000" pitchFamily="2" charset="2"/>
              <a:buChar char="q"/>
            </a:pPr>
            <a:r>
              <a:rPr lang="en-GB" sz="1800" dirty="0" smtClean="0"/>
              <a:t>Learn why multiple tables are required in a database.</a:t>
            </a:r>
          </a:p>
          <a:p>
            <a:pPr>
              <a:buFont typeface="Wingdings" panose="05000000000000000000" pitchFamily="2" charset="2"/>
              <a:buChar char="q"/>
            </a:pPr>
            <a:r>
              <a:rPr lang="en-GB" sz="1800" dirty="0" smtClean="0"/>
              <a:t>Looking at the Access database objects.</a:t>
            </a:r>
          </a:p>
          <a:p>
            <a:pPr>
              <a:buFont typeface="Wingdings" panose="05000000000000000000" pitchFamily="2" charset="2"/>
              <a:buChar char="q"/>
            </a:pPr>
            <a:r>
              <a:rPr lang="en-GB" sz="1800" dirty="0" smtClean="0"/>
              <a:t>Thinking about a design approach.</a:t>
            </a:r>
          </a:p>
          <a:p>
            <a:pPr>
              <a:buFont typeface="Wingdings" panose="05000000000000000000" pitchFamily="2" charset="2"/>
              <a:buChar char="q"/>
            </a:pPr>
            <a:r>
              <a:rPr lang="en-GB" sz="1800" dirty="0" smtClean="0"/>
              <a:t>Designing the tables and their relationships.</a:t>
            </a:r>
          </a:p>
          <a:p>
            <a:pPr>
              <a:buFont typeface="Wingdings" panose="05000000000000000000" pitchFamily="2" charset="2"/>
              <a:buChar char="q"/>
            </a:pPr>
            <a:r>
              <a:rPr lang="en-GB" sz="1800" dirty="0" smtClean="0"/>
              <a:t>Designing Input forms and Menus.</a:t>
            </a:r>
          </a:p>
          <a:p>
            <a:pPr>
              <a:buFont typeface="Wingdings" panose="05000000000000000000" pitchFamily="2" charset="2"/>
              <a:buChar char="q"/>
            </a:pPr>
            <a:r>
              <a:rPr lang="en-GB" sz="1800" dirty="0" smtClean="0"/>
              <a:t>Designing Reports. </a:t>
            </a:r>
          </a:p>
          <a:p>
            <a:pPr>
              <a:buFont typeface="Wingdings" panose="05000000000000000000" pitchFamily="2" charset="2"/>
              <a:buChar char="q"/>
            </a:pPr>
            <a:r>
              <a:rPr lang="en-GB" sz="1800" dirty="0" smtClean="0"/>
              <a:t>Looking at Queries and SQL.</a:t>
            </a:r>
          </a:p>
          <a:p>
            <a:pPr>
              <a:buFont typeface="Wingdings" panose="05000000000000000000" pitchFamily="2" charset="2"/>
              <a:buChar char="q"/>
            </a:pPr>
            <a:r>
              <a:rPr lang="en-GB" sz="1800" dirty="0" smtClean="0"/>
              <a:t>Understanding Macros.</a:t>
            </a:r>
            <a:endParaRPr lang="en-GB" sz="1800" dirty="0"/>
          </a:p>
        </p:txBody>
      </p:sp>
    </p:spTree>
    <p:extLst>
      <p:ext uri="{BB962C8B-B14F-4D97-AF65-F5344CB8AC3E}">
        <p14:creationId xmlns:p14="http://schemas.microsoft.com/office/powerpoint/2010/main" val="19763109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q"/>
            </a:pPr>
            <a:r>
              <a:rPr lang="en-GB" sz="1800" dirty="0" smtClean="0"/>
              <a:t>The fundamental concept underlying the Access database is that the data is stored in  tables.</a:t>
            </a:r>
          </a:p>
          <a:p>
            <a:pPr>
              <a:buFont typeface="Wingdings" panose="05000000000000000000" pitchFamily="2" charset="2"/>
              <a:buChar char="q"/>
            </a:pPr>
            <a:r>
              <a:rPr lang="en-GB" sz="1800" dirty="0" smtClean="0"/>
              <a:t>Tables are comprised of rows and columns much like an Excel spreadsheet.</a:t>
            </a:r>
          </a:p>
          <a:p>
            <a:pPr>
              <a:buFont typeface="Wingdings" panose="05000000000000000000" pitchFamily="2" charset="2"/>
              <a:buChar char="q"/>
            </a:pPr>
            <a:r>
              <a:rPr lang="en-GB" sz="1800" dirty="0" smtClean="0"/>
              <a:t>Each column representing a field and each row a record or record of and entity.</a:t>
            </a:r>
          </a:p>
          <a:p>
            <a:pPr>
              <a:buFont typeface="Wingdings" panose="05000000000000000000" pitchFamily="2" charset="2"/>
              <a:buChar char="q"/>
            </a:pPr>
            <a:r>
              <a:rPr lang="en-GB" sz="1800" dirty="0" smtClean="0"/>
              <a:t>We could think of all the tables as a reference to the entities that we included in our design.</a:t>
            </a:r>
            <a:endParaRPr lang="en-GB" sz="1800" dirty="0"/>
          </a:p>
        </p:txBody>
      </p:sp>
    </p:spTree>
    <p:extLst>
      <p:ext uri="{BB962C8B-B14F-4D97-AF65-F5344CB8AC3E}">
        <p14:creationId xmlns:p14="http://schemas.microsoft.com/office/powerpoint/2010/main" val="15001139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Tables</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q"/>
            </a:pPr>
            <a:r>
              <a:rPr lang="en-GB" sz="2000" dirty="0" smtClean="0"/>
              <a:t>An Access table is just a container for raw information (we call it DATA). </a:t>
            </a:r>
          </a:p>
          <a:p>
            <a:pPr>
              <a:buFont typeface="Wingdings" panose="05000000000000000000" pitchFamily="2" charset="2"/>
              <a:buChar char="q"/>
            </a:pPr>
            <a:r>
              <a:rPr lang="en-GB" sz="2000" dirty="0" smtClean="0"/>
              <a:t>Each table should contain only the information relating to a single entity.</a:t>
            </a:r>
          </a:p>
          <a:p>
            <a:pPr>
              <a:buFont typeface="Wingdings" panose="05000000000000000000" pitchFamily="2" charset="2"/>
              <a:buChar char="q"/>
            </a:pPr>
            <a:r>
              <a:rPr lang="en-GB" sz="2000" dirty="0" smtClean="0"/>
              <a:t>How we build the Access objects around our tables will provide the requirement for the overall DBMS.</a:t>
            </a:r>
          </a:p>
          <a:p>
            <a:pPr>
              <a:buFont typeface="Wingdings" panose="05000000000000000000" pitchFamily="2" charset="2"/>
              <a:buChar char="q"/>
            </a:pPr>
            <a:r>
              <a:rPr lang="en-GB" sz="2000" dirty="0" smtClean="0"/>
              <a:t>WHY DO WE BUILD MULTIPLE TABLES ?</a:t>
            </a:r>
          </a:p>
          <a:p>
            <a:pPr>
              <a:buFont typeface="Wingdings" panose="05000000000000000000" pitchFamily="2" charset="2"/>
              <a:buChar char="q"/>
            </a:pPr>
            <a:endParaRPr lang="en-GB" sz="2000" dirty="0"/>
          </a:p>
        </p:txBody>
      </p:sp>
    </p:spTree>
    <p:extLst>
      <p:ext uri="{BB962C8B-B14F-4D97-AF65-F5344CB8AC3E}">
        <p14:creationId xmlns:p14="http://schemas.microsoft.com/office/powerpoint/2010/main" val="3042806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3">
                                            <p:txEl>
                                              <p:pRg st="0" end="0"/>
                                            </p:txEl>
                                          </p:spTgt>
                                        </p:tgtEl>
                                        <p:attrNameLst>
                                          <p:attrName>style.visibility</p:attrName>
                                        </p:attrNameLst>
                                      </p:cBhvr>
                                      <p:to>
                                        <p:strVal val="hidden"/>
                                      </p:to>
                                    </p:set>
                                  </p:sub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3">
                                            <p:txEl>
                                              <p:pRg st="1" end="1"/>
                                            </p:txEl>
                                          </p:spTgt>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3">
                                            <p:txEl>
                                              <p:pRg st="2" end="2"/>
                                            </p:txEl>
                                          </p:spTgt>
                                        </p:tgtEl>
                                        <p:attrNameLst>
                                          <p:attrName>style.visibility</p:attrName>
                                        </p:attrNameLst>
                                      </p:cBhvr>
                                      <p:to>
                                        <p:strVal val="hidden"/>
                                      </p:to>
                                    </p:set>
                                  </p:sub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design considerations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89740323"/>
              </p:ext>
            </p:extLst>
          </p:nvPr>
        </p:nvGraphicFramePr>
        <p:xfrm>
          <a:off x="611560" y="1124744"/>
          <a:ext cx="7972452" cy="44720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40901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initial Screen</a:t>
            </a:r>
            <a:endParaRPr lang="en-GB" dirty="0"/>
          </a:p>
        </p:txBody>
      </p:sp>
      <p:pic>
        <p:nvPicPr>
          <p:cNvPr id="1026" name="Picture 2"/>
          <p:cNvPicPr>
            <a:picLocks noGrp="1" noChangeAspect="1" noChangeArrowheads="1"/>
          </p:cNvPicPr>
          <p:nvPr>
            <p:ph idx="1"/>
          </p:nvPr>
        </p:nvPicPr>
        <p:blipFill>
          <a:blip r:embed="rId2" cstate="print"/>
          <a:stretch>
            <a:fillRect/>
          </a:stretch>
        </p:blipFill>
        <p:spPr bwMode="auto">
          <a:xfrm>
            <a:off x="395536" y="1052736"/>
            <a:ext cx="8229600" cy="4626891"/>
          </a:xfrm>
          <a:prstGeom prst="rect">
            <a:avLst/>
          </a:prstGeom>
          <a:noFill/>
          <a:ln w="9525">
            <a:noFill/>
            <a:miter lim="800000"/>
            <a:headEnd/>
            <a:tailEnd/>
          </a:ln>
          <a:effectLst/>
        </p:spPr>
      </p:pic>
      <p:sp>
        <p:nvSpPr>
          <p:cNvPr id="5" name="Oval 4"/>
          <p:cNvSpPr/>
          <p:nvPr/>
        </p:nvSpPr>
        <p:spPr>
          <a:xfrm>
            <a:off x="1714480" y="2285992"/>
            <a:ext cx="127159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p:cNvSpPr/>
          <p:nvPr/>
        </p:nvSpPr>
        <p:spPr>
          <a:xfrm>
            <a:off x="6929454" y="4143380"/>
            <a:ext cx="127159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7283939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Screen Cont...</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dirty="0" smtClean="0"/>
              <a:t>You are able to set up a database using Microsoft templates or the preferred option is to choose the Blank database and start to develop your own environment.</a:t>
            </a:r>
          </a:p>
          <a:p>
            <a:pPr>
              <a:buFont typeface="Wingdings" panose="05000000000000000000" pitchFamily="2" charset="2"/>
              <a:buChar char="v"/>
            </a:pPr>
            <a:r>
              <a:rPr lang="en-GB" dirty="0" smtClean="0"/>
              <a:t>LETS STOP AND LOOK AT THE TEMPLATES.</a:t>
            </a:r>
          </a:p>
          <a:p>
            <a:pPr>
              <a:buFont typeface="Wingdings" panose="05000000000000000000" pitchFamily="2" charset="2"/>
              <a:buChar char="v"/>
            </a:pPr>
            <a:r>
              <a:rPr lang="en-GB" dirty="0" smtClean="0"/>
              <a:t>Remember you should always name your database at this stage. Every time you open an access database development session you are automatically given a database1 default name. Get into the habit or renaming this first otherwise you could overwrite previous work.</a:t>
            </a:r>
            <a:endParaRPr lang="en-GB" dirty="0"/>
          </a:p>
        </p:txBody>
      </p:sp>
    </p:spTree>
    <p:extLst>
      <p:ext uri="{BB962C8B-B14F-4D97-AF65-F5344CB8AC3E}">
        <p14:creationId xmlns:p14="http://schemas.microsoft.com/office/powerpoint/2010/main" val="37282075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Naming Conventions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b="0" dirty="0" smtClean="0"/>
              <a:t>Although you could give the same name to a table a form a report and a macro because they are distinctly different objects it is good to follow a naming convention.</a:t>
            </a:r>
          </a:p>
          <a:p>
            <a:pPr>
              <a:buFont typeface="Arial" panose="020B0604020202020204" pitchFamily="34" charset="0"/>
              <a:buChar char="•"/>
            </a:pPr>
            <a:r>
              <a:rPr lang="en-GB" b="0" dirty="0" smtClean="0"/>
              <a:t>The most popular suggestion is to prefix each object type with a suitable code:</a:t>
            </a:r>
          </a:p>
          <a:p>
            <a:pPr>
              <a:buFont typeface="Arial" panose="020B0604020202020204" pitchFamily="34" charset="0"/>
              <a:buChar char="•"/>
            </a:pPr>
            <a:r>
              <a:rPr lang="en-GB" b="0" dirty="0" err="1" smtClean="0"/>
              <a:t>Tbl</a:t>
            </a:r>
            <a:r>
              <a:rPr lang="en-GB" b="0" dirty="0" smtClean="0"/>
              <a:t> – Tables</a:t>
            </a:r>
          </a:p>
          <a:p>
            <a:pPr>
              <a:buFont typeface="Arial" panose="020B0604020202020204" pitchFamily="34" charset="0"/>
              <a:buChar char="•"/>
            </a:pPr>
            <a:r>
              <a:rPr lang="en-GB" b="0" dirty="0" err="1" smtClean="0"/>
              <a:t>Frm</a:t>
            </a:r>
            <a:r>
              <a:rPr lang="en-GB" b="0" dirty="0" smtClean="0"/>
              <a:t>- Forms</a:t>
            </a:r>
          </a:p>
          <a:p>
            <a:pPr>
              <a:buFont typeface="Arial" panose="020B0604020202020204" pitchFamily="34" charset="0"/>
              <a:buChar char="•"/>
            </a:pPr>
            <a:r>
              <a:rPr lang="en-GB" b="0" dirty="0" smtClean="0"/>
              <a:t>Rpt – Reports</a:t>
            </a:r>
          </a:p>
          <a:p>
            <a:pPr>
              <a:buFont typeface="Arial" panose="020B0604020202020204" pitchFamily="34" charset="0"/>
              <a:buChar char="•"/>
            </a:pPr>
            <a:r>
              <a:rPr lang="en-GB" b="0" dirty="0" err="1" smtClean="0"/>
              <a:t>Mcr</a:t>
            </a:r>
            <a:r>
              <a:rPr lang="en-GB" b="0" dirty="0" smtClean="0"/>
              <a:t> – Macros</a:t>
            </a:r>
          </a:p>
          <a:p>
            <a:pPr>
              <a:buFont typeface="Arial" panose="020B0604020202020204" pitchFamily="34" charset="0"/>
              <a:buChar char="•"/>
            </a:pPr>
            <a:r>
              <a:rPr lang="en-GB" b="0" dirty="0" smtClean="0"/>
              <a:t>Mod – VBA visual basic modules</a:t>
            </a:r>
            <a:endParaRPr lang="en-GB" b="0" dirty="0"/>
          </a:p>
        </p:txBody>
      </p:sp>
    </p:spTree>
    <p:extLst>
      <p:ext uri="{BB962C8B-B14F-4D97-AF65-F5344CB8AC3E}">
        <p14:creationId xmlns:p14="http://schemas.microsoft.com/office/powerpoint/2010/main" val="25766149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Access ribbon</a:t>
            </a:r>
            <a:endParaRPr lang="en-GB" dirty="0"/>
          </a:p>
        </p:txBody>
      </p:sp>
      <p:sp>
        <p:nvSpPr>
          <p:cNvPr id="6" name="Content Placeholder 5"/>
          <p:cNvSpPr>
            <a:spLocks noGrp="1"/>
          </p:cNvSpPr>
          <p:nvPr>
            <p:ph idx="1"/>
          </p:nvPr>
        </p:nvSpPr>
        <p:spPr>
          <a:xfrm>
            <a:off x="323528" y="908720"/>
            <a:ext cx="8229600" cy="1757362"/>
          </a:xfrm>
        </p:spPr>
        <p:txBody>
          <a:bodyPr>
            <a:normAutofit/>
          </a:bodyPr>
          <a:lstStyle/>
          <a:p>
            <a:pPr marL="0" indent="0"/>
            <a:r>
              <a:rPr lang="en-GB" b="0" dirty="0" smtClean="0"/>
              <a:t>This a completely new feature and a different way of viewing some of the common features that have always been available in earlier versions of Access. The circle in the top left hand corner is now commonly referred to as the Microsoft Button. When we select create&gt;blank&gt; we are provided with the following view and are placed in the DATESHEET area.</a:t>
            </a:r>
          </a:p>
          <a:p>
            <a:endParaRPr lang="en-GB" b="0" dirty="0"/>
          </a:p>
        </p:txBody>
      </p:sp>
      <p:pic>
        <p:nvPicPr>
          <p:cNvPr id="1026" name="Picture 2"/>
          <p:cNvPicPr>
            <a:picLocks noChangeAspect="1" noChangeArrowheads="1"/>
          </p:cNvPicPr>
          <p:nvPr/>
        </p:nvPicPr>
        <p:blipFill>
          <a:blip r:embed="rId2" cstate="print"/>
          <a:srcRect r="33016" b="62891"/>
          <a:stretch>
            <a:fillRect/>
          </a:stretch>
        </p:blipFill>
        <p:spPr bwMode="auto">
          <a:xfrm>
            <a:off x="459079" y="2420888"/>
            <a:ext cx="8429684" cy="2714620"/>
          </a:xfrm>
          <a:prstGeom prst="rect">
            <a:avLst/>
          </a:prstGeom>
          <a:noFill/>
          <a:ln w="9525">
            <a:noFill/>
            <a:miter lim="800000"/>
            <a:headEnd/>
            <a:tailEnd/>
          </a:ln>
          <a:effectLst/>
        </p:spPr>
      </p:pic>
    </p:spTree>
    <p:extLst>
      <p:ext uri="{BB962C8B-B14F-4D97-AF65-F5344CB8AC3E}">
        <p14:creationId xmlns:p14="http://schemas.microsoft.com/office/powerpoint/2010/main" val="40152098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to design view</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v"/>
            </a:pPr>
            <a:r>
              <a:rPr lang="en-GB" sz="2400" dirty="0" smtClean="0"/>
              <a:t>Although Access places you into the data sheet view and will recognise any data that you enter, it will form its own opinions on the field design.</a:t>
            </a:r>
          </a:p>
          <a:p>
            <a:pPr>
              <a:buFont typeface="Wingdings" panose="05000000000000000000" pitchFamily="2" charset="2"/>
              <a:buChar char="v"/>
            </a:pPr>
            <a:r>
              <a:rPr lang="en-GB" sz="2400" dirty="0" smtClean="0"/>
              <a:t>It is therefore better to change from the datasheet view into design mode which will give you control of you table design.</a:t>
            </a:r>
            <a:endParaRPr lang="en-GB" sz="2400" dirty="0"/>
          </a:p>
        </p:txBody>
      </p:sp>
    </p:spTree>
    <p:extLst>
      <p:ext uri="{BB962C8B-B14F-4D97-AF65-F5344CB8AC3E}">
        <p14:creationId xmlns:p14="http://schemas.microsoft.com/office/powerpoint/2010/main" val="27729884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to Design view</a:t>
            </a:r>
            <a:endParaRPr lang="en-GB" dirty="0"/>
          </a:p>
        </p:txBody>
      </p:sp>
      <p:pic>
        <p:nvPicPr>
          <p:cNvPr id="2050" name="Picture 2"/>
          <p:cNvPicPr>
            <a:picLocks noGrp="1" noChangeAspect="1" noChangeArrowheads="1"/>
          </p:cNvPicPr>
          <p:nvPr>
            <p:ph idx="1"/>
          </p:nvPr>
        </p:nvPicPr>
        <p:blipFill>
          <a:blip r:embed="rId2" cstate="print"/>
          <a:srcRect/>
          <a:stretch>
            <a:fillRect/>
          </a:stretch>
        </p:blipFill>
        <p:spPr bwMode="auto">
          <a:xfrm>
            <a:off x="395536" y="908720"/>
            <a:ext cx="8229600" cy="4626891"/>
          </a:xfrm>
          <a:prstGeom prst="rect">
            <a:avLst/>
          </a:prstGeom>
          <a:noFill/>
          <a:ln w="9525">
            <a:noFill/>
            <a:miter lim="800000"/>
            <a:headEnd/>
            <a:tailEnd/>
          </a:ln>
          <a:effectLst/>
        </p:spPr>
      </p:pic>
    </p:spTree>
    <p:extLst>
      <p:ext uri="{BB962C8B-B14F-4D97-AF65-F5344CB8AC3E}">
        <p14:creationId xmlns:p14="http://schemas.microsoft.com/office/powerpoint/2010/main" val="38139015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Field definitions</a:t>
            </a:r>
            <a:endParaRPr lang="en-GB" dirty="0"/>
          </a:p>
        </p:txBody>
      </p:sp>
      <p:sp>
        <p:nvSpPr>
          <p:cNvPr id="3" name="Content Placeholder 2"/>
          <p:cNvSpPr>
            <a:spLocks noGrp="1"/>
          </p:cNvSpPr>
          <p:nvPr>
            <p:ph idx="1"/>
          </p:nvPr>
        </p:nvSpPr>
        <p:spPr>
          <a:xfrm>
            <a:off x="271490" y="980728"/>
            <a:ext cx="8229600" cy="1614486"/>
          </a:xfrm>
        </p:spPr>
        <p:txBody>
          <a:bodyPr>
            <a:normAutofit/>
          </a:bodyPr>
          <a:lstStyle/>
          <a:p>
            <a:pPr>
              <a:buFont typeface="Wingdings" panose="05000000000000000000" pitchFamily="2" charset="2"/>
              <a:buChar char="§"/>
            </a:pPr>
            <a:r>
              <a:rPr lang="en-GB" sz="1800" dirty="0" smtClean="0"/>
              <a:t>Notice from the screen, we now have two main areas which control the way in which we can define our fields.</a:t>
            </a:r>
          </a:p>
          <a:p>
            <a:pPr>
              <a:buFont typeface="Wingdings" panose="05000000000000000000" pitchFamily="2" charset="2"/>
              <a:buChar char="§"/>
            </a:pPr>
            <a:r>
              <a:rPr lang="en-GB" sz="1800" dirty="0" smtClean="0"/>
              <a:t>In the top screen we can simple add the field name and choose a field type from the drop down options.</a:t>
            </a:r>
          </a:p>
          <a:p>
            <a:pPr>
              <a:buFont typeface="Wingdings" panose="05000000000000000000" pitchFamily="2" charset="2"/>
              <a:buChar char="§"/>
            </a:pPr>
            <a:endParaRPr lang="en-GB" sz="1800" dirty="0"/>
          </a:p>
        </p:txBody>
      </p:sp>
      <p:pic>
        <p:nvPicPr>
          <p:cNvPr id="3075" name="Picture 3"/>
          <p:cNvPicPr>
            <a:picLocks noChangeAspect="1" noChangeArrowheads="1"/>
          </p:cNvPicPr>
          <p:nvPr/>
        </p:nvPicPr>
        <p:blipFill>
          <a:blip r:embed="rId2" cstate="print"/>
          <a:srcRect t="13806" r="18980" b="16161"/>
          <a:stretch>
            <a:fillRect/>
          </a:stretch>
        </p:blipFill>
        <p:spPr bwMode="auto">
          <a:xfrm>
            <a:off x="539552" y="2492896"/>
            <a:ext cx="7643866" cy="3429048"/>
          </a:xfrm>
          <a:prstGeom prst="rect">
            <a:avLst/>
          </a:prstGeom>
          <a:noFill/>
          <a:ln w="9525">
            <a:noFill/>
            <a:miter lim="800000"/>
            <a:headEnd/>
            <a:tailEnd/>
          </a:ln>
          <a:effectLst/>
        </p:spPr>
      </p:pic>
    </p:spTree>
    <p:extLst>
      <p:ext uri="{BB962C8B-B14F-4D97-AF65-F5344CB8AC3E}">
        <p14:creationId xmlns:p14="http://schemas.microsoft.com/office/powerpoint/2010/main" val="36408024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field properties area</a:t>
            </a:r>
            <a:endParaRPr lang="en-GB" dirty="0"/>
          </a:p>
        </p:txBody>
      </p:sp>
      <p:sp>
        <p:nvSpPr>
          <p:cNvPr id="3" name="Content Placeholder 2"/>
          <p:cNvSpPr>
            <a:spLocks noGrp="1"/>
          </p:cNvSpPr>
          <p:nvPr>
            <p:ph idx="1"/>
          </p:nvPr>
        </p:nvSpPr>
        <p:spPr/>
        <p:txBody>
          <a:bodyPr/>
          <a:lstStyle/>
          <a:p>
            <a:r>
              <a:rPr lang="en-GB" dirty="0" smtClean="0"/>
              <a:t>This is in the bottom window and is used to enhance the fields overall properties.</a:t>
            </a:r>
          </a:p>
          <a:p>
            <a:r>
              <a:rPr lang="en-GB" dirty="0" smtClean="0"/>
              <a:t>We can control the field</a:t>
            </a:r>
          </a:p>
          <a:p>
            <a:pPr lvl="1"/>
            <a:r>
              <a:rPr lang="en-GB" dirty="0" smtClean="0"/>
              <a:t>Size</a:t>
            </a:r>
          </a:p>
          <a:p>
            <a:pPr lvl="1"/>
            <a:r>
              <a:rPr lang="en-GB" dirty="0" smtClean="0"/>
              <a:t>Format</a:t>
            </a:r>
          </a:p>
          <a:p>
            <a:pPr lvl="1"/>
            <a:r>
              <a:rPr lang="en-GB" dirty="0" smtClean="0"/>
              <a:t>Input mask</a:t>
            </a:r>
          </a:p>
          <a:p>
            <a:pPr lvl="1"/>
            <a:r>
              <a:rPr lang="en-GB" dirty="0" smtClean="0"/>
              <a:t>Default value</a:t>
            </a:r>
          </a:p>
          <a:p>
            <a:pPr lvl="1"/>
            <a:r>
              <a:rPr lang="en-GB" dirty="0" smtClean="0"/>
              <a:t>Add validation rules and text</a:t>
            </a:r>
          </a:p>
          <a:p>
            <a:pPr lvl="1"/>
            <a:r>
              <a:rPr lang="en-GB" dirty="0" smtClean="0"/>
              <a:t>Captions for use when generating forms</a:t>
            </a:r>
          </a:p>
          <a:p>
            <a:pPr lvl="1"/>
            <a:r>
              <a:rPr lang="en-GB" dirty="0" smtClean="0"/>
              <a:t>And to change the indexing and relationships</a:t>
            </a:r>
          </a:p>
        </p:txBody>
      </p:sp>
    </p:spTree>
    <p:extLst>
      <p:ext uri="{BB962C8B-B14F-4D97-AF65-F5344CB8AC3E}">
        <p14:creationId xmlns:p14="http://schemas.microsoft.com/office/powerpoint/2010/main" val="30707552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lookup to obtain Data</a:t>
            </a:r>
            <a:endParaRPr lang="en-GB" dirty="0"/>
          </a:p>
        </p:txBody>
      </p:sp>
      <p:pic>
        <p:nvPicPr>
          <p:cNvPr id="5122" name="Picture 2"/>
          <p:cNvPicPr>
            <a:picLocks noGrp="1" noChangeAspect="1" noChangeArrowheads="1"/>
          </p:cNvPicPr>
          <p:nvPr>
            <p:ph idx="1"/>
          </p:nvPr>
        </p:nvPicPr>
        <p:blipFill>
          <a:blip r:embed="rId2" cstate="print"/>
          <a:srcRect/>
          <a:stretch>
            <a:fillRect/>
          </a:stretch>
        </p:blipFill>
        <p:spPr bwMode="auto">
          <a:xfrm>
            <a:off x="395536" y="1052736"/>
            <a:ext cx="8229600" cy="4626891"/>
          </a:xfrm>
          <a:prstGeom prst="rect">
            <a:avLst/>
          </a:prstGeom>
          <a:noFill/>
          <a:ln w="9525">
            <a:noFill/>
            <a:miter lim="800000"/>
            <a:headEnd/>
            <a:tailEnd/>
          </a:ln>
          <a:effectLst/>
        </p:spPr>
      </p:pic>
    </p:spTree>
    <p:extLst>
      <p:ext uri="{BB962C8B-B14F-4D97-AF65-F5344CB8AC3E}">
        <p14:creationId xmlns:p14="http://schemas.microsoft.com/office/powerpoint/2010/main" val="414086647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Enhancing the table design</a:t>
            </a:r>
            <a:endParaRPr lang="en-GB" dirty="0"/>
          </a:p>
        </p:txBody>
      </p:sp>
      <p:pic>
        <p:nvPicPr>
          <p:cNvPr id="4098" name="Picture 2"/>
          <p:cNvPicPr>
            <a:picLocks noGrp="1" noChangeAspect="1" noChangeArrowheads="1"/>
          </p:cNvPicPr>
          <p:nvPr>
            <p:ph idx="1"/>
          </p:nvPr>
        </p:nvPicPr>
        <p:blipFill>
          <a:blip r:embed="rId2" cstate="print"/>
          <a:srcRect/>
          <a:stretch>
            <a:fillRect/>
          </a:stretch>
        </p:blipFill>
        <p:spPr bwMode="auto">
          <a:xfrm>
            <a:off x="457200" y="1641017"/>
            <a:ext cx="8229600" cy="4626891"/>
          </a:xfrm>
          <a:prstGeom prst="rect">
            <a:avLst/>
          </a:prstGeom>
          <a:noFill/>
          <a:ln w="9525">
            <a:noFill/>
            <a:miter lim="800000"/>
            <a:headEnd/>
            <a:tailEnd/>
          </a:ln>
          <a:effectLst/>
        </p:spPr>
      </p:pic>
    </p:spTree>
    <p:extLst>
      <p:ext uri="{BB962C8B-B14F-4D97-AF65-F5344CB8AC3E}">
        <p14:creationId xmlns:p14="http://schemas.microsoft.com/office/powerpoint/2010/main" val="1220153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sz="half" idx="1"/>
          </p:nvPr>
        </p:nvPicPr>
        <p:blipFill>
          <a:blip r:embed="rId2" cstate="print"/>
          <a:srcRect r="49411" b="37660"/>
          <a:stretch>
            <a:fillRect/>
          </a:stretch>
        </p:blipFill>
        <p:spPr bwMode="auto">
          <a:xfrm>
            <a:off x="467544" y="1556792"/>
            <a:ext cx="3471858" cy="3071833"/>
          </a:xfrm>
          <a:prstGeom prst="rect">
            <a:avLst/>
          </a:prstGeom>
          <a:noFill/>
          <a:ln w="9525">
            <a:noFill/>
            <a:miter lim="800000"/>
            <a:headEnd/>
            <a:tailEnd/>
          </a:ln>
          <a:effectLst/>
        </p:spPr>
      </p:pic>
      <p:sp>
        <p:nvSpPr>
          <p:cNvPr id="5" name="Content Placeholder 4"/>
          <p:cNvSpPr>
            <a:spLocks noGrp="1"/>
          </p:cNvSpPr>
          <p:nvPr>
            <p:ph sz="half" idx="2"/>
          </p:nvPr>
        </p:nvSpPr>
        <p:spPr/>
        <p:txBody>
          <a:bodyPr/>
          <a:lstStyle/>
          <a:p>
            <a:pPr marL="457200" indent="-457200">
              <a:buFont typeface="Wingdings" panose="05000000000000000000" pitchFamily="2" charset="2"/>
              <a:buChar char="q"/>
            </a:pPr>
            <a:r>
              <a:rPr lang="en-GB" sz="2400" dirty="0" smtClean="0"/>
              <a:t>The </a:t>
            </a:r>
            <a:r>
              <a:rPr lang="en-GB" sz="2400" b="1" i="1" dirty="0" smtClean="0"/>
              <a:t>create</a:t>
            </a:r>
            <a:r>
              <a:rPr lang="en-GB" sz="2400" dirty="0" smtClean="0"/>
              <a:t> tab on the ribbon is probable the most important.</a:t>
            </a:r>
          </a:p>
          <a:p>
            <a:pPr marL="457200" indent="-457200">
              <a:buFont typeface="Wingdings" panose="05000000000000000000" pitchFamily="2" charset="2"/>
              <a:buChar char="q"/>
            </a:pPr>
            <a:r>
              <a:rPr lang="en-GB" sz="2400" dirty="0" smtClean="0"/>
              <a:t>Here you can create your tables, forms, reports and queries.</a:t>
            </a:r>
          </a:p>
          <a:p>
            <a:pPr marL="457200" indent="-457200">
              <a:buFont typeface="Wingdings" panose="05000000000000000000" pitchFamily="2" charset="2"/>
              <a:buChar char="q"/>
            </a:pPr>
            <a:r>
              <a:rPr lang="en-GB" sz="2400" dirty="0" smtClean="0"/>
              <a:t>I.e. You can build your database </a:t>
            </a:r>
            <a:endParaRPr lang="en-GB" sz="2400" dirty="0"/>
          </a:p>
        </p:txBody>
      </p:sp>
      <p:sp>
        <p:nvSpPr>
          <p:cNvPr id="2" name="Title 1"/>
          <p:cNvSpPr>
            <a:spLocks noGrp="1"/>
          </p:cNvSpPr>
          <p:nvPr>
            <p:ph type="title"/>
          </p:nvPr>
        </p:nvSpPr>
        <p:spPr/>
        <p:txBody>
          <a:bodyPr/>
          <a:lstStyle/>
          <a:p>
            <a:r>
              <a:rPr lang="en-GB" dirty="0" smtClean="0"/>
              <a:t>Adding Tables</a:t>
            </a:r>
            <a:endParaRPr lang="en-GB" dirty="0"/>
          </a:p>
        </p:txBody>
      </p:sp>
    </p:spTree>
    <p:extLst>
      <p:ext uri="{BB962C8B-B14F-4D97-AF65-F5344CB8AC3E}">
        <p14:creationId xmlns:p14="http://schemas.microsoft.com/office/powerpoint/2010/main" val="35851029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Navigation Pane</a:t>
            </a:r>
            <a:endParaRPr lang="en-GB" dirty="0"/>
          </a:p>
        </p:txBody>
      </p:sp>
      <p:sp>
        <p:nvSpPr>
          <p:cNvPr id="3" name="Content Placeholder 2"/>
          <p:cNvSpPr>
            <a:spLocks noGrp="1"/>
          </p:cNvSpPr>
          <p:nvPr>
            <p:ph idx="1"/>
          </p:nvPr>
        </p:nvSpPr>
        <p:spPr/>
        <p:txBody>
          <a:bodyPr/>
          <a:lstStyle/>
          <a:p>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611560" y="1052736"/>
            <a:ext cx="8358246" cy="4786346"/>
          </a:xfrm>
          <a:prstGeom prst="rect">
            <a:avLst/>
          </a:prstGeom>
          <a:noFill/>
          <a:ln w="9525">
            <a:noFill/>
            <a:miter lim="800000"/>
            <a:headEnd/>
            <a:tailEnd/>
          </a:ln>
          <a:effectLst/>
        </p:spPr>
      </p:pic>
      <p:sp>
        <p:nvSpPr>
          <p:cNvPr id="5" name="Oval 4"/>
          <p:cNvSpPr/>
          <p:nvPr/>
        </p:nvSpPr>
        <p:spPr>
          <a:xfrm>
            <a:off x="251520" y="2132856"/>
            <a:ext cx="1785950" cy="21431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99579548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navigation Pane cont...</a:t>
            </a:r>
            <a:endParaRPr lang="en-GB" dirty="0"/>
          </a:p>
        </p:txBody>
      </p:sp>
      <p:sp>
        <p:nvSpPr>
          <p:cNvPr id="3" name="Content Placeholder 2"/>
          <p:cNvSpPr>
            <a:spLocks noGrp="1"/>
          </p:cNvSpPr>
          <p:nvPr>
            <p:ph idx="1"/>
          </p:nvPr>
        </p:nvSpPr>
        <p:spPr/>
        <p:txBody>
          <a:bodyPr>
            <a:normAutofit/>
          </a:bodyPr>
          <a:lstStyle/>
          <a:p>
            <a:r>
              <a:rPr lang="en-GB" dirty="0" smtClean="0"/>
              <a:t>This is your primary navigation aid. The default list provides a list of the table in the current database.</a:t>
            </a:r>
          </a:p>
          <a:p>
            <a:r>
              <a:rPr lang="en-GB" dirty="0" smtClean="0"/>
              <a:t>Navigation options are</a:t>
            </a:r>
          </a:p>
          <a:p>
            <a:pPr lvl="1"/>
            <a:r>
              <a:rPr lang="en-GB" dirty="0" smtClean="0"/>
              <a:t>Custom – creates a new tab in the navigation pane. You can drag an drop objects into your defined group.</a:t>
            </a:r>
          </a:p>
          <a:p>
            <a:pPr lvl="1"/>
            <a:r>
              <a:rPr lang="en-GB" dirty="0" smtClean="0"/>
              <a:t>Object type – traditional list of the usual Access object types e.g. Table.</a:t>
            </a:r>
          </a:p>
          <a:p>
            <a:pPr lvl="1"/>
            <a:r>
              <a:rPr lang="en-GB" dirty="0" smtClean="0"/>
              <a:t>Tables and Relationships – here Access will list the ways in which table data is used through the DBMS.</a:t>
            </a:r>
          </a:p>
          <a:p>
            <a:pPr lvl="1"/>
            <a:r>
              <a:rPr lang="en-GB" dirty="0" smtClean="0"/>
              <a:t>Created data – modified data</a:t>
            </a:r>
          </a:p>
          <a:p>
            <a:pPr lvl="1"/>
            <a:r>
              <a:rPr lang="en-GB" dirty="0" smtClean="0"/>
              <a:t>Filter by Group</a:t>
            </a:r>
          </a:p>
          <a:p>
            <a:endParaRPr lang="en-GB" dirty="0"/>
          </a:p>
        </p:txBody>
      </p:sp>
    </p:spTree>
    <p:extLst>
      <p:ext uri="{BB962C8B-B14F-4D97-AF65-F5344CB8AC3E}">
        <p14:creationId xmlns:p14="http://schemas.microsoft.com/office/powerpoint/2010/main" val="32523577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 up the following tables</a:t>
            </a:r>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323528" y="980728"/>
            <a:ext cx="8229600" cy="4626891"/>
          </a:xfrm>
          <a:prstGeom prst="rect">
            <a:avLst/>
          </a:prstGeom>
          <a:noFill/>
          <a:ln w="9525">
            <a:noFill/>
            <a:miter lim="800000"/>
            <a:headEnd/>
            <a:tailEnd/>
          </a:ln>
        </p:spPr>
      </p:pic>
    </p:spTree>
    <p:extLst>
      <p:ext uri="{BB962C8B-B14F-4D97-AF65-F5344CB8AC3E}">
        <p14:creationId xmlns:p14="http://schemas.microsoft.com/office/powerpoint/2010/main" val="16880884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Setting up relationships</a:t>
            </a:r>
            <a:endParaRPr lang="en-GB" dirty="0"/>
          </a:p>
        </p:txBody>
      </p:sp>
      <p:pic>
        <p:nvPicPr>
          <p:cNvPr id="2050" name="Picture 2"/>
          <p:cNvPicPr>
            <a:picLocks noGrp="1" noChangeAspect="1" noChangeArrowheads="1"/>
          </p:cNvPicPr>
          <p:nvPr>
            <p:ph idx="1"/>
          </p:nvPr>
        </p:nvPicPr>
        <p:blipFill>
          <a:blip r:embed="rId2" cstate="print"/>
          <a:stretch>
            <a:fillRect/>
          </a:stretch>
        </p:blipFill>
        <p:spPr bwMode="auto">
          <a:xfrm>
            <a:off x="1399504" y="1100138"/>
            <a:ext cx="6367217" cy="3579812"/>
          </a:xfrm>
          <a:prstGeom prst="rect">
            <a:avLst/>
          </a:prstGeom>
          <a:noFill/>
          <a:ln w="9525">
            <a:noFill/>
            <a:miter lim="800000"/>
            <a:headEnd/>
            <a:tailEnd/>
          </a:ln>
          <a:effectLst/>
        </p:spPr>
      </p:pic>
      <p:sp>
        <p:nvSpPr>
          <p:cNvPr id="5" name="Oval 4"/>
          <p:cNvSpPr/>
          <p:nvPr/>
        </p:nvSpPr>
        <p:spPr>
          <a:xfrm>
            <a:off x="3500430" y="2571744"/>
            <a:ext cx="2214578" cy="157163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2882643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Creating forms using the Wizard</a:t>
            </a:r>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1619672" y="1124744"/>
            <a:ext cx="5885656" cy="4708525"/>
          </a:xfrm>
          <a:prstGeom prst="rect">
            <a:avLst/>
          </a:prstGeom>
          <a:noFill/>
          <a:ln w="9525">
            <a:noFill/>
            <a:miter lim="800000"/>
            <a:headEnd/>
            <a:tailEnd/>
          </a:ln>
          <a:effectLst/>
        </p:spPr>
      </p:pic>
      <p:cxnSp>
        <p:nvCxnSpPr>
          <p:cNvPr id="6" name="Straight Arrow Connector 5"/>
          <p:cNvCxnSpPr/>
          <p:nvPr/>
        </p:nvCxnSpPr>
        <p:spPr>
          <a:xfrm rot="10800000" flipV="1">
            <a:off x="5364088" y="951024"/>
            <a:ext cx="785818" cy="642942"/>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7" name="Oval 6"/>
          <p:cNvSpPr/>
          <p:nvPr/>
        </p:nvSpPr>
        <p:spPr>
          <a:xfrm>
            <a:off x="4211757" y="4077072"/>
            <a:ext cx="1643074" cy="114300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p:cNvSpPr/>
          <p:nvPr/>
        </p:nvSpPr>
        <p:spPr>
          <a:xfrm>
            <a:off x="3375035" y="3166483"/>
            <a:ext cx="857256" cy="42862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99457805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formation engineering">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TotalTime>
  <Words>846</Words>
  <Application>Microsoft Office PowerPoint</Application>
  <PresentationFormat>On-screen Show (4:3)</PresentationFormat>
  <Paragraphs>87</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Information engineering</vt:lpstr>
      <vt:lpstr>Data management</vt:lpstr>
      <vt:lpstr>Understanding the Physical Database</vt:lpstr>
      <vt:lpstr>Introduction</vt:lpstr>
      <vt:lpstr>Tables</vt:lpstr>
      <vt:lpstr>Some design considerations</vt:lpstr>
      <vt:lpstr>The initial Screen</vt:lpstr>
      <vt:lpstr>Initial Screen Cont...</vt:lpstr>
      <vt:lpstr>Naming Conventions</vt:lpstr>
      <vt:lpstr>The Access ribbon</vt:lpstr>
      <vt:lpstr>Changing to design view</vt:lpstr>
      <vt:lpstr>Changing to Design view</vt:lpstr>
      <vt:lpstr>Field definitions</vt:lpstr>
      <vt:lpstr>The field properties area</vt:lpstr>
      <vt:lpstr>Using lookup to obtain Data</vt:lpstr>
      <vt:lpstr>Enhancing the table design</vt:lpstr>
      <vt:lpstr>Adding Tables</vt:lpstr>
      <vt:lpstr>The Navigation Pane</vt:lpstr>
      <vt:lpstr>The navigation Pane cont...</vt:lpstr>
      <vt:lpstr>Set up the following tables</vt:lpstr>
      <vt:lpstr>Setting up relationships</vt:lpstr>
      <vt:lpstr>Creating forms using the Wizard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Beverley Holland</cp:lastModifiedBy>
  <cp:revision>3</cp:revision>
  <dcterms:created xsi:type="dcterms:W3CDTF">2014-11-03T14:33:55Z</dcterms:created>
  <dcterms:modified xsi:type="dcterms:W3CDTF">2015-11-02T11:16:10Z</dcterms:modified>
</cp:coreProperties>
</file>