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45" r:id="rId1"/>
  </p:sldMasterIdLst>
  <p:notesMasterIdLst>
    <p:notesMasterId r:id="rId9"/>
  </p:notesMasterIdLst>
  <p:sldIdLst>
    <p:sldId id="263" r:id="rId2"/>
    <p:sldId id="257" r:id="rId3"/>
    <p:sldId id="259" r:id="rId4"/>
    <p:sldId id="258" r:id="rId5"/>
    <p:sldId id="260" r:id="rId6"/>
    <p:sldId id="262" r:id="rId7"/>
    <p:sldId id="261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36E01A-796B-0018-EAA9-223104B28D8B}" v="326" dt="2025-11-29T18:28:51.361"/>
    <p1510:client id="{47936117-C00A-5584-C3BC-B1590E9D0069}" v="290" dt="2025-11-29T11:53:55.220"/>
    <p1510:client id="{73FFDC72-2BD3-9354-1DE3-53E00F97528C}" v="563" dt="2025-11-29T19:36:23.634"/>
    <p1510:client id="{82D1E01B-5023-05C1-D979-39530AF7EEC6}" v="6" dt="2025-11-30T20:27:16.335"/>
    <p1510:client id="{B88DFC13-D8C3-B387-210F-B276D9654FC2}" v="521" dt="2025-11-29T13:24:39.3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en John Pugsley (2511445)" userId="S::2511445@student.uwtsd.ac.uk::688e9d3b-766e-4dd2-a018-c0e625cf9f4c" providerId="AD" clId="Web-{1036E01A-796B-0018-EAA9-223104B28D8B}"/>
    <pc:docChg chg="mod modSld addMainMaster delMainMaster">
      <pc:chgData name="Stephen John Pugsley (2511445)" userId="S::2511445@student.uwtsd.ac.uk::688e9d3b-766e-4dd2-a018-c0e625cf9f4c" providerId="AD" clId="Web-{1036E01A-796B-0018-EAA9-223104B28D8B}" dt="2025-11-29T18:28:51.361" v="610"/>
      <pc:docMkLst>
        <pc:docMk/>
      </pc:docMkLst>
      <pc:sldChg chg="delSp modSp mod modClrScheme delDesignElem chgLayout">
        <pc:chgData name="Stephen John Pugsley (2511445)" userId="S::2511445@student.uwtsd.ac.uk::688e9d3b-766e-4dd2-a018-c0e625cf9f4c" providerId="AD" clId="Web-{1036E01A-796B-0018-EAA9-223104B28D8B}" dt="2025-11-29T18:28:51.361" v="610"/>
        <pc:sldMkLst>
          <pc:docMk/>
          <pc:sldMk cId="1261484967" sldId="257"/>
        </pc:sldMkLst>
        <pc:spChg chg="mod ord">
          <ac:chgData name="Stephen John Pugsley (2511445)" userId="S::2511445@student.uwtsd.ac.uk::688e9d3b-766e-4dd2-a018-c0e625cf9f4c" providerId="AD" clId="Web-{1036E01A-796B-0018-EAA9-223104B28D8B}" dt="2025-11-29T18:28:51.361" v="610"/>
          <ac:spMkLst>
            <pc:docMk/>
            <pc:sldMk cId="1261484967" sldId="257"/>
            <ac:spMk id="2" creationId="{0AC6FB99-7AB4-ECC3-6546-99F5C6252505}"/>
          </ac:spMkLst>
        </pc:spChg>
        <pc:spChg chg="del">
          <ac:chgData name="Stephen John Pugsley (2511445)" userId="S::2511445@student.uwtsd.ac.uk::688e9d3b-766e-4dd2-a018-c0e625cf9f4c" providerId="AD" clId="Web-{1036E01A-796B-0018-EAA9-223104B28D8B}" dt="2025-11-29T18:24:57.186" v="600"/>
          <ac:spMkLst>
            <pc:docMk/>
            <pc:sldMk cId="1261484967" sldId="257"/>
            <ac:spMk id="13" creationId="{BF7E8610-2DF7-4AF0-B876-0F3B7882A6B7}"/>
          </ac:spMkLst>
        </pc:spChg>
        <pc:spChg chg="del">
          <ac:chgData name="Stephen John Pugsley (2511445)" userId="S::2511445@student.uwtsd.ac.uk::688e9d3b-766e-4dd2-a018-c0e625cf9f4c" providerId="AD" clId="Web-{1036E01A-796B-0018-EAA9-223104B28D8B}" dt="2025-11-29T18:24:57.186" v="600"/>
          <ac:spMkLst>
            <pc:docMk/>
            <pc:sldMk cId="1261484967" sldId="257"/>
            <ac:spMk id="15" creationId="{C1C8C023-62A6-4DA0-8DF4-3F4EA94090DE}"/>
          </ac:spMkLst>
        </pc:spChg>
        <pc:spChg chg="del">
          <ac:chgData name="Stephen John Pugsley (2511445)" userId="S::2511445@student.uwtsd.ac.uk::688e9d3b-766e-4dd2-a018-c0e625cf9f4c" providerId="AD" clId="Web-{1036E01A-796B-0018-EAA9-223104B28D8B}" dt="2025-11-29T18:24:57.186" v="600"/>
          <ac:spMkLst>
            <pc:docMk/>
            <pc:sldMk cId="1261484967" sldId="257"/>
            <ac:spMk id="16" creationId="{26B9FE07-322E-43FB-8707-C9826BD903EB}"/>
          </ac:spMkLst>
        </pc:spChg>
        <pc:spChg chg="mod ord">
          <ac:chgData name="Stephen John Pugsley (2511445)" userId="S::2511445@student.uwtsd.ac.uk::688e9d3b-766e-4dd2-a018-c0e625cf9f4c" providerId="AD" clId="Web-{1036E01A-796B-0018-EAA9-223104B28D8B}" dt="2025-11-29T18:28:51.361" v="610"/>
          <ac:spMkLst>
            <pc:docMk/>
            <pc:sldMk cId="1261484967" sldId="257"/>
            <ac:spMk id="79" creationId="{F533BD71-FDD7-6E7B-FC22-F689F1D52340}"/>
          </ac:spMkLst>
        </pc:spChg>
      </pc:sldChg>
      <pc:sldChg chg="delSp modSp mod modClrScheme delDesignElem chgLayout">
        <pc:chgData name="Stephen John Pugsley (2511445)" userId="S::2511445@student.uwtsd.ac.uk::688e9d3b-766e-4dd2-a018-c0e625cf9f4c" providerId="AD" clId="Web-{1036E01A-796B-0018-EAA9-223104B28D8B}" dt="2025-11-29T18:28:51.361" v="610"/>
        <pc:sldMkLst>
          <pc:docMk/>
          <pc:sldMk cId="905346859" sldId="258"/>
        </pc:sldMkLst>
        <pc:spChg chg="del">
          <ac:chgData name="Stephen John Pugsley (2511445)" userId="S::2511445@student.uwtsd.ac.uk::688e9d3b-766e-4dd2-a018-c0e625cf9f4c" providerId="AD" clId="Web-{1036E01A-796B-0018-EAA9-223104B28D8B}" dt="2025-11-29T18:24:57.186" v="600"/>
          <ac:spMkLst>
            <pc:docMk/>
            <pc:sldMk cId="905346859" sldId="258"/>
            <ac:spMk id="12" creationId="{F46FCE2B-F2D2-466E-B0AA-8E341DB4981E}"/>
          </ac:spMkLst>
        </pc:spChg>
        <pc:spChg chg="del">
          <ac:chgData name="Stephen John Pugsley (2511445)" userId="S::2511445@student.uwtsd.ac.uk::688e9d3b-766e-4dd2-a018-c0e625cf9f4c" providerId="AD" clId="Web-{1036E01A-796B-0018-EAA9-223104B28D8B}" dt="2025-11-29T18:24:57.186" v="600"/>
          <ac:spMkLst>
            <pc:docMk/>
            <pc:sldMk cId="905346859" sldId="258"/>
            <ac:spMk id="14" creationId="{2BD31C98-199A-4722-A1A5-4393A43E740B}"/>
          </ac:spMkLst>
        </pc:spChg>
        <pc:spChg chg="mod ord">
          <ac:chgData name="Stephen John Pugsley (2511445)" userId="S::2511445@student.uwtsd.ac.uk::688e9d3b-766e-4dd2-a018-c0e625cf9f4c" providerId="AD" clId="Web-{1036E01A-796B-0018-EAA9-223104B28D8B}" dt="2025-11-29T18:28:51.361" v="610"/>
          <ac:spMkLst>
            <pc:docMk/>
            <pc:sldMk cId="905346859" sldId="258"/>
            <ac:spMk id="38" creationId="{BF69C3AB-E37A-39B3-8DAC-A7706737E6B9}"/>
          </ac:spMkLst>
        </pc:spChg>
        <pc:spChg chg="mod ord">
          <ac:chgData name="Stephen John Pugsley (2511445)" userId="S::2511445@student.uwtsd.ac.uk::688e9d3b-766e-4dd2-a018-c0e625cf9f4c" providerId="AD" clId="Web-{1036E01A-796B-0018-EAA9-223104B28D8B}" dt="2025-11-29T18:28:51.361" v="610"/>
          <ac:spMkLst>
            <pc:docMk/>
            <pc:sldMk cId="905346859" sldId="258"/>
            <ac:spMk id="40" creationId="{95CF7FE8-2F31-C16E-8EE2-7974CA41F736}"/>
          </ac:spMkLst>
        </pc:spChg>
      </pc:sldChg>
      <pc:sldChg chg="delSp modSp mod modClrScheme delDesignElem chgLayout">
        <pc:chgData name="Stephen John Pugsley (2511445)" userId="S::2511445@student.uwtsd.ac.uk::688e9d3b-766e-4dd2-a018-c0e625cf9f4c" providerId="AD" clId="Web-{1036E01A-796B-0018-EAA9-223104B28D8B}" dt="2025-11-29T18:28:51.361" v="610"/>
        <pc:sldMkLst>
          <pc:docMk/>
          <pc:sldMk cId="3839246931" sldId="259"/>
        </pc:sldMkLst>
        <pc:spChg chg="mod ord">
          <ac:chgData name="Stephen John Pugsley (2511445)" userId="S::2511445@student.uwtsd.ac.uk::688e9d3b-766e-4dd2-a018-c0e625cf9f4c" providerId="AD" clId="Web-{1036E01A-796B-0018-EAA9-223104B28D8B}" dt="2025-11-29T18:28:51.361" v="610"/>
          <ac:spMkLst>
            <pc:docMk/>
            <pc:sldMk cId="3839246931" sldId="259"/>
            <ac:spMk id="2" creationId="{BE65D74D-89B1-AF7E-8235-9E0B926B2686}"/>
          </ac:spMkLst>
        </pc:spChg>
        <pc:spChg chg="mod ord">
          <ac:chgData name="Stephen John Pugsley (2511445)" userId="S::2511445@student.uwtsd.ac.uk::688e9d3b-766e-4dd2-a018-c0e625cf9f4c" providerId="AD" clId="Web-{1036E01A-796B-0018-EAA9-223104B28D8B}" dt="2025-11-29T18:28:51.361" v="610"/>
          <ac:spMkLst>
            <pc:docMk/>
            <pc:sldMk cId="3839246931" sldId="259"/>
            <ac:spMk id="4" creationId="{0698B8AC-F425-5AFF-788F-08575898802B}"/>
          </ac:spMkLst>
        </pc:spChg>
        <pc:spChg chg="mod ord">
          <ac:chgData name="Stephen John Pugsley (2511445)" userId="S::2511445@student.uwtsd.ac.uk::688e9d3b-766e-4dd2-a018-c0e625cf9f4c" providerId="AD" clId="Web-{1036E01A-796B-0018-EAA9-223104B28D8B}" dt="2025-11-29T18:28:51.361" v="610"/>
          <ac:spMkLst>
            <pc:docMk/>
            <pc:sldMk cId="3839246931" sldId="259"/>
            <ac:spMk id="5" creationId="{FF272D98-3110-4A1F-378B-BB9DCC79DF6B}"/>
          </ac:spMkLst>
        </pc:spChg>
        <pc:spChg chg="mod ord">
          <ac:chgData name="Stephen John Pugsley (2511445)" userId="S::2511445@student.uwtsd.ac.uk::688e9d3b-766e-4dd2-a018-c0e625cf9f4c" providerId="AD" clId="Web-{1036E01A-796B-0018-EAA9-223104B28D8B}" dt="2025-11-29T18:28:51.361" v="610"/>
          <ac:spMkLst>
            <pc:docMk/>
            <pc:sldMk cId="3839246931" sldId="259"/>
            <ac:spMk id="6" creationId="{7A43ACB3-3F67-CF9B-78FD-30BBA060FA1D}"/>
          </ac:spMkLst>
        </pc:spChg>
        <pc:spChg chg="del">
          <ac:chgData name="Stephen John Pugsley (2511445)" userId="S::2511445@student.uwtsd.ac.uk::688e9d3b-766e-4dd2-a018-c0e625cf9f4c" providerId="AD" clId="Web-{1036E01A-796B-0018-EAA9-223104B28D8B}" dt="2025-11-29T18:24:57.186" v="600"/>
          <ac:spMkLst>
            <pc:docMk/>
            <pc:sldMk cId="3839246931" sldId="259"/>
            <ac:spMk id="12" creationId="{A3D9AEEE-1CCD-43C0-BA3E-16D60A6E23C0}"/>
          </ac:spMkLst>
        </pc:spChg>
        <pc:spChg chg="del">
          <ac:chgData name="Stephen John Pugsley (2511445)" userId="S::2511445@student.uwtsd.ac.uk::688e9d3b-766e-4dd2-a018-c0e625cf9f4c" providerId="AD" clId="Web-{1036E01A-796B-0018-EAA9-223104B28D8B}" dt="2025-11-29T18:24:57.186" v="600"/>
          <ac:spMkLst>
            <pc:docMk/>
            <pc:sldMk cId="3839246931" sldId="259"/>
            <ac:spMk id="14" creationId="{60F880A6-33D3-4EEC-A780-B73559B9F24C}"/>
          </ac:spMkLst>
        </pc:spChg>
        <pc:spChg chg="del">
          <ac:chgData name="Stephen John Pugsley (2511445)" userId="S::2511445@student.uwtsd.ac.uk::688e9d3b-766e-4dd2-a018-c0e625cf9f4c" providerId="AD" clId="Web-{1036E01A-796B-0018-EAA9-223104B28D8B}" dt="2025-11-29T18:24:57.186" v="600"/>
          <ac:spMkLst>
            <pc:docMk/>
            <pc:sldMk cId="3839246931" sldId="259"/>
            <ac:spMk id="16" creationId="{2C6246ED-0535-4496-A8F6-1E80CC4EB853}"/>
          </ac:spMkLst>
        </pc:spChg>
        <pc:graphicFrameChg chg="mod ord">
          <ac:chgData name="Stephen John Pugsley (2511445)" userId="S::2511445@student.uwtsd.ac.uk::688e9d3b-766e-4dd2-a018-c0e625cf9f4c" providerId="AD" clId="Web-{1036E01A-796B-0018-EAA9-223104B28D8B}" dt="2025-11-29T18:28:51.361" v="610"/>
          <ac:graphicFrameMkLst>
            <pc:docMk/>
            <pc:sldMk cId="3839246931" sldId="259"/>
            <ac:graphicFrameMk id="8" creationId="{7CDBBDA8-3E31-DD48-8460-88FA80B4B2B9}"/>
          </ac:graphicFrameMkLst>
        </pc:graphicFrameChg>
      </pc:sldChg>
      <pc:sldChg chg="delSp modSp mod modClrScheme delDesignElem chgLayout">
        <pc:chgData name="Stephen John Pugsley (2511445)" userId="S::2511445@student.uwtsd.ac.uk::688e9d3b-766e-4dd2-a018-c0e625cf9f4c" providerId="AD" clId="Web-{1036E01A-796B-0018-EAA9-223104B28D8B}" dt="2025-11-29T18:28:51.361" v="610"/>
        <pc:sldMkLst>
          <pc:docMk/>
          <pc:sldMk cId="3127316088" sldId="260"/>
        </pc:sldMkLst>
        <pc:spChg chg="mod ord">
          <ac:chgData name="Stephen John Pugsley (2511445)" userId="S::2511445@student.uwtsd.ac.uk::688e9d3b-766e-4dd2-a018-c0e625cf9f4c" providerId="AD" clId="Web-{1036E01A-796B-0018-EAA9-223104B28D8B}" dt="2025-11-29T18:28:51.361" v="610"/>
          <ac:spMkLst>
            <pc:docMk/>
            <pc:sldMk cId="3127316088" sldId="260"/>
            <ac:spMk id="2" creationId="{1D963920-DA68-48DB-169A-F0FB841D691F}"/>
          </ac:spMkLst>
        </pc:spChg>
        <pc:spChg chg="mod ord">
          <ac:chgData name="Stephen John Pugsley (2511445)" userId="S::2511445@student.uwtsd.ac.uk::688e9d3b-766e-4dd2-a018-c0e625cf9f4c" providerId="AD" clId="Web-{1036E01A-796B-0018-EAA9-223104B28D8B}" dt="2025-11-29T18:28:51.361" v="610"/>
          <ac:spMkLst>
            <pc:docMk/>
            <pc:sldMk cId="3127316088" sldId="260"/>
            <ac:spMk id="4" creationId="{7D6BE8F5-B2E6-A304-EF78-C24526728A73}"/>
          </ac:spMkLst>
        </pc:spChg>
        <pc:spChg chg="mod ord">
          <ac:chgData name="Stephen John Pugsley (2511445)" userId="S::2511445@student.uwtsd.ac.uk::688e9d3b-766e-4dd2-a018-c0e625cf9f4c" providerId="AD" clId="Web-{1036E01A-796B-0018-EAA9-223104B28D8B}" dt="2025-11-29T18:28:51.361" v="610"/>
          <ac:spMkLst>
            <pc:docMk/>
            <pc:sldMk cId="3127316088" sldId="260"/>
            <ac:spMk id="5" creationId="{717881EF-CB58-2B18-B10B-7EAC997730C4}"/>
          </ac:spMkLst>
        </pc:spChg>
        <pc:spChg chg="mod ord">
          <ac:chgData name="Stephen John Pugsley (2511445)" userId="S::2511445@student.uwtsd.ac.uk::688e9d3b-766e-4dd2-a018-c0e625cf9f4c" providerId="AD" clId="Web-{1036E01A-796B-0018-EAA9-223104B28D8B}" dt="2025-11-29T18:28:51.361" v="610"/>
          <ac:spMkLst>
            <pc:docMk/>
            <pc:sldMk cId="3127316088" sldId="260"/>
            <ac:spMk id="6" creationId="{9239BE01-F447-E9D1-8814-1DBDB0944D99}"/>
          </ac:spMkLst>
        </pc:spChg>
        <pc:spChg chg="del">
          <ac:chgData name="Stephen John Pugsley (2511445)" userId="S::2511445@student.uwtsd.ac.uk::688e9d3b-766e-4dd2-a018-c0e625cf9f4c" providerId="AD" clId="Web-{1036E01A-796B-0018-EAA9-223104B28D8B}" dt="2025-11-29T18:24:57.186" v="600"/>
          <ac:spMkLst>
            <pc:docMk/>
            <pc:sldMk cId="3127316088" sldId="260"/>
            <ac:spMk id="13" creationId="{A3D9AEEE-1CCD-43C0-BA3E-16D60A6E23C0}"/>
          </ac:spMkLst>
        </pc:spChg>
        <pc:spChg chg="del">
          <ac:chgData name="Stephen John Pugsley (2511445)" userId="S::2511445@student.uwtsd.ac.uk::688e9d3b-766e-4dd2-a018-c0e625cf9f4c" providerId="AD" clId="Web-{1036E01A-796B-0018-EAA9-223104B28D8B}" dt="2025-11-29T18:24:57.186" v="600"/>
          <ac:spMkLst>
            <pc:docMk/>
            <pc:sldMk cId="3127316088" sldId="260"/>
            <ac:spMk id="15" creationId="{60F880A6-33D3-4EEC-A780-B73559B9F24C}"/>
          </ac:spMkLst>
        </pc:spChg>
        <pc:spChg chg="del">
          <ac:chgData name="Stephen John Pugsley (2511445)" userId="S::2511445@student.uwtsd.ac.uk::688e9d3b-766e-4dd2-a018-c0e625cf9f4c" providerId="AD" clId="Web-{1036E01A-796B-0018-EAA9-223104B28D8B}" dt="2025-11-29T18:24:57.186" v="600"/>
          <ac:spMkLst>
            <pc:docMk/>
            <pc:sldMk cId="3127316088" sldId="260"/>
            <ac:spMk id="17" creationId="{2C6246ED-0535-4496-A8F6-1E80CC4EB853}"/>
          </ac:spMkLst>
        </pc:spChg>
        <pc:graphicFrameChg chg="mod ord modGraphic">
          <ac:chgData name="Stephen John Pugsley (2511445)" userId="S::2511445@student.uwtsd.ac.uk::688e9d3b-766e-4dd2-a018-c0e625cf9f4c" providerId="AD" clId="Web-{1036E01A-796B-0018-EAA9-223104B28D8B}" dt="2025-11-29T18:28:51.361" v="610"/>
          <ac:graphicFrameMkLst>
            <pc:docMk/>
            <pc:sldMk cId="3127316088" sldId="260"/>
            <ac:graphicFrameMk id="8" creationId="{E6733F40-D303-455D-0A23-055E7272C038}"/>
          </ac:graphicFrameMkLst>
        </pc:graphicFrameChg>
      </pc:sldChg>
      <pc:sldChg chg="delSp modSp mod modClrScheme delDesignElem chgLayout">
        <pc:chgData name="Stephen John Pugsley (2511445)" userId="S::2511445@student.uwtsd.ac.uk::688e9d3b-766e-4dd2-a018-c0e625cf9f4c" providerId="AD" clId="Web-{1036E01A-796B-0018-EAA9-223104B28D8B}" dt="2025-11-29T18:28:51.361" v="610"/>
        <pc:sldMkLst>
          <pc:docMk/>
          <pc:sldMk cId="3630822546" sldId="261"/>
        </pc:sldMkLst>
        <pc:spChg chg="mod ord">
          <ac:chgData name="Stephen John Pugsley (2511445)" userId="S::2511445@student.uwtsd.ac.uk::688e9d3b-766e-4dd2-a018-c0e625cf9f4c" providerId="AD" clId="Web-{1036E01A-796B-0018-EAA9-223104B28D8B}" dt="2025-11-29T18:28:51.361" v="610"/>
          <ac:spMkLst>
            <pc:docMk/>
            <pc:sldMk cId="3630822546" sldId="261"/>
            <ac:spMk id="2" creationId="{366FAEE5-0A4F-6D63-BC69-D9C3E889FC80}"/>
          </ac:spMkLst>
        </pc:spChg>
        <pc:spChg chg="mod ord">
          <ac:chgData name="Stephen John Pugsley (2511445)" userId="S::2511445@student.uwtsd.ac.uk::688e9d3b-766e-4dd2-a018-c0e625cf9f4c" providerId="AD" clId="Web-{1036E01A-796B-0018-EAA9-223104B28D8B}" dt="2025-11-29T18:28:51.361" v="610"/>
          <ac:spMkLst>
            <pc:docMk/>
            <pc:sldMk cId="3630822546" sldId="261"/>
            <ac:spMk id="3" creationId="{AEC7A1DF-B6AE-1F55-3FD1-799602320347}"/>
          </ac:spMkLst>
        </pc:spChg>
        <pc:spChg chg="mod ord">
          <ac:chgData name="Stephen John Pugsley (2511445)" userId="S::2511445@student.uwtsd.ac.uk::688e9d3b-766e-4dd2-a018-c0e625cf9f4c" providerId="AD" clId="Web-{1036E01A-796B-0018-EAA9-223104B28D8B}" dt="2025-11-29T18:28:51.361" v="610"/>
          <ac:spMkLst>
            <pc:docMk/>
            <pc:sldMk cId="3630822546" sldId="261"/>
            <ac:spMk id="4" creationId="{818D867F-8844-9078-E27C-1916F19373A1}"/>
          </ac:spMkLst>
        </pc:spChg>
        <pc:spChg chg="mod ord">
          <ac:chgData name="Stephen John Pugsley (2511445)" userId="S::2511445@student.uwtsd.ac.uk::688e9d3b-766e-4dd2-a018-c0e625cf9f4c" providerId="AD" clId="Web-{1036E01A-796B-0018-EAA9-223104B28D8B}" dt="2025-11-29T18:28:51.361" v="610"/>
          <ac:spMkLst>
            <pc:docMk/>
            <pc:sldMk cId="3630822546" sldId="261"/>
            <ac:spMk id="5" creationId="{20E6D2B9-7586-163D-D560-1D016EA959C5}"/>
          </ac:spMkLst>
        </pc:spChg>
        <pc:spChg chg="mod ord">
          <ac:chgData name="Stephen John Pugsley (2511445)" userId="S::2511445@student.uwtsd.ac.uk::688e9d3b-766e-4dd2-a018-c0e625cf9f4c" providerId="AD" clId="Web-{1036E01A-796B-0018-EAA9-223104B28D8B}" dt="2025-11-29T18:28:51.361" v="610"/>
          <ac:spMkLst>
            <pc:docMk/>
            <pc:sldMk cId="3630822546" sldId="261"/>
            <ac:spMk id="6" creationId="{1BA5040F-67DD-E114-313C-BAD2A75CA980}"/>
          </ac:spMkLst>
        </pc:spChg>
        <pc:spChg chg="del">
          <ac:chgData name="Stephen John Pugsley (2511445)" userId="S::2511445@student.uwtsd.ac.uk::688e9d3b-766e-4dd2-a018-c0e625cf9f4c" providerId="AD" clId="Web-{1036E01A-796B-0018-EAA9-223104B28D8B}" dt="2025-11-29T18:24:57.186" v="600"/>
          <ac:spMkLst>
            <pc:docMk/>
            <pc:sldMk cId="3630822546" sldId="261"/>
            <ac:spMk id="8" creationId="{5BE0789E-91A7-4246-978E-A17FE1BF952A}"/>
          </ac:spMkLst>
        </pc:spChg>
        <pc:spChg chg="del">
          <ac:chgData name="Stephen John Pugsley (2511445)" userId="S::2511445@student.uwtsd.ac.uk::688e9d3b-766e-4dd2-a018-c0e625cf9f4c" providerId="AD" clId="Web-{1036E01A-796B-0018-EAA9-223104B28D8B}" dt="2025-11-29T18:24:57.186" v="600"/>
          <ac:spMkLst>
            <pc:docMk/>
            <pc:sldMk cId="3630822546" sldId="261"/>
            <ac:spMk id="27" creationId="{15EDA122-4530-45D2-A70A-B1A967AAE566}"/>
          </ac:spMkLst>
        </pc:spChg>
        <pc:spChg chg="del">
          <ac:chgData name="Stephen John Pugsley (2511445)" userId="S::2511445@student.uwtsd.ac.uk::688e9d3b-766e-4dd2-a018-c0e625cf9f4c" providerId="AD" clId="Web-{1036E01A-796B-0018-EAA9-223104B28D8B}" dt="2025-11-29T18:24:57.186" v="600"/>
          <ac:spMkLst>
            <pc:docMk/>
            <pc:sldMk cId="3630822546" sldId="261"/>
            <ac:spMk id="29" creationId="{9782F52E-0F94-4BFC-9F89-B054DDEAB9EF}"/>
          </ac:spMkLst>
        </pc:spChg>
        <pc:grpChg chg="del">
          <ac:chgData name="Stephen John Pugsley (2511445)" userId="S::2511445@student.uwtsd.ac.uk::688e9d3b-766e-4dd2-a018-c0e625cf9f4c" providerId="AD" clId="Web-{1036E01A-796B-0018-EAA9-223104B28D8B}" dt="2025-11-29T18:24:57.186" v="600"/>
          <ac:grpSpMkLst>
            <pc:docMk/>
            <pc:sldMk cId="3630822546" sldId="261"/>
            <ac:grpSpMk id="9" creationId="{3C6C0BD2-8B3C-4042-B4EE-5DB7665A3736}"/>
          </ac:grpSpMkLst>
        </pc:grpChg>
      </pc:sldChg>
      <pc:sldChg chg="delSp modSp mod modClrScheme delDesignElem chgLayout">
        <pc:chgData name="Stephen John Pugsley (2511445)" userId="S::2511445@student.uwtsd.ac.uk::688e9d3b-766e-4dd2-a018-c0e625cf9f4c" providerId="AD" clId="Web-{1036E01A-796B-0018-EAA9-223104B28D8B}" dt="2025-11-29T18:28:51.361" v="610"/>
        <pc:sldMkLst>
          <pc:docMk/>
          <pc:sldMk cId="2642690958" sldId="262"/>
        </pc:sldMkLst>
        <pc:spChg chg="mod ord">
          <ac:chgData name="Stephen John Pugsley (2511445)" userId="S::2511445@student.uwtsd.ac.uk::688e9d3b-766e-4dd2-a018-c0e625cf9f4c" providerId="AD" clId="Web-{1036E01A-796B-0018-EAA9-223104B28D8B}" dt="2025-11-29T18:28:51.361" v="610"/>
          <ac:spMkLst>
            <pc:docMk/>
            <pc:sldMk cId="2642690958" sldId="262"/>
            <ac:spMk id="2" creationId="{8B9E2BB0-F6A8-D202-9C27-617E1153C0ED}"/>
          </ac:spMkLst>
        </pc:spChg>
        <pc:spChg chg="mod ord">
          <ac:chgData name="Stephen John Pugsley (2511445)" userId="S::2511445@student.uwtsd.ac.uk::688e9d3b-766e-4dd2-a018-c0e625cf9f4c" providerId="AD" clId="Web-{1036E01A-796B-0018-EAA9-223104B28D8B}" dt="2025-11-29T18:28:51.361" v="610"/>
          <ac:spMkLst>
            <pc:docMk/>
            <pc:sldMk cId="2642690958" sldId="262"/>
            <ac:spMk id="4" creationId="{365BB116-EFE2-27A6-0801-683ED180A246}"/>
          </ac:spMkLst>
        </pc:spChg>
        <pc:spChg chg="mod ord">
          <ac:chgData name="Stephen John Pugsley (2511445)" userId="S::2511445@student.uwtsd.ac.uk::688e9d3b-766e-4dd2-a018-c0e625cf9f4c" providerId="AD" clId="Web-{1036E01A-796B-0018-EAA9-223104B28D8B}" dt="2025-11-29T18:28:51.361" v="610"/>
          <ac:spMkLst>
            <pc:docMk/>
            <pc:sldMk cId="2642690958" sldId="262"/>
            <ac:spMk id="5" creationId="{70DE6CFB-1FE6-1229-4E15-44D4E0B7E46E}"/>
          </ac:spMkLst>
        </pc:spChg>
        <pc:spChg chg="mod ord">
          <ac:chgData name="Stephen John Pugsley (2511445)" userId="S::2511445@student.uwtsd.ac.uk::688e9d3b-766e-4dd2-a018-c0e625cf9f4c" providerId="AD" clId="Web-{1036E01A-796B-0018-EAA9-223104B28D8B}" dt="2025-11-29T18:28:51.361" v="610"/>
          <ac:spMkLst>
            <pc:docMk/>
            <pc:sldMk cId="2642690958" sldId="262"/>
            <ac:spMk id="6" creationId="{D1F56E93-38AB-73B6-3EC1-BA60C93AC301}"/>
          </ac:spMkLst>
        </pc:spChg>
        <pc:spChg chg="del">
          <ac:chgData name="Stephen John Pugsley (2511445)" userId="S::2511445@student.uwtsd.ac.uk::688e9d3b-766e-4dd2-a018-c0e625cf9f4c" providerId="AD" clId="Web-{1036E01A-796B-0018-EAA9-223104B28D8B}" dt="2025-11-29T18:24:57.186" v="600"/>
          <ac:spMkLst>
            <pc:docMk/>
            <pc:sldMk cId="2642690958" sldId="262"/>
            <ac:spMk id="13" creationId="{A3D9AEEE-1CCD-43C0-BA3E-16D60A6E23C0}"/>
          </ac:spMkLst>
        </pc:spChg>
        <pc:spChg chg="del">
          <ac:chgData name="Stephen John Pugsley (2511445)" userId="S::2511445@student.uwtsd.ac.uk::688e9d3b-766e-4dd2-a018-c0e625cf9f4c" providerId="AD" clId="Web-{1036E01A-796B-0018-EAA9-223104B28D8B}" dt="2025-11-29T18:24:57.186" v="600"/>
          <ac:spMkLst>
            <pc:docMk/>
            <pc:sldMk cId="2642690958" sldId="262"/>
            <ac:spMk id="15" creationId="{60F880A6-33D3-4EEC-A780-B73559B9F24C}"/>
          </ac:spMkLst>
        </pc:spChg>
        <pc:spChg chg="del">
          <ac:chgData name="Stephen John Pugsley (2511445)" userId="S::2511445@student.uwtsd.ac.uk::688e9d3b-766e-4dd2-a018-c0e625cf9f4c" providerId="AD" clId="Web-{1036E01A-796B-0018-EAA9-223104B28D8B}" dt="2025-11-29T18:24:57.186" v="600"/>
          <ac:spMkLst>
            <pc:docMk/>
            <pc:sldMk cId="2642690958" sldId="262"/>
            <ac:spMk id="17" creationId="{2C6246ED-0535-4496-A8F6-1E80CC4EB853}"/>
          </ac:spMkLst>
        </pc:spChg>
        <pc:graphicFrameChg chg="mod ord">
          <ac:chgData name="Stephen John Pugsley (2511445)" userId="S::2511445@student.uwtsd.ac.uk::688e9d3b-766e-4dd2-a018-c0e625cf9f4c" providerId="AD" clId="Web-{1036E01A-796B-0018-EAA9-223104B28D8B}" dt="2025-11-29T18:28:51.361" v="610"/>
          <ac:graphicFrameMkLst>
            <pc:docMk/>
            <pc:sldMk cId="2642690958" sldId="262"/>
            <ac:graphicFrameMk id="8" creationId="{30024808-1F21-8B35-195A-39593C13AC66}"/>
          </ac:graphicFrameMkLst>
        </pc:graphicFrameChg>
      </pc:sldChg>
      <pc:sldChg chg="modSp mod modClrScheme chgLayout">
        <pc:chgData name="Stephen John Pugsley (2511445)" userId="S::2511445@student.uwtsd.ac.uk::688e9d3b-766e-4dd2-a018-c0e625cf9f4c" providerId="AD" clId="Web-{1036E01A-796B-0018-EAA9-223104B28D8B}" dt="2025-11-29T18:28:51.361" v="610"/>
        <pc:sldMkLst>
          <pc:docMk/>
          <pc:sldMk cId="2966103842" sldId="263"/>
        </pc:sldMkLst>
        <pc:spChg chg="mod ord">
          <ac:chgData name="Stephen John Pugsley (2511445)" userId="S::2511445@student.uwtsd.ac.uk::688e9d3b-766e-4dd2-a018-c0e625cf9f4c" providerId="AD" clId="Web-{1036E01A-796B-0018-EAA9-223104B28D8B}" dt="2025-11-29T18:28:51.361" v="610"/>
          <ac:spMkLst>
            <pc:docMk/>
            <pc:sldMk cId="2966103842" sldId="263"/>
            <ac:spMk id="2" creationId="{F6F01648-BDD7-BC7B-A1E2-85B92589C6CA}"/>
          </ac:spMkLst>
        </pc:spChg>
      </pc:sldChg>
      <pc:sldMasterChg chg="del delSldLayout">
        <pc:chgData name="Stephen John Pugsley (2511445)" userId="S::2511445@student.uwtsd.ac.uk::688e9d3b-766e-4dd2-a018-c0e625cf9f4c" providerId="AD" clId="Web-{1036E01A-796B-0018-EAA9-223104B28D8B}" dt="2025-11-29T18:24:57.186" v="600"/>
        <pc:sldMasterMkLst>
          <pc:docMk/>
          <pc:sldMasterMk cId="2926911978" sldId="2147483966"/>
        </pc:sldMasterMkLst>
        <pc:sldLayoutChg chg="del">
          <pc:chgData name="Stephen John Pugsley (2511445)" userId="S::2511445@student.uwtsd.ac.uk::688e9d3b-766e-4dd2-a018-c0e625cf9f4c" providerId="AD" clId="Web-{1036E01A-796B-0018-EAA9-223104B28D8B}" dt="2025-11-29T18:24:57.186" v="600"/>
          <pc:sldLayoutMkLst>
            <pc:docMk/>
            <pc:sldMasterMk cId="2926911978" sldId="2147483966"/>
            <pc:sldLayoutMk cId="2932129864" sldId="2147483967"/>
          </pc:sldLayoutMkLst>
        </pc:sldLayoutChg>
        <pc:sldLayoutChg chg="del">
          <pc:chgData name="Stephen John Pugsley (2511445)" userId="S::2511445@student.uwtsd.ac.uk::688e9d3b-766e-4dd2-a018-c0e625cf9f4c" providerId="AD" clId="Web-{1036E01A-796B-0018-EAA9-223104B28D8B}" dt="2025-11-29T18:24:57.186" v="600"/>
          <pc:sldLayoutMkLst>
            <pc:docMk/>
            <pc:sldMasterMk cId="2926911978" sldId="2147483966"/>
            <pc:sldLayoutMk cId="142341594" sldId="2147483968"/>
          </pc:sldLayoutMkLst>
        </pc:sldLayoutChg>
        <pc:sldLayoutChg chg="del">
          <pc:chgData name="Stephen John Pugsley (2511445)" userId="S::2511445@student.uwtsd.ac.uk::688e9d3b-766e-4dd2-a018-c0e625cf9f4c" providerId="AD" clId="Web-{1036E01A-796B-0018-EAA9-223104B28D8B}" dt="2025-11-29T18:24:57.186" v="600"/>
          <pc:sldLayoutMkLst>
            <pc:docMk/>
            <pc:sldMasterMk cId="2926911978" sldId="2147483966"/>
            <pc:sldLayoutMk cId="170473064" sldId="2147483969"/>
          </pc:sldLayoutMkLst>
        </pc:sldLayoutChg>
        <pc:sldLayoutChg chg="del">
          <pc:chgData name="Stephen John Pugsley (2511445)" userId="S::2511445@student.uwtsd.ac.uk::688e9d3b-766e-4dd2-a018-c0e625cf9f4c" providerId="AD" clId="Web-{1036E01A-796B-0018-EAA9-223104B28D8B}" dt="2025-11-29T18:24:57.186" v="600"/>
          <pc:sldLayoutMkLst>
            <pc:docMk/>
            <pc:sldMasterMk cId="2926911978" sldId="2147483966"/>
            <pc:sldLayoutMk cId="712059571" sldId="2147483970"/>
          </pc:sldLayoutMkLst>
        </pc:sldLayoutChg>
        <pc:sldLayoutChg chg="del">
          <pc:chgData name="Stephen John Pugsley (2511445)" userId="S::2511445@student.uwtsd.ac.uk::688e9d3b-766e-4dd2-a018-c0e625cf9f4c" providerId="AD" clId="Web-{1036E01A-796B-0018-EAA9-223104B28D8B}" dt="2025-11-29T18:24:57.186" v="600"/>
          <pc:sldLayoutMkLst>
            <pc:docMk/>
            <pc:sldMasterMk cId="2926911978" sldId="2147483966"/>
            <pc:sldLayoutMk cId="753216573" sldId="2147483971"/>
          </pc:sldLayoutMkLst>
        </pc:sldLayoutChg>
        <pc:sldLayoutChg chg="del">
          <pc:chgData name="Stephen John Pugsley (2511445)" userId="S::2511445@student.uwtsd.ac.uk::688e9d3b-766e-4dd2-a018-c0e625cf9f4c" providerId="AD" clId="Web-{1036E01A-796B-0018-EAA9-223104B28D8B}" dt="2025-11-29T18:24:57.186" v="600"/>
          <pc:sldLayoutMkLst>
            <pc:docMk/>
            <pc:sldMasterMk cId="2926911978" sldId="2147483966"/>
            <pc:sldLayoutMk cId="553913743" sldId="2147483972"/>
          </pc:sldLayoutMkLst>
        </pc:sldLayoutChg>
        <pc:sldLayoutChg chg="del">
          <pc:chgData name="Stephen John Pugsley (2511445)" userId="S::2511445@student.uwtsd.ac.uk::688e9d3b-766e-4dd2-a018-c0e625cf9f4c" providerId="AD" clId="Web-{1036E01A-796B-0018-EAA9-223104B28D8B}" dt="2025-11-29T18:24:57.186" v="600"/>
          <pc:sldLayoutMkLst>
            <pc:docMk/>
            <pc:sldMasterMk cId="2926911978" sldId="2147483966"/>
            <pc:sldLayoutMk cId="3740250771" sldId="2147483973"/>
          </pc:sldLayoutMkLst>
        </pc:sldLayoutChg>
        <pc:sldLayoutChg chg="del">
          <pc:chgData name="Stephen John Pugsley (2511445)" userId="S::2511445@student.uwtsd.ac.uk::688e9d3b-766e-4dd2-a018-c0e625cf9f4c" providerId="AD" clId="Web-{1036E01A-796B-0018-EAA9-223104B28D8B}" dt="2025-11-29T18:24:57.186" v="600"/>
          <pc:sldLayoutMkLst>
            <pc:docMk/>
            <pc:sldMasterMk cId="2926911978" sldId="2147483966"/>
            <pc:sldLayoutMk cId="3189719654" sldId="2147483974"/>
          </pc:sldLayoutMkLst>
        </pc:sldLayoutChg>
        <pc:sldLayoutChg chg="del">
          <pc:chgData name="Stephen John Pugsley (2511445)" userId="S::2511445@student.uwtsd.ac.uk::688e9d3b-766e-4dd2-a018-c0e625cf9f4c" providerId="AD" clId="Web-{1036E01A-796B-0018-EAA9-223104B28D8B}" dt="2025-11-29T18:24:57.186" v="600"/>
          <pc:sldLayoutMkLst>
            <pc:docMk/>
            <pc:sldMasterMk cId="2926911978" sldId="2147483966"/>
            <pc:sldLayoutMk cId="363251065" sldId="2147483975"/>
          </pc:sldLayoutMkLst>
        </pc:sldLayoutChg>
        <pc:sldLayoutChg chg="del">
          <pc:chgData name="Stephen John Pugsley (2511445)" userId="S::2511445@student.uwtsd.ac.uk::688e9d3b-766e-4dd2-a018-c0e625cf9f4c" providerId="AD" clId="Web-{1036E01A-796B-0018-EAA9-223104B28D8B}" dt="2025-11-29T18:24:57.186" v="600"/>
          <pc:sldLayoutMkLst>
            <pc:docMk/>
            <pc:sldMasterMk cId="2926911978" sldId="2147483966"/>
            <pc:sldLayoutMk cId="2797286876" sldId="2147483976"/>
          </pc:sldLayoutMkLst>
        </pc:sldLayoutChg>
        <pc:sldLayoutChg chg="del">
          <pc:chgData name="Stephen John Pugsley (2511445)" userId="S::2511445@student.uwtsd.ac.uk::688e9d3b-766e-4dd2-a018-c0e625cf9f4c" providerId="AD" clId="Web-{1036E01A-796B-0018-EAA9-223104B28D8B}" dt="2025-11-29T18:24:57.186" v="600"/>
          <pc:sldLayoutMkLst>
            <pc:docMk/>
            <pc:sldMasterMk cId="2926911978" sldId="2147483966"/>
            <pc:sldLayoutMk cId="4043351497" sldId="2147483977"/>
          </pc:sldLayoutMkLst>
        </pc:sldLayoutChg>
        <pc:sldLayoutChg chg="del">
          <pc:chgData name="Stephen John Pugsley (2511445)" userId="S::2511445@student.uwtsd.ac.uk::688e9d3b-766e-4dd2-a018-c0e625cf9f4c" providerId="AD" clId="Web-{1036E01A-796B-0018-EAA9-223104B28D8B}" dt="2025-11-29T18:24:57.186" v="600"/>
          <pc:sldLayoutMkLst>
            <pc:docMk/>
            <pc:sldMasterMk cId="2926911978" sldId="2147483966"/>
            <pc:sldLayoutMk cId="2089369011" sldId="2147483978"/>
          </pc:sldLayoutMkLst>
        </pc:sldLayoutChg>
        <pc:sldLayoutChg chg="del">
          <pc:chgData name="Stephen John Pugsley (2511445)" userId="S::2511445@student.uwtsd.ac.uk::688e9d3b-766e-4dd2-a018-c0e625cf9f4c" providerId="AD" clId="Web-{1036E01A-796B-0018-EAA9-223104B28D8B}" dt="2025-11-29T18:24:57.186" v="600"/>
          <pc:sldLayoutMkLst>
            <pc:docMk/>
            <pc:sldMasterMk cId="2926911978" sldId="2147483966"/>
            <pc:sldLayoutMk cId="1889999728" sldId="2147483979"/>
          </pc:sldLayoutMkLst>
        </pc:sldLayoutChg>
        <pc:sldLayoutChg chg="del">
          <pc:chgData name="Stephen John Pugsley (2511445)" userId="S::2511445@student.uwtsd.ac.uk::688e9d3b-766e-4dd2-a018-c0e625cf9f4c" providerId="AD" clId="Web-{1036E01A-796B-0018-EAA9-223104B28D8B}" dt="2025-11-29T18:24:57.186" v="600"/>
          <pc:sldLayoutMkLst>
            <pc:docMk/>
            <pc:sldMasterMk cId="2926911978" sldId="2147483966"/>
            <pc:sldLayoutMk cId="3589565634" sldId="2147483980"/>
          </pc:sldLayoutMkLst>
        </pc:sldLayoutChg>
        <pc:sldLayoutChg chg="del">
          <pc:chgData name="Stephen John Pugsley (2511445)" userId="S::2511445@student.uwtsd.ac.uk::688e9d3b-766e-4dd2-a018-c0e625cf9f4c" providerId="AD" clId="Web-{1036E01A-796B-0018-EAA9-223104B28D8B}" dt="2025-11-29T18:24:57.186" v="600"/>
          <pc:sldLayoutMkLst>
            <pc:docMk/>
            <pc:sldMasterMk cId="2926911978" sldId="2147483966"/>
            <pc:sldLayoutMk cId="2457971284" sldId="2147483981"/>
          </pc:sldLayoutMkLst>
        </pc:sldLayoutChg>
        <pc:sldLayoutChg chg="del">
          <pc:chgData name="Stephen John Pugsley (2511445)" userId="S::2511445@student.uwtsd.ac.uk::688e9d3b-766e-4dd2-a018-c0e625cf9f4c" providerId="AD" clId="Web-{1036E01A-796B-0018-EAA9-223104B28D8B}" dt="2025-11-29T18:24:57.186" v="600"/>
          <pc:sldLayoutMkLst>
            <pc:docMk/>
            <pc:sldMasterMk cId="2926911978" sldId="2147483966"/>
            <pc:sldLayoutMk cId="2776560810" sldId="2147483982"/>
          </pc:sldLayoutMkLst>
        </pc:sldLayoutChg>
      </pc:sldMasterChg>
      <pc:sldMasterChg chg="add del addSldLayout delSldLayout modSldLayout">
        <pc:chgData name="Stephen John Pugsley (2511445)" userId="S::2511445@student.uwtsd.ac.uk::688e9d3b-766e-4dd2-a018-c0e625cf9f4c" providerId="AD" clId="Web-{1036E01A-796B-0018-EAA9-223104B28D8B}" dt="2025-11-29T18:25:59.046" v="601"/>
        <pc:sldMasterMkLst>
          <pc:docMk/>
          <pc:sldMasterMk cId="3823970705" sldId="2147483983"/>
        </pc:sldMasterMkLst>
        <pc:sldLayoutChg chg="add del mod replId">
          <pc:chgData name="Stephen John Pugsley (2511445)" userId="S::2511445@student.uwtsd.ac.uk::688e9d3b-766e-4dd2-a018-c0e625cf9f4c" providerId="AD" clId="Web-{1036E01A-796B-0018-EAA9-223104B28D8B}" dt="2025-11-29T18:25:59.046" v="601"/>
          <pc:sldLayoutMkLst>
            <pc:docMk/>
            <pc:sldMasterMk cId="3823970705" sldId="2147483983"/>
            <pc:sldLayoutMk cId="2576109012" sldId="2147483984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5:59.046" v="601"/>
          <pc:sldLayoutMkLst>
            <pc:docMk/>
            <pc:sldMasterMk cId="3823970705" sldId="2147483983"/>
            <pc:sldLayoutMk cId="2291446548" sldId="2147483985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5:59.046" v="601"/>
          <pc:sldLayoutMkLst>
            <pc:docMk/>
            <pc:sldMasterMk cId="3823970705" sldId="2147483983"/>
            <pc:sldLayoutMk cId="2682575969" sldId="2147483986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5:59.046" v="601"/>
          <pc:sldLayoutMkLst>
            <pc:docMk/>
            <pc:sldMasterMk cId="3823970705" sldId="2147483983"/>
            <pc:sldLayoutMk cId="2211079938" sldId="2147483987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5:59.046" v="601"/>
          <pc:sldLayoutMkLst>
            <pc:docMk/>
            <pc:sldMasterMk cId="3823970705" sldId="2147483983"/>
            <pc:sldLayoutMk cId="2412540395" sldId="2147483988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5:59.046" v="601"/>
          <pc:sldLayoutMkLst>
            <pc:docMk/>
            <pc:sldMasterMk cId="3823970705" sldId="2147483983"/>
            <pc:sldLayoutMk cId="2056340063" sldId="2147483989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5:59.046" v="601"/>
          <pc:sldLayoutMkLst>
            <pc:docMk/>
            <pc:sldMasterMk cId="3823970705" sldId="2147483983"/>
            <pc:sldLayoutMk cId="3373779042" sldId="2147483990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5:59.046" v="601"/>
          <pc:sldLayoutMkLst>
            <pc:docMk/>
            <pc:sldMasterMk cId="3823970705" sldId="2147483983"/>
            <pc:sldLayoutMk cId="3387566301" sldId="2147483991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5:59.046" v="601"/>
          <pc:sldLayoutMkLst>
            <pc:docMk/>
            <pc:sldMasterMk cId="3823970705" sldId="2147483983"/>
            <pc:sldLayoutMk cId="1457960824" sldId="2147483992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5:59.046" v="601"/>
          <pc:sldLayoutMkLst>
            <pc:docMk/>
            <pc:sldMasterMk cId="3823970705" sldId="2147483983"/>
            <pc:sldLayoutMk cId="659115257" sldId="2147483993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5:59.046" v="601"/>
          <pc:sldLayoutMkLst>
            <pc:docMk/>
            <pc:sldMasterMk cId="3823970705" sldId="2147483983"/>
            <pc:sldLayoutMk cId="2880453039" sldId="2147483994"/>
          </pc:sldLayoutMkLst>
        </pc:sldLayoutChg>
      </pc:sldMasterChg>
      <pc:sldMasterChg chg="add del addSldLayout delSldLayout modSldLayout">
        <pc:chgData name="Stephen John Pugsley (2511445)" userId="S::2511445@student.uwtsd.ac.uk::688e9d3b-766e-4dd2-a018-c0e625cf9f4c" providerId="AD" clId="Web-{1036E01A-796B-0018-EAA9-223104B28D8B}" dt="2025-11-29T18:26:23.734" v="602"/>
        <pc:sldMasterMkLst>
          <pc:docMk/>
          <pc:sldMasterMk cId="3801403003" sldId="2147483995"/>
        </pc:sldMasterMkLst>
        <pc:sldLayoutChg chg="add del mod replId">
          <pc:chgData name="Stephen John Pugsley (2511445)" userId="S::2511445@student.uwtsd.ac.uk::688e9d3b-766e-4dd2-a018-c0e625cf9f4c" providerId="AD" clId="Web-{1036E01A-796B-0018-EAA9-223104B28D8B}" dt="2025-11-29T18:26:23.734" v="602"/>
          <pc:sldLayoutMkLst>
            <pc:docMk/>
            <pc:sldMasterMk cId="3801403003" sldId="2147483995"/>
            <pc:sldLayoutMk cId="2817176192" sldId="2147483996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6:23.734" v="602"/>
          <pc:sldLayoutMkLst>
            <pc:docMk/>
            <pc:sldMasterMk cId="3801403003" sldId="2147483995"/>
            <pc:sldLayoutMk cId="4212696735" sldId="2147483997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6:23.734" v="602"/>
          <pc:sldLayoutMkLst>
            <pc:docMk/>
            <pc:sldMasterMk cId="3801403003" sldId="2147483995"/>
            <pc:sldLayoutMk cId="1279574774" sldId="2147483998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6:23.734" v="602"/>
          <pc:sldLayoutMkLst>
            <pc:docMk/>
            <pc:sldMasterMk cId="3801403003" sldId="2147483995"/>
            <pc:sldLayoutMk cId="1066127724" sldId="2147483999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6:23.734" v="602"/>
          <pc:sldLayoutMkLst>
            <pc:docMk/>
            <pc:sldMasterMk cId="3801403003" sldId="2147483995"/>
            <pc:sldLayoutMk cId="287111701" sldId="2147484000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6:23.734" v="602"/>
          <pc:sldLayoutMkLst>
            <pc:docMk/>
            <pc:sldMasterMk cId="3801403003" sldId="2147483995"/>
            <pc:sldLayoutMk cId="3420336876" sldId="2147484001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6:23.734" v="602"/>
          <pc:sldLayoutMkLst>
            <pc:docMk/>
            <pc:sldMasterMk cId="3801403003" sldId="2147483995"/>
            <pc:sldLayoutMk cId="184815549" sldId="2147484002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6:23.734" v="602"/>
          <pc:sldLayoutMkLst>
            <pc:docMk/>
            <pc:sldMasterMk cId="3801403003" sldId="2147483995"/>
            <pc:sldLayoutMk cId="3681311263" sldId="2147484003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6:23.734" v="602"/>
          <pc:sldLayoutMkLst>
            <pc:docMk/>
            <pc:sldMasterMk cId="3801403003" sldId="2147483995"/>
            <pc:sldLayoutMk cId="2036573950" sldId="2147484004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6:23.734" v="602"/>
          <pc:sldLayoutMkLst>
            <pc:docMk/>
            <pc:sldMasterMk cId="3801403003" sldId="2147483995"/>
            <pc:sldLayoutMk cId="3100041616" sldId="2147484005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6:23.734" v="602"/>
          <pc:sldLayoutMkLst>
            <pc:docMk/>
            <pc:sldMasterMk cId="3801403003" sldId="2147483995"/>
            <pc:sldLayoutMk cId="4257979505" sldId="2147484006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6:23.734" v="602"/>
          <pc:sldLayoutMkLst>
            <pc:docMk/>
            <pc:sldMasterMk cId="3801403003" sldId="2147483995"/>
            <pc:sldLayoutMk cId="847413337" sldId="2147484007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6:23.734" v="602"/>
          <pc:sldLayoutMkLst>
            <pc:docMk/>
            <pc:sldMasterMk cId="3801403003" sldId="2147483995"/>
            <pc:sldLayoutMk cId="3690644100" sldId="2147484008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6:23.734" v="602"/>
          <pc:sldLayoutMkLst>
            <pc:docMk/>
            <pc:sldMasterMk cId="3801403003" sldId="2147483995"/>
            <pc:sldLayoutMk cId="1582363518" sldId="2147484009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6:23.734" v="602"/>
          <pc:sldLayoutMkLst>
            <pc:docMk/>
            <pc:sldMasterMk cId="3801403003" sldId="2147483995"/>
            <pc:sldLayoutMk cId="4195646566" sldId="2147484010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6:23.734" v="602"/>
          <pc:sldLayoutMkLst>
            <pc:docMk/>
            <pc:sldMasterMk cId="3801403003" sldId="2147483995"/>
            <pc:sldLayoutMk cId="809964670" sldId="2147484011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6:23.734" v="602"/>
          <pc:sldLayoutMkLst>
            <pc:docMk/>
            <pc:sldMasterMk cId="3801403003" sldId="2147483995"/>
            <pc:sldLayoutMk cId="2425309367" sldId="2147484012"/>
          </pc:sldLayoutMkLst>
        </pc:sldLayoutChg>
      </pc:sldMasterChg>
      <pc:sldMasterChg chg="add del addSldLayout delSldLayout modSldLayout">
        <pc:chgData name="Stephen John Pugsley (2511445)" userId="S::2511445@student.uwtsd.ac.uk::688e9d3b-766e-4dd2-a018-c0e625cf9f4c" providerId="AD" clId="Web-{1036E01A-796B-0018-EAA9-223104B28D8B}" dt="2025-11-29T18:26:33.312" v="603"/>
        <pc:sldMasterMkLst>
          <pc:docMk/>
          <pc:sldMasterMk cId="1645339638" sldId="2147484013"/>
        </pc:sldMasterMkLst>
        <pc:sldLayoutChg chg="add del mod replId">
          <pc:chgData name="Stephen John Pugsley (2511445)" userId="S::2511445@student.uwtsd.ac.uk::688e9d3b-766e-4dd2-a018-c0e625cf9f4c" providerId="AD" clId="Web-{1036E01A-796B-0018-EAA9-223104B28D8B}" dt="2025-11-29T18:26:33.312" v="603"/>
          <pc:sldLayoutMkLst>
            <pc:docMk/>
            <pc:sldMasterMk cId="1645339638" sldId="2147484013"/>
            <pc:sldLayoutMk cId="712316562" sldId="2147484014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6:33.312" v="603"/>
          <pc:sldLayoutMkLst>
            <pc:docMk/>
            <pc:sldMasterMk cId="1645339638" sldId="2147484013"/>
            <pc:sldLayoutMk cId="779828862" sldId="2147484015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6:33.312" v="603"/>
          <pc:sldLayoutMkLst>
            <pc:docMk/>
            <pc:sldMasterMk cId="1645339638" sldId="2147484013"/>
            <pc:sldLayoutMk cId="968480482" sldId="2147484016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6:33.312" v="603"/>
          <pc:sldLayoutMkLst>
            <pc:docMk/>
            <pc:sldMasterMk cId="1645339638" sldId="2147484013"/>
            <pc:sldLayoutMk cId="725528973" sldId="2147484017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6:33.312" v="603"/>
          <pc:sldLayoutMkLst>
            <pc:docMk/>
            <pc:sldMasterMk cId="1645339638" sldId="2147484013"/>
            <pc:sldLayoutMk cId="2832068916" sldId="2147484018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6:33.312" v="603"/>
          <pc:sldLayoutMkLst>
            <pc:docMk/>
            <pc:sldMasterMk cId="1645339638" sldId="2147484013"/>
            <pc:sldLayoutMk cId="4133407704" sldId="2147484019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6:33.312" v="603"/>
          <pc:sldLayoutMkLst>
            <pc:docMk/>
            <pc:sldMasterMk cId="1645339638" sldId="2147484013"/>
            <pc:sldLayoutMk cId="2967029273" sldId="2147484020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6:33.312" v="603"/>
          <pc:sldLayoutMkLst>
            <pc:docMk/>
            <pc:sldMasterMk cId="1645339638" sldId="2147484013"/>
            <pc:sldLayoutMk cId="3363380778" sldId="2147484021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6:33.312" v="603"/>
          <pc:sldLayoutMkLst>
            <pc:docMk/>
            <pc:sldMasterMk cId="1645339638" sldId="2147484013"/>
            <pc:sldLayoutMk cId="4183567517" sldId="2147484022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6:33.312" v="603"/>
          <pc:sldLayoutMkLst>
            <pc:docMk/>
            <pc:sldMasterMk cId="1645339638" sldId="2147484013"/>
            <pc:sldLayoutMk cId="1013817609" sldId="2147484023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6:33.312" v="603"/>
          <pc:sldLayoutMkLst>
            <pc:docMk/>
            <pc:sldMasterMk cId="1645339638" sldId="2147484013"/>
            <pc:sldLayoutMk cId="4096655829" sldId="2147484024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6:33.312" v="603"/>
          <pc:sldLayoutMkLst>
            <pc:docMk/>
            <pc:sldMasterMk cId="1645339638" sldId="2147484013"/>
            <pc:sldLayoutMk cId="2343301904" sldId="2147484025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6:33.312" v="603"/>
          <pc:sldLayoutMkLst>
            <pc:docMk/>
            <pc:sldMasterMk cId="1645339638" sldId="2147484013"/>
            <pc:sldLayoutMk cId="354873363" sldId="2147484026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6:33.312" v="603"/>
          <pc:sldLayoutMkLst>
            <pc:docMk/>
            <pc:sldMasterMk cId="1645339638" sldId="2147484013"/>
            <pc:sldLayoutMk cId="1382110670" sldId="2147484027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6:33.312" v="603"/>
          <pc:sldLayoutMkLst>
            <pc:docMk/>
            <pc:sldMasterMk cId="1645339638" sldId="2147484013"/>
            <pc:sldLayoutMk cId="510107668" sldId="2147484028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6:33.312" v="603"/>
          <pc:sldLayoutMkLst>
            <pc:docMk/>
            <pc:sldMasterMk cId="1645339638" sldId="2147484013"/>
            <pc:sldLayoutMk cId="2794269794" sldId="2147484029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6:33.312" v="603"/>
          <pc:sldLayoutMkLst>
            <pc:docMk/>
            <pc:sldMasterMk cId="1645339638" sldId="2147484013"/>
            <pc:sldLayoutMk cId="1220349439" sldId="2147484030"/>
          </pc:sldLayoutMkLst>
        </pc:sldLayoutChg>
      </pc:sldMasterChg>
      <pc:sldMasterChg chg="add del addSldLayout delSldLayout modSldLayout">
        <pc:chgData name="Stephen John Pugsley (2511445)" userId="S::2511445@student.uwtsd.ac.uk::688e9d3b-766e-4dd2-a018-c0e625cf9f4c" providerId="AD" clId="Web-{1036E01A-796B-0018-EAA9-223104B28D8B}" dt="2025-11-29T18:27:13.204" v="604"/>
        <pc:sldMasterMkLst>
          <pc:docMk/>
          <pc:sldMasterMk cId="3809026107" sldId="2147484031"/>
        </pc:sldMasterMkLst>
        <pc:sldLayoutChg chg="add del mod replId">
          <pc:chgData name="Stephen John Pugsley (2511445)" userId="S::2511445@student.uwtsd.ac.uk::688e9d3b-766e-4dd2-a018-c0e625cf9f4c" providerId="AD" clId="Web-{1036E01A-796B-0018-EAA9-223104B28D8B}" dt="2025-11-29T18:27:13.204" v="604"/>
          <pc:sldLayoutMkLst>
            <pc:docMk/>
            <pc:sldMasterMk cId="3809026107" sldId="2147484031"/>
            <pc:sldLayoutMk cId="1013751938" sldId="2147484032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7:13.204" v="604"/>
          <pc:sldLayoutMkLst>
            <pc:docMk/>
            <pc:sldMasterMk cId="3809026107" sldId="2147484031"/>
            <pc:sldLayoutMk cId="2422917257" sldId="2147484033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7:13.204" v="604"/>
          <pc:sldLayoutMkLst>
            <pc:docMk/>
            <pc:sldMasterMk cId="3809026107" sldId="2147484031"/>
            <pc:sldLayoutMk cId="2959088614" sldId="2147484034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7:13.204" v="604"/>
          <pc:sldLayoutMkLst>
            <pc:docMk/>
            <pc:sldMasterMk cId="3809026107" sldId="2147484031"/>
            <pc:sldLayoutMk cId="4083009359" sldId="2147484035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7:13.204" v="604"/>
          <pc:sldLayoutMkLst>
            <pc:docMk/>
            <pc:sldMasterMk cId="3809026107" sldId="2147484031"/>
            <pc:sldLayoutMk cId="2351032051" sldId="2147484036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7:13.204" v="604"/>
          <pc:sldLayoutMkLst>
            <pc:docMk/>
            <pc:sldMasterMk cId="3809026107" sldId="2147484031"/>
            <pc:sldLayoutMk cId="1018476961" sldId="2147484037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7:13.204" v="604"/>
          <pc:sldLayoutMkLst>
            <pc:docMk/>
            <pc:sldMasterMk cId="3809026107" sldId="2147484031"/>
            <pc:sldLayoutMk cId="55789081" sldId="2147484038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7:13.204" v="604"/>
          <pc:sldLayoutMkLst>
            <pc:docMk/>
            <pc:sldMasterMk cId="3809026107" sldId="2147484031"/>
            <pc:sldLayoutMk cId="633573109" sldId="2147484039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7:13.204" v="604"/>
          <pc:sldLayoutMkLst>
            <pc:docMk/>
            <pc:sldMasterMk cId="3809026107" sldId="2147484031"/>
            <pc:sldLayoutMk cId="3698482659" sldId="2147484040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7:13.204" v="604"/>
          <pc:sldLayoutMkLst>
            <pc:docMk/>
            <pc:sldMasterMk cId="3809026107" sldId="2147484031"/>
            <pc:sldLayoutMk cId="2411656085" sldId="2147484041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7:13.204" v="604"/>
          <pc:sldLayoutMkLst>
            <pc:docMk/>
            <pc:sldMasterMk cId="3809026107" sldId="2147484031"/>
            <pc:sldLayoutMk cId="1781075856" sldId="2147484042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7:13.204" v="604"/>
          <pc:sldLayoutMkLst>
            <pc:docMk/>
            <pc:sldMasterMk cId="3809026107" sldId="2147484031"/>
            <pc:sldLayoutMk cId="1705438749" sldId="2147484043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7:13.204" v="604"/>
          <pc:sldLayoutMkLst>
            <pc:docMk/>
            <pc:sldMasterMk cId="3809026107" sldId="2147484031"/>
            <pc:sldLayoutMk cId="2617090407" sldId="2147484044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7:13.204" v="604"/>
          <pc:sldLayoutMkLst>
            <pc:docMk/>
            <pc:sldMasterMk cId="3809026107" sldId="2147484031"/>
            <pc:sldLayoutMk cId="996299990" sldId="2147484045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7:13.204" v="604"/>
          <pc:sldLayoutMkLst>
            <pc:docMk/>
            <pc:sldMasterMk cId="3809026107" sldId="2147484031"/>
            <pc:sldLayoutMk cId="3314853978" sldId="2147484046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7:13.204" v="604"/>
          <pc:sldLayoutMkLst>
            <pc:docMk/>
            <pc:sldMasterMk cId="3809026107" sldId="2147484031"/>
            <pc:sldLayoutMk cId="2954417134" sldId="2147484047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7:13.204" v="604"/>
          <pc:sldLayoutMkLst>
            <pc:docMk/>
            <pc:sldMasterMk cId="3809026107" sldId="2147484031"/>
            <pc:sldLayoutMk cId="3887510547" sldId="2147484048"/>
          </pc:sldLayoutMkLst>
        </pc:sldLayoutChg>
      </pc:sldMasterChg>
      <pc:sldMasterChg chg="add del addSldLayout delSldLayout modSldLayout">
        <pc:chgData name="Stephen John Pugsley (2511445)" userId="S::2511445@student.uwtsd.ac.uk::688e9d3b-766e-4dd2-a018-c0e625cf9f4c" providerId="AD" clId="Web-{1036E01A-796B-0018-EAA9-223104B28D8B}" dt="2025-11-29T18:28:05.767" v="605"/>
        <pc:sldMasterMkLst>
          <pc:docMk/>
          <pc:sldMasterMk cId="229161117" sldId="2147484049"/>
        </pc:sldMasterMkLst>
        <pc:sldLayoutChg chg="add del mod replId">
          <pc:chgData name="Stephen John Pugsley (2511445)" userId="S::2511445@student.uwtsd.ac.uk::688e9d3b-766e-4dd2-a018-c0e625cf9f4c" providerId="AD" clId="Web-{1036E01A-796B-0018-EAA9-223104B28D8B}" dt="2025-11-29T18:28:05.767" v="605"/>
          <pc:sldLayoutMkLst>
            <pc:docMk/>
            <pc:sldMasterMk cId="229161117" sldId="2147484049"/>
            <pc:sldLayoutMk cId="4108855819" sldId="2147484050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05.767" v="605"/>
          <pc:sldLayoutMkLst>
            <pc:docMk/>
            <pc:sldMasterMk cId="229161117" sldId="2147484049"/>
            <pc:sldLayoutMk cId="1237884054" sldId="2147484051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05.767" v="605"/>
          <pc:sldLayoutMkLst>
            <pc:docMk/>
            <pc:sldMasterMk cId="229161117" sldId="2147484049"/>
            <pc:sldLayoutMk cId="2206854654" sldId="2147484052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05.767" v="605"/>
          <pc:sldLayoutMkLst>
            <pc:docMk/>
            <pc:sldMasterMk cId="229161117" sldId="2147484049"/>
            <pc:sldLayoutMk cId="2595862400" sldId="2147484053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05.767" v="605"/>
          <pc:sldLayoutMkLst>
            <pc:docMk/>
            <pc:sldMasterMk cId="229161117" sldId="2147484049"/>
            <pc:sldLayoutMk cId="902836635" sldId="2147484054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05.767" v="605"/>
          <pc:sldLayoutMkLst>
            <pc:docMk/>
            <pc:sldMasterMk cId="229161117" sldId="2147484049"/>
            <pc:sldLayoutMk cId="3967598777" sldId="2147484055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05.767" v="605"/>
          <pc:sldLayoutMkLst>
            <pc:docMk/>
            <pc:sldMasterMk cId="229161117" sldId="2147484049"/>
            <pc:sldLayoutMk cId="2416923058" sldId="2147484056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05.767" v="605"/>
          <pc:sldLayoutMkLst>
            <pc:docMk/>
            <pc:sldMasterMk cId="229161117" sldId="2147484049"/>
            <pc:sldLayoutMk cId="4095765368" sldId="2147484057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05.767" v="605"/>
          <pc:sldLayoutMkLst>
            <pc:docMk/>
            <pc:sldMasterMk cId="229161117" sldId="2147484049"/>
            <pc:sldLayoutMk cId="2155162736" sldId="2147484058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05.767" v="605"/>
          <pc:sldLayoutMkLst>
            <pc:docMk/>
            <pc:sldMasterMk cId="229161117" sldId="2147484049"/>
            <pc:sldLayoutMk cId="5074617" sldId="2147484059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05.767" v="605"/>
          <pc:sldLayoutMkLst>
            <pc:docMk/>
            <pc:sldMasterMk cId="229161117" sldId="2147484049"/>
            <pc:sldLayoutMk cId="2730810030" sldId="2147484060"/>
          </pc:sldLayoutMkLst>
        </pc:sldLayoutChg>
      </pc:sldMasterChg>
      <pc:sldMasterChg chg="add del addSldLayout delSldLayout modSldLayout">
        <pc:chgData name="Stephen John Pugsley (2511445)" userId="S::2511445@student.uwtsd.ac.uk::688e9d3b-766e-4dd2-a018-c0e625cf9f4c" providerId="AD" clId="Web-{1036E01A-796B-0018-EAA9-223104B28D8B}" dt="2025-11-29T18:28:15.580" v="606"/>
        <pc:sldMasterMkLst>
          <pc:docMk/>
          <pc:sldMasterMk cId="4276609668" sldId="2147484061"/>
        </pc:sldMasterMkLst>
        <pc:sldLayoutChg chg="add del mod replId">
          <pc:chgData name="Stephen John Pugsley (2511445)" userId="S::2511445@student.uwtsd.ac.uk::688e9d3b-766e-4dd2-a018-c0e625cf9f4c" providerId="AD" clId="Web-{1036E01A-796B-0018-EAA9-223104B28D8B}" dt="2025-11-29T18:28:15.580" v="606"/>
          <pc:sldLayoutMkLst>
            <pc:docMk/>
            <pc:sldMasterMk cId="4276609668" sldId="2147484061"/>
            <pc:sldLayoutMk cId="2748330195" sldId="2147484062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15.580" v="606"/>
          <pc:sldLayoutMkLst>
            <pc:docMk/>
            <pc:sldMasterMk cId="4276609668" sldId="2147484061"/>
            <pc:sldLayoutMk cId="4183080581" sldId="2147484063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15.580" v="606"/>
          <pc:sldLayoutMkLst>
            <pc:docMk/>
            <pc:sldMasterMk cId="4276609668" sldId="2147484061"/>
            <pc:sldLayoutMk cId="852005864" sldId="2147484064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15.580" v="606"/>
          <pc:sldLayoutMkLst>
            <pc:docMk/>
            <pc:sldMasterMk cId="4276609668" sldId="2147484061"/>
            <pc:sldLayoutMk cId="3938256069" sldId="2147484065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15.580" v="606"/>
          <pc:sldLayoutMkLst>
            <pc:docMk/>
            <pc:sldMasterMk cId="4276609668" sldId="2147484061"/>
            <pc:sldLayoutMk cId="778280083" sldId="2147484066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15.580" v="606"/>
          <pc:sldLayoutMkLst>
            <pc:docMk/>
            <pc:sldMasterMk cId="4276609668" sldId="2147484061"/>
            <pc:sldLayoutMk cId="2075130126" sldId="2147484067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15.580" v="606"/>
          <pc:sldLayoutMkLst>
            <pc:docMk/>
            <pc:sldMasterMk cId="4276609668" sldId="2147484061"/>
            <pc:sldLayoutMk cId="1794619031" sldId="2147484068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15.580" v="606"/>
          <pc:sldLayoutMkLst>
            <pc:docMk/>
            <pc:sldMasterMk cId="4276609668" sldId="2147484061"/>
            <pc:sldLayoutMk cId="2272520052" sldId="2147484069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15.580" v="606"/>
          <pc:sldLayoutMkLst>
            <pc:docMk/>
            <pc:sldMasterMk cId="4276609668" sldId="2147484061"/>
            <pc:sldLayoutMk cId="3932805756" sldId="2147484070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15.580" v="606"/>
          <pc:sldLayoutMkLst>
            <pc:docMk/>
            <pc:sldMasterMk cId="4276609668" sldId="2147484061"/>
            <pc:sldLayoutMk cId="1600136810" sldId="2147484071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15.580" v="606"/>
          <pc:sldLayoutMkLst>
            <pc:docMk/>
            <pc:sldMasterMk cId="4276609668" sldId="2147484061"/>
            <pc:sldLayoutMk cId="736694800" sldId="2147484072"/>
          </pc:sldLayoutMkLst>
        </pc:sldLayoutChg>
      </pc:sldMasterChg>
      <pc:sldMasterChg chg="add del addSldLayout delSldLayout modSldLayout">
        <pc:chgData name="Stephen John Pugsley (2511445)" userId="S::2511445@student.uwtsd.ac.uk::688e9d3b-766e-4dd2-a018-c0e625cf9f4c" providerId="AD" clId="Web-{1036E01A-796B-0018-EAA9-223104B28D8B}" dt="2025-11-29T18:28:30.127" v="607"/>
        <pc:sldMasterMkLst>
          <pc:docMk/>
          <pc:sldMasterMk cId="4191526606" sldId="2147484073"/>
        </pc:sldMasterMkLst>
        <pc:sldLayoutChg chg="add del mod replId">
          <pc:chgData name="Stephen John Pugsley (2511445)" userId="S::2511445@student.uwtsd.ac.uk::688e9d3b-766e-4dd2-a018-c0e625cf9f4c" providerId="AD" clId="Web-{1036E01A-796B-0018-EAA9-223104B28D8B}" dt="2025-11-29T18:28:30.127" v="607"/>
          <pc:sldLayoutMkLst>
            <pc:docMk/>
            <pc:sldMasterMk cId="4191526606" sldId="2147484073"/>
            <pc:sldLayoutMk cId="3900147085" sldId="2147484074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30.127" v="607"/>
          <pc:sldLayoutMkLst>
            <pc:docMk/>
            <pc:sldMasterMk cId="4191526606" sldId="2147484073"/>
            <pc:sldLayoutMk cId="2606804002" sldId="2147484075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30.127" v="607"/>
          <pc:sldLayoutMkLst>
            <pc:docMk/>
            <pc:sldMasterMk cId="4191526606" sldId="2147484073"/>
            <pc:sldLayoutMk cId="4264926930" sldId="2147484076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30.127" v="607"/>
          <pc:sldLayoutMkLst>
            <pc:docMk/>
            <pc:sldMasterMk cId="4191526606" sldId="2147484073"/>
            <pc:sldLayoutMk cId="2688042013" sldId="2147484077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30.127" v="607"/>
          <pc:sldLayoutMkLst>
            <pc:docMk/>
            <pc:sldMasterMk cId="4191526606" sldId="2147484073"/>
            <pc:sldLayoutMk cId="2823597174" sldId="2147484078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30.127" v="607"/>
          <pc:sldLayoutMkLst>
            <pc:docMk/>
            <pc:sldMasterMk cId="4191526606" sldId="2147484073"/>
            <pc:sldLayoutMk cId="3192985764" sldId="2147484079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30.127" v="607"/>
          <pc:sldLayoutMkLst>
            <pc:docMk/>
            <pc:sldMasterMk cId="4191526606" sldId="2147484073"/>
            <pc:sldLayoutMk cId="1892059970" sldId="2147484080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30.127" v="607"/>
          <pc:sldLayoutMkLst>
            <pc:docMk/>
            <pc:sldMasterMk cId="4191526606" sldId="2147484073"/>
            <pc:sldLayoutMk cId="749994438" sldId="2147484081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30.127" v="607"/>
          <pc:sldLayoutMkLst>
            <pc:docMk/>
            <pc:sldMasterMk cId="4191526606" sldId="2147484073"/>
            <pc:sldLayoutMk cId="1068142749" sldId="2147484082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30.127" v="607"/>
          <pc:sldLayoutMkLst>
            <pc:docMk/>
            <pc:sldMasterMk cId="4191526606" sldId="2147484073"/>
            <pc:sldLayoutMk cId="4164949824" sldId="2147484083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30.127" v="607"/>
          <pc:sldLayoutMkLst>
            <pc:docMk/>
            <pc:sldMasterMk cId="4191526606" sldId="2147484073"/>
            <pc:sldLayoutMk cId="865829366" sldId="2147484084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30.127" v="607"/>
          <pc:sldLayoutMkLst>
            <pc:docMk/>
            <pc:sldMasterMk cId="4191526606" sldId="2147484073"/>
            <pc:sldLayoutMk cId="2056637830" sldId="2147484085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30.127" v="607"/>
          <pc:sldLayoutMkLst>
            <pc:docMk/>
            <pc:sldMasterMk cId="4191526606" sldId="2147484073"/>
            <pc:sldLayoutMk cId="1919690417" sldId="2147484086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30.127" v="607"/>
          <pc:sldLayoutMkLst>
            <pc:docMk/>
            <pc:sldMasterMk cId="4191526606" sldId="2147484073"/>
            <pc:sldLayoutMk cId="1606131694" sldId="2147484087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30.127" v="607"/>
          <pc:sldLayoutMkLst>
            <pc:docMk/>
            <pc:sldMasterMk cId="4191526606" sldId="2147484073"/>
            <pc:sldLayoutMk cId="50835743" sldId="2147484088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30.127" v="607"/>
          <pc:sldLayoutMkLst>
            <pc:docMk/>
            <pc:sldMasterMk cId="4191526606" sldId="2147484073"/>
            <pc:sldLayoutMk cId="148420934" sldId="2147484089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30.127" v="607"/>
          <pc:sldLayoutMkLst>
            <pc:docMk/>
            <pc:sldMasterMk cId="4191526606" sldId="2147484073"/>
            <pc:sldLayoutMk cId="2613980398" sldId="2147484090"/>
          </pc:sldLayoutMkLst>
        </pc:sldLayoutChg>
      </pc:sldMasterChg>
      <pc:sldMasterChg chg="add del addSldLayout delSldLayout modSldLayout">
        <pc:chgData name="Stephen John Pugsley (2511445)" userId="S::2511445@student.uwtsd.ac.uk::688e9d3b-766e-4dd2-a018-c0e625cf9f4c" providerId="AD" clId="Web-{1036E01A-796B-0018-EAA9-223104B28D8B}" dt="2025-11-29T18:28:36.189" v="608"/>
        <pc:sldMasterMkLst>
          <pc:docMk/>
          <pc:sldMasterMk cId="1115828677" sldId="2147484091"/>
        </pc:sldMasterMkLst>
        <pc:sldLayoutChg chg="add del mod replId">
          <pc:chgData name="Stephen John Pugsley (2511445)" userId="S::2511445@student.uwtsd.ac.uk::688e9d3b-766e-4dd2-a018-c0e625cf9f4c" providerId="AD" clId="Web-{1036E01A-796B-0018-EAA9-223104B28D8B}" dt="2025-11-29T18:28:36.189" v="608"/>
          <pc:sldLayoutMkLst>
            <pc:docMk/>
            <pc:sldMasterMk cId="1115828677" sldId="2147484091"/>
            <pc:sldLayoutMk cId="3940696276" sldId="2147484092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36.189" v="608"/>
          <pc:sldLayoutMkLst>
            <pc:docMk/>
            <pc:sldMasterMk cId="1115828677" sldId="2147484091"/>
            <pc:sldLayoutMk cId="752712830" sldId="2147484093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36.189" v="608"/>
          <pc:sldLayoutMkLst>
            <pc:docMk/>
            <pc:sldMasterMk cId="1115828677" sldId="2147484091"/>
            <pc:sldLayoutMk cId="2263804684" sldId="2147484094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36.189" v="608"/>
          <pc:sldLayoutMkLst>
            <pc:docMk/>
            <pc:sldMasterMk cId="1115828677" sldId="2147484091"/>
            <pc:sldLayoutMk cId="3219472963" sldId="2147484095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36.189" v="608"/>
          <pc:sldLayoutMkLst>
            <pc:docMk/>
            <pc:sldMasterMk cId="1115828677" sldId="2147484091"/>
            <pc:sldLayoutMk cId="1843419534" sldId="2147484096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36.189" v="608"/>
          <pc:sldLayoutMkLst>
            <pc:docMk/>
            <pc:sldMasterMk cId="1115828677" sldId="2147484091"/>
            <pc:sldLayoutMk cId="1315753951" sldId="2147484097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36.189" v="608"/>
          <pc:sldLayoutMkLst>
            <pc:docMk/>
            <pc:sldMasterMk cId="1115828677" sldId="2147484091"/>
            <pc:sldLayoutMk cId="3886025139" sldId="2147484098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36.189" v="608"/>
          <pc:sldLayoutMkLst>
            <pc:docMk/>
            <pc:sldMasterMk cId="1115828677" sldId="2147484091"/>
            <pc:sldLayoutMk cId="3184641578" sldId="2147484099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36.189" v="608"/>
          <pc:sldLayoutMkLst>
            <pc:docMk/>
            <pc:sldMasterMk cId="1115828677" sldId="2147484091"/>
            <pc:sldLayoutMk cId="752556314" sldId="2147484100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36.189" v="608"/>
          <pc:sldLayoutMkLst>
            <pc:docMk/>
            <pc:sldMasterMk cId="1115828677" sldId="2147484091"/>
            <pc:sldLayoutMk cId="57235033" sldId="2147484101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36.189" v="608"/>
          <pc:sldLayoutMkLst>
            <pc:docMk/>
            <pc:sldMasterMk cId="1115828677" sldId="2147484091"/>
            <pc:sldLayoutMk cId="4197197403" sldId="2147484102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36.189" v="608"/>
          <pc:sldLayoutMkLst>
            <pc:docMk/>
            <pc:sldMasterMk cId="1115828677" sldId="2147484091"/>
            <pc:sldLayoutMk cId="1410978857" sldId="2147484103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36.189" v="608"/>
          <pc:sldLayoutMkLst>
            <pc:docMk/>
            <pc:sldMasterMk cId="1115828677" sldId="2147484091"/>
            <pc:sldLayoutMk cId="1309112322" sldId="2147484104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36.189" v="608"/>
          <pc:sldLayoutMkLst>
            <pc:docMk/>
            <pc:sldMasterMk cId="1115828677" sldId="2147484091"/>
            <pc:sldLayoutMk cId="128395829" sldId="2147484105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36.189" v="608"/>
          <pc:sldLayoutMkLst>
            <pc:docMk/>
            <pc:sldMasterMk cId="1115828677" sldId="2147484091"/>
            <pc:sldLayoutMk cId="1173896350" sldId="2147484106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36.189" v="608"/>
          <pc:sldLayoutMkLst>
            <pc:docMk/>
            <pc:sldMasterMk cId="1115828677" sldId="2147484091"/>
            <pc:sldLayoutMk cId="3062655957" sldId="2147484107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36.189" v="608"/>
          <pc:sldLayoutMkLst>
            <pc:docMk/>
            <pc:sldMasterMk cId="1115828677" sldId="2147484091"/>
            <pc:sldLayoutMk cId="2146120318" sldId="2147484108"/>
          </pc:sldLayoutMkLst>
        </pc:sldLayoutChg>
      </pc:sldMasterChg>
      <pc:sldMasterChg chg="add del addSldLayout delSldLayout modSldLayout">
        <pc:chgData name="Stephen John Pugsley (2511445)" userId="S::2511445@student.uwtsd.ac.uk::688e9d3b-766e-4dd2-a018-c0e625cf9f4c" providerId="AD" clId="Web-{1036E01A-796B-0018-EAA9-223104B28D8B}" dt="2025-11-29T18:28:44.393" v="609"/>
        <pc:sldMasterMkLst>
          <pc:docMk/>
          <pc:sldMasterMk cId="2220236228" sldId="2147484109"/>
        </pc:sldMasterMkLst>
        <pc:sldLayoutChg chg="add del mod replId">
          <pc:chgData name="Stephen John Pugsley (2511445)" userId="S::2511445@student.uwtsd.ac.uk::688e9d3b-766e-4dd2-a018-c0e625cf9f4c" providerId="AD" clId="Web-{1036E01A-796B-0018-EAA9-223104B28D8B}" dt="2025-11-29T18:28:44.393" v="609"/>
          <pc:sldLayoutMkLst>
            <pc:docMk/>
            <pc:sldMasterMk cId="2220236228" sldId="2147484109"/>
            <pc:sldLayoutMk cId="3523648003" sldId="2147484110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44.393" v="609"/>
          <pc:sldLayoutMkLst>
            <pc:docMk/>
            <pc:sldMasterMk cId="2220236228" sldId="2147484109"/>
            <pc:sldLayoutMk cId="527701070" sldId="2147484111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44.393" v="609"/>
          <pc:sldLayoutMkLst>
            <pc:docMk/>
            <pc:sldMasterMk cId="2220236228" sldId="2147484109"/>
            <pc:sldLayoutMk cId="1287400466" sldId="2147484112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44.393" v="609"/>
          <pc:sldLayoutMkLst>
            <pc:docMk/>
            <pc:sldMasterMk cId="2220236228" sldId="2147484109"/>
            <pc:sldLayoutMk cId="2360986122" sldId="2147484113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44.393" v="609"/>
          <pc:sldLayoutMkLst>
            <pc:docMk/>
            <pc:sldMasterMk cId="2220236228" sldId="2147484109"/>
            <pc:sldLayoutMk cId="2384051453" sldId="2147484114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44.393" v="609"/>
          <pc:sldLayoutMkLst>
            <pc:docMk/>
            <pc:sldMasterMk cId="2220236228" sldId="2147484109"/>
            <pc:sldLayoutMk cId="1574140488" sldId="2147484115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44.393" v="609"/>
          <pc:sldLayoutMkLst>
            <pc:docMk/>
            <pc:sldMasterMk cId="2220236228" sldId="2147484109"/>
            <pc:sldLayoutMk cId="1048360712" sldId="2147484116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44.393" v="609"/>
          <pc:sldLayoutMkLst>
            <pc:docMk/>
            <pc:sldMasterMk cId="2220236228" sldId="2147484109"/>
            <pc:sldLayoutMk cId="3646656818" sldId="2147484117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44.393" v="609"/>
          <pc:sldLayoutMkLst>
            <pc:docMk/>
            <pc:sldMasterMk cId="2220236228" sldId="2147484109"/>
            <pc:sldLayoutMk cId="1958151498" sldId="2147484118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44.393" v="609"/>
          <pc:sldLayoutMkLst>
            <pc:docMk/>
            <pc:sldMasterMk cId="2220236228" sldId="2147484109"/>
            <pc:sldLayoutMk cId="1962789013" sldId="2147484119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44.393" v="609"/>
          <pc:sldLayoutMkLst>
            <pc:docMk/>
            <pc:sldMasterMk cId="2220236228" sldId="2147484109"/>
            <pc:sldLayoutMk cId="4196063941" sldId="2147484120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44.393" v="609"/>
          <pc:sldLayoutMkLst>
            <pc:docMk/>
            <pc:sldMasterMk cId="2220236228" sldId="2147484109"/>
            <pc:sldLayoutMk cId="2389876780" sldId="2147484121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44.393" v="609"/>
          <pc:sldLayoutMkLst>
            <pc:docMk/>
            <pc:sldMasterMk cId="2220236228" sldId="2147484109"/>
            <pc:sldLayoutMk cId="1458181541" sldId="2147484122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44.393" v="609"/>
          <pc:sldLayoutMkLst>
            <pc:docMk/>
            <pc:sldMasterMk cId="2220236228" sldId="2147484109"/>
            <pc:sldLayoutMk cId="3872336556" sldId="2147484123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44.393" v="609"/>
          <pc:sldLayoutMkLst>
            <pc:docMk/>
            <pc:sldMasterMk cId="2220236228" sldId="2147484109"/>
            <pc:sldLayoutMk cId="1252581244" sldId="2147484124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44.393" v="609"/>
          <pc:sldLayoutMkLst>
            <pc:docMk/>
            <pc:sldMasterMk cId="2220236228" sldId="2147484109"/>
            <pc:sldLayoutMk cId="1979640466" sldId="2147484125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44.393" v="609"/>
          <pc:sldLayoutMkLst>
            <pc:docMk/>
            <pc:sldMasterMk cId="2220236228" sldId="2147484109"/>
            <pc:sldLayoutMk cId="2501403214" sldId="2147484126"/>
          </pc:sldLayoutMkLst>
        </pc:sldLayoutChg>
      </pc:sldMasterChg>
      <pc:sldMasterChg chg="add del addSldLayout delSldLayout modSldLayout">
        <pc:chgData name="Stephen John Pugsley (2511445)" userId="S::2511445@student.uwtsd.ac.uk::688e9d3b-766e-4dd2-a018-c0e625cf9f4c" providerId="AD" clId="Web-{1036E01A-796B-0018-EAA9-223104B28D8B}" dt="2025-11-29T18:28:51.361" v="610"/>
        <pc:sldMasterMkLst>
          <pc:docMk/>
          <pc:sldMasterMk cId="3882446019" sldId="2147484127"/>
        </pc:sldMasterMkLst>
        <pc:sldLayoutChg chg="add del mod replId">
          <pc:chgData name="Stephen John Pugsley (2511445)" userId="S::2511445@student.uwtsd.ac.uk::688e9d3b-766e-4dd2-a018-c0e625cf9f4c" providerId="AD" clId="Web-{1036E01A-796B-0018-EAA9-223104B28D8B}" dt="2025-11-29T18:28:51.361" v="610"/>
          <pc:sldLayoutMkLst>
            <pc:docMk/>
            <pc:sldMasterMk cId="3882446019" sldId="2147484127"/>
            <pc:sldLayoutMk cId="2600208383" sldId="2147484128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51.361" v="610"/>
          <pc:sldLayoutMkLst>
            <pc:docMk/>
            <pc:sldMasterMk cId="3882446019" sldId="2147484127"/>
            <pc:sldLayoutMk cId="2873137269" sldId="2147484129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51.361" v="610"/>
          <pc:sldLayoutMkLst>
            <pc:docMk/>
            <pc:sldMasterMk cId="3882446019" sldId="2147484127"/>
            <pc:sldLayoutMk cId="2018739171" sldId="2147484130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51.361" v="610"/>
          <pc:sldLayoutMkLst>
            <pc:docMk/>
            <pc:sldMasterMk cId="3882446019" sldId="2147484127"/>
            <pc:sldLayoutMk cId="3167532333" sldId="2147484131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51.361" v="610"/>
          <pc:sldLayoutMkLst>
            <pc:docMk/>
            <pc:sldMasterMk cId="3882446019" sldId="2147484127"/>
            <pc:sldLayoutMk cId="2848605185" sldId="2147484132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51.361" v="610"/>
          <pc:sldLayoutMkLst>
            <pc:docMk/>
            <pc:sldMasterMk cId="3882446019" sldId="2147484127"/>
            <pc:sldLayoutMk cId="2682753343" sldId="2147484133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51.361" v="610"/>
          <pc:sldLayoutMkLst>
            <pc:docMk/>
            <pc:sldMasterMk cId="3882446019" sldId="2147484127"/>
            <pc:sldLayoutMk cId="300089792" sldId="2147484134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51.361" v="610"/>
          <pc:sldLayoutMkLst>
            <pc:docMk/>
            <pc:sldMasterMk cId="3882446019" sldId="2147484127"/>
            <pc:sldLayoutMk cId="3950992805" sldId="2147484135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51.361" v="610"/>
          <pc:sldLayoutMkLst>
            <pc:docMk/>
            <pc:sldMasterMk cId="3882446019" sldId="2147484127"/>
            <pc:sldLayoutMk cId="3081687737" sldId="2147484136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51.361" v="610"/>
          <pc:sldLayoutMkLst>
            <pc:docMk/>
            <pc:sldMasterMk cId="3882446019" sldId="2147484127"/>
            <pc:sldLayoutMk cId="3382734978" sldId="2147484137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51.361" v="610"/>
          <pc:sldLayoutMkLst>
            <pc:docMk/>
            <pc:sldMasterMk cId="3882446019" sldId="2147484127"/>
            <pc:sldLayoutMk cId="4120926431" sldId="2147484138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51.361" v="610"/>
          <pc:sldLayoutMkLst>
            <pc:docMk/>
            <pc:sldMasterMk cId="3882446019" sldId="2147484127"/>
            <pc:sldLayoutMk cId="2046317490" sldId="2147484139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51.361" v="610"/>
          <pc:sldLayoutMkLst>
            <pc:docMk/>
            <pc:sldMasterMk cId="3882446019" sldId="2147484127"/>
            <pc:sldLayoutMk cId="2194494666" sldId="2147484140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51.361" v="610"/>
          <pc:sldLayoutMkLst>
            <pc:docMk/>
            <pc:sldMasterMk cId="3882446019" sldId="2147484127"/>
            <pc:sldLayoutMk cId="919252414" sldId="2147484141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51.361" v="610"/>
          <pc:sldLayoutMkLst>
            <pc:docMk/>
            <pc:sldMasterMk cId="3882446019" sldId="2147484127"/>
            <pc:sldLayoutMk cId="1859728037" sldId="2147484142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51.361" v="610"/>
          <pc:sldLayoutMkLst>
            <pc:docMk/>
            <pc:sldMasterMk cId="3882446019" sldId="2147484127"/>
            <pc:sldLayoutMk cId="345284513" sldId="2147484143"/>
          </pc:sldLayoutMkLst>
        </pc:sldLayoutChg>
        <pc:sldLayoutChg chg="add del mod replId">
          <pc:chgData name="Stephen John Pugsley (2511445)" userId="S::2511445@student.uwtsd.ac.uk::688e9d3b-766e-4dd2-a018-c0e625cf9f4c" providerId="AD" clId="Web-{1036E01A-796B-0018-EAA9-223104B28D8B}" dt="2025-11-29T18:28:51.361" v="610"/>
          <pc:sldLayoutMkLst>
            <pc:docMk/>
            <pc:sldMasterMk cId="3882446019" sldId="2147484127"/>
            <pc:sldLayoutMk cId="3887838583" sldId="2147484144"/>
          </pc:sldLayoutMkLst>
        </pc:sldLayoutChg>
      </pc:sldMasterChg>
      <pc:sldMasterChg chg="add addSldLayout modSldLayout">
        <pc:chgData name="Stephen John Pugsley (2511445)" userId="S::2511445@student.uwtsd.ac.uk::688e9d3b-766e-4dd2-a018-c0e625cf9f4c" providerId="AD" clId="Web-{1036E01A-796B-0018-EAA9-223104B28D8B}" dt="2025-11-29T18:28:51.361" v="610"/>
        <pc:sldMasterMkLst>
          <pc:docMk/>
          <pc:sldMasterMk cId="3258386289" sldId="2147484145"/>
        </pc:sldMasterMkLst>
        <pc:sldLayoutChg chg="add mod replId">
          <pc:chgData name="Stephen John Pugsley (2511445)" userId="S::2511445@student.uwtsd.ac.uk::688e9d3b-766e-4dd2-a018-c0e625cf9f4c" providerId="AD" clId="Web-{1036E01A-796B-0018-EAA9-223104B28D8B}" dt="2025-11-29T18:28:51.361" v="610"/>
          <pc:sldLayoutMkLst>
            <pc:docMk/>
            <pc:sldMasterMk cId="3258386289" sldId="2147484145"/>
            <pc:sldLayoutMk cId="465530501" sldId="2147484146"/>
          </pc:sldLayoutMkLst>
        </pc:sldLayoutChg>
        <pc:sldLayoutChg chg="add mod replId">
          <pc:chgData name="Stephen John Pugsley (2511445)" userId="S::2511445@student.uwtsd.ac.uk::688e9d3b-766e-4dd2-a018-c0e625cf9f4c" providerId="AD" clId="Web-{1036E01A-796B-0018-EAA9-223104B28D8B}" dt="2025-11-29T18:28:51.361" v="610"/>
          <pc:sldLayoutMkLst>
            <pc:docMk/>
            <pc:sldMasterMk cId="3258386289" sldId="2147484145"/>
            <pc:sldLayoutMk cId="2228633227" sldId="2147484147"/>
          </pc:sldLayoutMkLst>
        </pc:sldLayoutChg>
        <pc:sldLayoutChg chg="add mod replId">
          <pc:chgData name="Stephen John Pugsley (2511445)" userId="S::2511445@student.uwtsd.ac.uk::688e9d3b-766e-4dd2-a018-c0e625cf9f4c" providerId="AD" clId="Web-{1036E01A-796B-0018-EAA9-223104B28D8B}" dt="2025-11-29T18:28:51.361" v="610"/>
          <pc:sldLayoutMkLst>
            <pc:docMk/>
            <pc:sldMasterMk cId="3258386289" sldId="2147484145"/>
            <pc:sldLayoutMk cId="4032423296" sldId="2147484148"/>
          </pc:sldLayoutMkLst>
        </pc:sldLayoutChg>
        <pc:sldLayoutChg chg="add mod replId">
          <pc:chgData name="Stephen John Pugsley (2511445)" userId="S::2511445@student.uwtsd.ac.uk::688e9d3b-766e-4dd2-a018-c0e625cf9f4c" providerId="AD" clId="Web-{1036E01A-796B-0018-EAA9-223104B28D8B}" dt="2025-11-29T18:28:51.361" v="610"/>
          <pc:sldLayoutMkLst>
            <pc:docMk/>
            <pc:sldMasterMk cId="3258386289" sldId="2147484145"/>
            <pc:sldLayoutMk cId="2341480790" sldId="2147484149"/>
          </pc:sldLayoutMkLst>
        </pc:sldLayoutChg>
        <pc:sldLayoutChg chg="add mod replId">
          <pc:chgData name="Stephen John Pugsley (2511445)" userId="S::2511445@student.uwtsd.ac.uk::688e9d3b-766e-4dd2-a018-c0e625cf9f4c" providerId="AD" clId="Web-{1036E01A-796B-0018-EAA9-223104B28D8B}" dt="2025-11-29T18:28:51.361" v="610"/>
          <pc:sldLayoutMkLst>
            <pc:docMk/>
            <pc:sldMasterMk cId="3258386289" sldId="2147484145"/>
            <pc:sldLayoutMk cId="1206927312" sldId="2147484150"/>
          </pc:sldLayoutMkLst>
        </pc:sldLayoutChg>
        <pc:sldLayoutChg chg="add mod replId">
          <pc:chgData name="Stephen John Pugsley (2511445)" userId="S::2511445@student.uwtsd.ac.uk::688e9d3b-766e-4dd2-a018-c0e625cf9f4c" providerId="AD" clId="Web-{1036E01A-796B-0018-EAA9-223104B28D8B}" dt="2025-11-29T18:28:51.361" v="610"/>
          <pc:sldLayoutMkLst>
            <pc:docMk/>
            <pc:sldMasterMk cId="3258386289" sldId="2147484145"/>
            <pc:sldLayoutMk cId="1800566168" sldId="2147484151"/>
          </pc:sldLayoutMkLst>
        </pc:sldLayoutChg>
        <pc:sldLayoutChg chg="add mod replId">
          <pc:chgData name="Stephen John Pugsley (2511445)" userId="S::2511445@student.uwtsd.ac.uk::688e9d3b-766e-4dd2-a018-c0e625cf9f4c" providerId="AD" clId="Web-{1036E01A-796B-0018-EAA9-223104B28D8B}" dt="2025-11-29T18:28:51.361" v="610"/>
          <pc:sldLayoutMkLst>
            <pc:docMk/>
            <pc:sldMasterMk cId="3258386289" sldId="2147484145"/>
            <pc:sldLayoutMk cId="967729477" sldId="2147484152"/>
          </pc:sldLayoutMkLst>
        </pc:sldLayoutChg>
        <pc:sldLayoutChg chg="add mod replId">
          <pc:chgData name="Stephen John Pugsley (2511445)" userId="S::2511445@student.uwtsd.ac.uk::688e9d3b-766e-4dd2-a018-c0e625cf9f4c" providerId="AD" clId="Web-{1036E01A-796B-0018-EAA9-223104B28D8B}" dt="2025-11-29T18:28:51.361" v="610"/>
          <pc:sldLayoutMkLst>
            <pc:docMk/>
            <pc:sldMasterMk cId="3258386289" sldId="2147484145"/>
            <pc:sldLayoutMk cId="1242832915" sldId="2147484153"/>
          </pc:sldLayoutMkLst>
        </pc:sldLayoutChg>
        <pc:sldLayoutChg chg="add mod replId">
          <pc:chgData name="Stephen John Pugsley (2511445)" userId="S::2511445@student.uwtsd.ac.uk::688e9d3b-766e-4dd2-a018-c0e625cf9f4c" providerId="AD" clId="Web-{1036E01A-796B-0018-EAA9-223104B28D8B}" dt="2025-11-29T18:28:51.361" v="610"/>
          <pc:sldLayoutMkLst>
            <pc:docMk/>
            <pc:sldMasterMk cId="3258386289" sldId="2147484145"/>
            <pc:sldLayoutMk cId="856452536" sldId="2147484154"/>
          </pc:sldLayoutMkLst>
        </pc:sldLayoutChg>
        <pc:sldLayoutChg chg="add mod replId">
          <pc:chgData name="Stephen John Pugsley (2511445)" userId="S::2511445@student.uwtsd.ac.uk::688e9d3b-766e-4dd2-a018-c0e625cf9f4c" providerId="AD" clId="Web-{1036E01A-796B-0018-EAA9-223104B28D8B}" dt="2025-11-29T18:28:51.361" v="610"/>
          <pc:sldLayoutMkLst>
            <pc:docMk/>
            <pc:sldMasterMk cId="3258386289" sldId="2147484145"/>
            <pc:sldLayoutMk cId="4048545541" sldId="2147484155"/>
          </pc:sldLayoutMkLst>
        </pc:sldLayoutChg>
        <pc:sldLayoutChg chg="add mod replId">
          <pc:chgData name="Stephen John Pugsley (2511445)" userId="S::2511445@student.uwtsd.ac.uk::688e9d3b-766e-4dd2-a018-c0e625cf9f4c" providerId="AD" clId="Web-{1036E01A-796B-0018-EAA9-223104B28D8B}" dt="2025-11-29T18:28:51.361" v="610"/>
          <pc:sldLayoutMkLst>
            <pc:docMk/>
            <pc:sldMasterMk cId="3258386289" sldId="2147484145"/>
            <pc:sldLayoutMk cId="3862297858" sldId="2147484156"/>
          </pc:sldLayoutMkLst>
        </pc:sldLayoutChg>
        <pc:sldLayoutChg chg="add mod replId">
          <pc:chgData name="Stephen John Pugsley (2511445)" userId="S::2511445@student.uwtsd.ac.uk::688e9d3b-766e-4dd2-a018-c0e625cf9f4c" providerId="AD" clId="Web-{1036E01A-796B-0018-EAA9-223104B28D8B}" dt="2025-11-29T18:28:51.361" v="610"/>
          <pc:sldLayoutMkLst>
            <pc:docMk/>
            <pc:sldMasterMk cId="3258386289" sldId="2147484145"/>
            <pc:sldLayoutMk cId="374561533" sldId="2147484157"/>
          </pc:sldLayoutMkLst>
        </pc:sldLayoutChg>
        <pc:sldLayoutChg chg="add mod replId">
          <pc:chgData name="Stephen John Pugsley (2511445)" userId="S::2511445@student.uwtsd.ac.uk::688e9d3b-766e-4dd2-a018-c0e625cf9f4c" providerId="AD" clId="Web-{1036E01A-796B-0018-EAA9-223104B28D8B}" dt="2025-11-29T18:28:51.361" v="610"/>
          <pc:sldLayoutMkLst>
            <pc:docMk/>
            <pc:sldMasterMk cId="3258386289" sldId="2147484145"/>
            <pc:sldLayoutMk cId="1722918436" sldId="2147484158"/>
          </pc:sldLayoutMkLst>
        </pc:sldLayoutChg>
        <pc:sldLayoutChg chg="add mod replId">
          <pc:chgData name="Stephen John Pugsley (2511445)" userId="S::2511445@student.uwtsd.ac.uk::688e9d3b-766e-4dd2-a018-c0e625cf9f4c" providerId="AD" clId="Web-{1036E01A-796B-0018-EAA9-223104B28D8B}" dt="2025-11-29T18:28:51.361" v="610"/>
          <pc:sldLayoutMkLst>
            <pc:docMk/>
            <pc:sldMasterMk cId="3258386289" sldId="2147484145"/>
            <pc:sldLayoutMk cId="4216619727" sldId="2147484159"/>
          </pc:sldLayoutMkLst>
        </pc:sldLayoutChg>
        <pc:sldLayoutChg chg="add mod replId">
          <pc:chgData name="Stephen John Pugsley (2511445)" userId="S::2511445@student.uwtsd.ac.uk::688e9d3b-766e-4dd2-a018-c0e625cf9f4c" providerId="AD" clId="Web-{1036E01A-796B-0018-EAA9-223104B28D8B}" dt="2025-11-29T18:28:51.361" v="610"/>
          <pc:sldLayoutMkLst>
            <pc:docMk/>
            <pc:sldMasterMk cId="3258386289" sldId="2147484145"/>
            <pc:sldLayoutMk cId="2638321526" sldId="2147484160"/>
          </pc:sldLayoutMkLst>
        </pc:sldLayoutChg>
        <pc:sldLayoutChg chg="add mod replId">
          <pc:chgData name="Stephen John Pugsley (2511445)" userId="S::2511445@student.uwtsd.ac.uk::688e9d3b-766e-4dd2-a018-c0e625cf9f4c" providerId="AD" clId="Web-{1036E01A-796B-0018-EAA9-223104B28D8B}" dt="2025-11-29T18:28:51.361" v="610"/>
          <pc:sldLayoutMkLst>
            <pc:docMk/>
            <pc:sldMasterMk cId="3258386289" sldId="2147484145"/>
            <pc:sldLayoutMk cId="1183749649" sldId="2147484161"/>
          </pc:sldLayoutMkLst>
        </pc:sldLayoutChg>
        <pc:sldLayoutChg chg="add mod replId">
          <pc:chgData name="Stephen John Pugsley (2511445)" userId="S::2511445@student.uwtsd.ac.uk::688e9d3b-766e-4dd2-a018-c0e625cf9f4c" providerId="AD" clId="Web-{1036E01A-796B-0018-EAA9-223104B28D8B}" dt="2025-11-29T18:28:51.361" v="610"/>
          <pc:sldLayoutMkLst>
            <pc:docMk/>
            <pc:sldMasterMk cId="3258386289" sldId="2147484145"/>
            <pc:sldLayoutMk cId="816723983" sldId="2147484162"/>
          </pc:sldLayoutMkLst>
        </pc:sldLayoutChg>
      </pc:sldMasterChg>
    </pc:docChg>
  </pc:docChgLst>
  <pc:docChgLst>
    <pc:chgData name="Stephen John Pugsley (2511445)" userId="S::2511445@student.uwtsd.ac.uk::688e9d3b-766e-4dd2-a018-c0e625cf9f4c" providerId="AD" clId="Web-{0EC98971-73DA-BD8C-2204-4B9141B084D1}"/>
    <pc:docChg chg="addSld modSld addMainMaster delMainMaster">
      <pc:chgData name="Stephen John Pugsley (2511445)" userId="S::2511445@student.uwtsd.ac.uk::688e9d3b-766e-4dd2-a018-c0e625cf9f4c" providerId="AD" clId="Web-{0EC98971-73DA-BD8C-2204-4B9141B084D1}" dt="2025-11-23T21:02:49.136" v="198"/>
      <pc:docMkLst>
        <pc:docMk/>
      </pc:docMkLst>
      <pc:sldChg chg="addSp delSp modSp new mod setBg setClrOvrMap">
        <pc:chgData name="Stephen John Pugsley (2511445)" userId="S::2511445@student.uwtsd.ac.uk::688e9d3b-766e-4dd2-a018-c0e625cf9f4c" providerId="AD" clId="Web-{0EC98971-73DA-BD8C-2204-4B9141B084D1}" dt="2025-11-23T21:02:49.136" v="198"/>
        <pc:sldMkLst>
          <pc:docMk/>
          <pc:sldMk cId="1261484967" sldId="257"/>
        </pc:sldMkLst>
        <pc:spChg chg="mod">
          <ac:chgData name="Stephen John Pugsley (2511445)" userId="S::2511445@student.uwtsd.ac.uk::688e9d3b-766e-4dd2-a018-c0e625cf9f4c" providerId="AD" clId="Web-{0EC98971-73DA-BD8C-2204-4B9141B084D1}" dt="2025-11-23T21:02:49.136" v="198"/>
          <ac:spMkLst>
            <pc:docMk/>
            <pc:sldMk cId="1261484967" sldId="257"/>
            <ac:spMk id="2" creationId="{0AC6FB99-7AB4-ECC3-6546-99F5C6252505}"/>
          </ac:spMkLst>
        </pc:spChg>
      </pc:sldChg>
    </pc:docChg>
  </pc:docChgLst>
  <pc:docChgLst>
    <pc:chgData name="Stephen John Pugsley (2511445)" userId="S::2511445@student.uwtsd.ac.uk::688e9d3b-766e-4dd2-a018-c0e625cf9f4c" providerId="AD" clId="Web-{77040E95-CEF3-EBCF-0CF4-76A8A6E1B048}"/>
    <pc:docChg chg="mod addSld modSld addMainMaster delMainMaster">
      <pc:chgData name="Stephen John Pugsley (2511445)" userId="S::2511445@student.uwtsd.ac.uk::688e9d3b-766e-4dd2-a018-c0e625cf9f4c" providerId="AD" clId="Web-{77040E95-CEF3-EBCF-0CF4-76A8A6E1B048}" dt="2025-11-27T16:24:01.425" v="64" actId="20577"/>
      <pc:docMkLst>
        <pc:docMk/>
      </pc:docMkLst>
      <pc:sldChg chg="delSp modSp mod modClrScheme delDesignElem chgLayout">
        <pc:chgData name="Stephen John Pugsley (2511445)" userId="S::2511445@student.uwtsd.ac.uk::688e9d3b-766e-4dd2-a018-c0e625cf9f4c" providerId="AD" clId="Web-{77040E95-CEF3-EBCF-0CF4-76A8A6E1B048}" dt="2025-11-27T16:20:47.342" v="5"/>
        <pc:sldMkLst>
          <pc:docMk/>
          <pc:sldMk cId="1261484967" sldId="257"/>
        </pc:sldMkLst>
        <pc:spChg chg="mod ord">
          <ac:chgData name="Stephen John Pugsley (2511445)" userId="S::2511445@student.uwtsd.ac.uk::688e9d3b-766e-4dd2-a018-c0e625cf9f4c" providerId="AD" clId="Web-{77040E95-CEF3-EBCF-0CF4-76A8A6E1B048}" dt="2025-11-27T16:20:47.342" v="5"/>
          <ac:spMkLst>
            <pc:docMk/>
            <pc:sldMk cId="1261484967" sldId="257"/>
            <ac:spMk id="2" creationId="{0AC6FB99-7AB4-ECC3-6546-99F5C6252505}"/>
          </ac:spMkLst>
        </pc:spChg>
      </pc:sldChg>
      <pc:sldChg chg="modSp mod modClrScheme chgLayout">
        <pc:chgData name="Stephen John Pugsley (2511445)" userId="S::2511445@student.uwtsd.ac.uk::688e9d3b-766e-4dd2-a018-c0e625cf9f4c" providerId="AD" clId="Web-{77040E95-CEF3-EBCF-0CF4-76A8A6E1B048}" dt="2025-11-27T16:20:47.342" v="5"/>
        <pc:sldMkLst>
          <pc:docMk/>
          <pc:sldMk cId="905346859" sldId="258"/>
        </pc:sldMkLst>
      </pc:sldChg>
      <pc:sldChg chg="modSp mod modClrScheme chgLayout">
        <pc:chgData name="Stephen John Pugsley (2511445)" userId="S::2511445@student.uwtsd.ac.uk::688e9d3b-766e-4dd2-a018-c0e625cf9f4c" providerId="AD" clId="Web-{77040E95-CEF3-EBCF-0CF4-76A8A6E1B048}" dt="2025-11-27T16:20:47.342" v="5"/>
        <pc:sldMkLst>
          <pc:docMk/>
          <pc:sldMk cId="3839246931" sldId="259"/>
        </pc:sldMkLst>
        <pc:spChg chg="mod ord">
          <ac:chgData name="Stephen John Pugsley (2511445)" userId="S::2511445@student.uwtsd.ac.uk::688e9d3b-766e-4dd2-a018-c0e625cf9f4c" providerId="AD" clId="Web-{77040E95-CEF3-EBCF-0CF4-76A8A6E1B048}" dt="2025-11-27T16:20:47.342" v="5"/>
          <ac:spMkLst>
            <pc:docMk/>
            <pc:sldMk cId="3839246931" sldId="259"/>
            <ac:spMk id="2" creationId="{BE65D74D-89B1-AF7E-8235-9E0B926B2686}"/>
          </ac:spMkLst>
        </pc:spChg>
        <pc:spChg chg="mod ord">
          <ac:chgData name="Stephen John Pugsley (2511445)" userId="S::2511445@student.uwtsd.ac.uk::688e9d3b-766e-4dd2-a018-c0e625cf9f4c" providerId="AD" clId="Web-{77040E95-CEF3-EBCF-0CF4-76A8A6E1B048}" dt="2025-11-27T16:20:47.342" v="5"/>
          <ac:spMkLst>
            <pc:docMk/>
            <pc:sldMk cId="3839246931" sldId="259"/>
            <ac:spMk id="4" creationId="{0698B8AC-F425-5AFF-788F-08575898802B}"/>
          </ac:spMkLst>
        </pc:spChg>
      </pc:sldChg>
      <pc:sldChg chg="modSp mod modClrScheme chgLayout">
        <pc:chgData name="Stephen John Pugsley (2511445)" userId="S::2511445@student.uwtsd.ac.uk::688e9d3b-766e-4dd2-a018-c0e625cf9f4c" providerId="AD" clId="Web-{77040E95-CEF3-EBCF-0CF4-76A8A6E1B048}" dt="2025-11-27T16:20:47.342" v="5"/>
        <pc:sldMkLst>
          <pc:docMk/>
          <pc:sldMk cId="3127316088" sldId="260"/>
        </pc:sldMkLst>
        <pc:spChg chg="mod ord">
          <ac:chgData name="Stephen John Pugsley (2511445)" userId="S::2511445@student.uwtsd.ac.uk::688e9d3b-766e-4dd2-a018-c0e625cf9f4c" providerId="AD" clId="Web-{77040E95-CEF3-EBCF-0CF4-76A8A6E1B048}" dt="2025-11-27T16:20:47.342" v="5"/>
          <ac:spMkLst>
            <pc:docMk/>
            <pc:sldMk cId="3127316088" sldId="260"/>
            <ac:spMk id="2" creationId="{1D963920-DA68-48DB-169A-F0FB841D691F}"/>
          </ac:spMkLst>
        </pc:spChg>
        <pc:spChg chg="mod ord">
          <ac:chgData name="Stephen John Pugsley (2511445)" userId="S::2511445@student.uwtsd.ac.uk::688e9d3b-766e-4dd2-a018-c0e625cf9f4c" providerId="AD" clId="Web-{77040E95-CEF3-EBCF-0CF4-76A8A6E1B048}" dt="2025-11-27T16:20:47.342" v="5"/>
          <ac:spMkLst>
            <pc:docMk/>
            <pc:sldMk cId="3127316088" sldId="260"/>
            <ac:spMk id="4" creationId="{7D6BE8F5-B2E6-A304-EF78-C24526728A73}"/>
          </ac:spMkLst>
        </pc:spChg>
        <pc:graphicFrameChg chg="mod ord">
          <ac:chgData name="Stephen John Pugsley (2511445)" userId="S::2511445@student.uwtsd.ac.uk::688e9d3b-766e-4dd2-a018-c0e625cf9f4c" providerId="AD" clId="Web-{77040E95-CEF3-EBCF-0CF4-76A8A6E1B048}" dt="2025-11-27T16:20:47.342" v="5"/>
          <ac:graphicFrameMkLst>
            <pc:docMk/>
            <pc:sldMk cId="3127316088" sldId="260"/>
            <ac:graphicFrameMk id="8" creationId="{E6733F40-D303-455D-0A23-055E7272C038}"/>
          </ac:graphicFrameMkLst>
        </pc:graphicFrameChg>
      </pc:sldChg>
      <pc:sldChg chg="delSp modSp mod modClrScheme delDesignElem chgLayout">
        <pc:chgData name="Stephen John Pugsley (2511445)" userId="S::2511445@student.uwtsd.ac.uk::688e9d3b-766e-4dd2-a018-c0e625cf9f4c" providerId="AD" clId="Web-{77040E95-CEF3-EBCF-0CF4-76A8A6E1B048}" dt="2025-11-27T16:20:47.342" v="5"/>
        <pc:sldMkLst>
          <pc:docMk/>
          <pc:sldMk cId="3630822546" sldId="261"/>
        </pc:sldMkLst>
        <pc:spChg chg="mod ord">
          <ac:chgData name="Stephen John Pugsley (2511445)" userId="S::2511445@student.uwtsd.ac.uk::688e9d3b-766e-4dd2-a018-c0e625cf9f4c" providerId="AD" clId="Web-{77040E95-CEF3-EBCF-0CF4-76A8A6E1B048}" dt="2025-11-27T16:20:47.342" v="5"/>
          <ac:spMkLst>
            <pc:docMk/>
            <pc:sldMk cId="3630822546" sldId="261"/>
            <ac:spMk id="3" creationId="{AEC7A1DF-B6AE-1F55-3FD1-799602320347}"/>
          </ac:spMkLst>
        </pc:spChg>
        <pc:spChg chg="mod ord">
          <ac:chgData name="Stephen John Pugsley (2511445)" userId="S::2511445@student.uwtsd.ac.uk::688e9d3b-766e-4dd2-a018-c0e625cf9f4c" providerId="AD" clId="Web-{77040E95-CEF3-EBCF-0CF4-76A8A6E1B048}" dt="2025-11-27T16:20:47.342" v="5"/>
          <ac:spMkLst>
            <pc:docMk/>
            <pc:sldMk cId="3630822546" sldId="261"/>
            <ac:spMk id="4" creationId="{818D867F-8844-9078-E27C-1916F19373A1}"/>
          </ac:spMkLst>
        </pc:spChg>
      </pc:sldChg>
      <pc:sldChg chg="delSp modSp mod modClrScheme delDesignElem chgLayout">
        <pc:chgData name="Stephen John Pugsley (2511445)" userId="S::2511445@student.uwtsd.ac.uk::688e9d3b-766e-4dd2-a018-c0e625cf9f4c" providerId="AD" clId="Web-{77040E95-CEF3-EBCF-0CF4-76A8A6E1B048}" dt="2025-11-27T16:20:47.342" v="5"/>
        <pc:sldMkLst>
          <pc:docMk/>
          <pc:sldMk cId="2642690958" sldId="262"/>
        </pc:sldMkLst>
        <pc:spChg chg="mod ord">
          <ac:chgData name="Stephen John Pugsley (2511445)" userId="S::2511445@student.uwtsd.ac.uk::688e9d3b-766e-4dd2-a018-c0e625cf9f4c" providerId="AD" clId="Web-{77040E95-CEF3-EBCF-0CF4-76A8A6E1B048}" dt="2025-11-27T16:20:47.342" v="5"/>
          <ac:spMkLst>
            <pc:docMk/>
            <pc:sldMk cId="2642690958" sldId="262"/>
            <ac:spMk id="2" creationId="{8B9E2BB0-F6A8-D202-9C27-617E1153C0ED}"/>
          </ac:spMkLst>
        </pc:spChg>
        <pc:spChg chg="mod ord">
          <ac:chgData name="Stephen John Pugsley (2511445)" userId="S::2511445@student.uwtsd.ac.uk::688e9d3b-766e-4dd2-a018-c0e625cf9f4c" providerId="AD" clId="Web-{77040E95-CEF3-EBCF-0CF4-76A8A6E1B048}" dt="2025-11-27T16:20:47.342" v="5"/>
          <ac:spMkLst>
            <pc:docMk/>
            <pc:sldMk cId="2642690958" sldId="262"/>
            <ac:spMk id="4" creationId="{365BB116-EFE2-27A6-0801-683ED180A246}"/>
          </ac:spMkLst>
        </pc:spChg>
        <pc:graphicFrameChg chg="mod ord">
          <ac:chgData name="Stephen John Pugsley (2511445)" userId="S::2511445@student.uwtsd.ac.uk::688e9d3b-766e-4dd2-a018-c0e625cf9f4c" providerId="AD" clId="Web-{77040E95-CEF3-EBCF-0CF4-76A8A6E1B048}" dt="2025-11-27T16:20:47.342" v="5"/>
          <ac:graphicFrameMkLst>
            <pc:docMk/>
            <pc:sldMk cId="2642690958" sldId="262"/>
            <ac:graphicFrameMk id="8" creationId="{30024808-1F21-8B35-195A-39593C13AC66}"/>
          </ac:graphicFrameMkLst>
        </pc:graphicFrameChg>
      </pc:sldChg>
    </pc:docChg>
  </pc:docChgLst>
  <pc:docChgLst>
    <pc:chgData name="Stephen John Pugsley (2511445)" userId="S::2511445@student.uwtsd.ac.uk::688e9d3b-766e-4dd2-a018-c0e625cf9f4c" providerId="AD" clId="Web-{47936117-C00A-5584-C3BC-B1590E9D0069}"/>
    <pc:docChg chg="addSld delSld modSld sldOrd">
      <pc:chgData name="Stephen John Pugsley (2511445)" userId="S::2511445@student.uwtsd.ac.uk::688e9d3b-766e-4dd2-a018-c0e625cf9f4c" providerId="AD" clId="Web-{47936117-C00A-5584-C3BC-B1590E9D0069}" dt="2025-11-29T11:53:55.220" v="281"/>
      <pc:docMkLst>
        <pc:docMk/>
      </pc:docMkLst>
      <pc:sldChg chg="addSp delSp modSp mod ord setBg">
        <pc:chgData name="Stephen John Pugsley (2511445)" userId="S::2511445@student.uwtsd.ac.uk::688e9d3b-766e-4dd2-a018-c0e625cf9f4c" providerId="AD" clId="Web-{47936117-C00A-5584-C3BC-B1590E9D0069}" dt="2025-11-29T11:53:11.469" v="280" actId="14100"/>
        <pc:sldMkLst>
          <pc:docMk/>
          <pc:sldMk cId="1261484967" sldId="257"/>
        </pc:sldMkLst>
        <pc:spChg chg="mod">
          <ac:chgData name="Stephen John Pugsley (2511445)" userId="S::2511445@student.uwtsd.ac.uk::688e9d3b-766e-4dd2-a018-c0e625cf9f4c" providerId="AD" clId="Web-{47936117-C00A-5584-C3BC-B1590E9D0069}" dt="2025-11-29T11:47:49.713" v="264" actId="20577"/>
          <ac:spMkLst>
            <pc:docMk/>
            <pc:sldMk cId="1261484967" sldId="257"/>
            <ac:spMk id="2" creationId="{0AC6FB99-7AB4-ECC3-6546-99F5C6252505}"/>
          </ac:spMkLst>
        </pc:spChg>
        <pc:spChg chg="add del">
          <ac:chgData name="Stephen John Pugsley (2511445)" userId="S::2511445@student.uwtsd.ac.uk::688e9d3b-766e-4dd2-a018-c0e625cf9f4c" providerId="AD" clId="Web-{47936117-C00A-5584-C3BC-B1590E9D0069}" dt="2025-11-28T22:34:44.250" v="38"/>
          <ac:spMkLst>
            <pc:docMk/>
            <pc:sldMk cId="1261484967" sldId="257"/>
            <ac:spMk id="8" creationId="{A3D9AEEE-1CCD-43C0-BA3E-16D60A6E23C0}"/>
          </ac:spMkLst>
        </pc:spChg>
        <pc:spChg chg="add del">
          <ac:chgData name="Stephen John Pugsley (2511445)" userId="S::2511445@student.uwtsd.ac.uk::688e9d3b-766e-4dd2-a018-c0e625cf9f4c" providerId="AD" clId="Web-{47936117-C00A-5584-C3BC-B1590E9D0069}" dt="2025-11-28T22:34:44.250" v="38"/>
          <ac:spMkLst>
            <pc:docMk/>
            <pc:sldMk cId="1261484967" sldId="257"/>
            <ac:spMk id="9" creationId="{60F880A6-33D3-4EEC-A780-B73559B9F24C}"/>
          </ac:spMkLst>
        </pc:spChg>
        <pc:spChg chg="add del">
          <ac:chgData name="Stephen John Pugsley (2511445)" userId="S::2511445@student.uwtsd.ac.uk::688e9d3b-766e-4dd2-a018-c0e625cf9f4c" providerId="AD" clId="Web-{47936117-C00A-5584-C3BC-B1590E9D0069}" dt="2025-11-28T22:34:44.250" v="38"/>
          <ac:spMkLst>
            <pc:docMk/>
            <pc:sldMk cId="1261484967" sldId="257"/>
            <ac:spMk id="11" creationId="{2C6246ED-0535-4496-A8F6-1E80CC4EB853}"/>
          </ac:spMkLst>
        </pc:spChg>
        <pc:spChg chg="add">
          <ac:chgData name="Stephen John Pugsley (2511445)" userId="S::2511445@student.uwtsd.ac.uk::688e9d3b-766e-4dd2-a018-c0e625cf9f4c" providerId="AD" clId="Web-{47936117-C00A-5584-C3BC-B1590E9D0069}" dt="2025-11-28T22:34:44.282" v="39"/>
          <ac:spMkLst>
            <pc:docMk/>
            <pc:sldMk cId="1261484967" sldId="257"/>
            <ac:spMk id="13" creationId="{BF7E8610-2DF7-4AF0-B876-0F3B7882A6B7}"/>
          </ac:spMkLst>
        </pc:spChg>
        <pc:spChg chg="add">
          <ac:chgData name="Stephen John Pugsley (2511445)" userId="S::2511445@student.uwtsd.ac.uk::688e9d3b-766e-4dd2-a018-c0e625cf9f4c" providerId="AD" clId="Web-{47936117-C00A-5584-C3BC-B1590E9D0069}" dt="2025-11-28T22:34:44.282" v="39"/>
          <ac:spMkLst>
            <pc:docMk/>
            <pc:sldMk cId="1261484967" sldId="257"/>
            <ac:spMk id="15" creationId="{C1C8C023-62A6-4DA0-8DF4-3F4EA94090DE}"/>
          </ac:spMkLst>
        </pc:spChg>
        <pc:spChg chg="add">
          <ac:chgData name="Stephen John Pugsley (2511445)" userId="S::2511445@student.uwtsd.ac.uk::688e9d3b-766e-4dd2-a018-c0e625cf9f4c" providerId="AD" clId="Web-{47936117-C00A-5584-C3BC-B1590E9D0069}" dt="2025-11-28T22:34:44.282" v="39"/>
          <ac:spMkLst>
            <pc:docMk/>
            <pc:sldMk cId="1261484967" sldId="257"/>
            <ac:spMk id="16" creationId="{26B9FE07-322E-43FB-8707-C9826BD903EB}"/>
          </ac:spMkLst>
        </pc:spChg>
        <pc:spChg chg="add del">
          <ac:chgData name="Stephen John Pugsley (2511445)" userId="S::2511445@student.uwtsd.ac.uk::688e9d3b-766e-4dd2-a018-c0e625cf9f4c" providerId="AD" clId="Web-{47936117-C00A-5584-C3BC-B1590E9D0069}" dt="2025-11-29T11:47:11.962" v="257"/>
          <ac:spMkLst>
            <pc:docMk/>
            <pc:sldMk cId="1261484967" sldId="257"/>
            <ac:spMk id="32" creationId="{C15BF392-0424-DA73-1094-73660CD820C8}"/>
          </ac:spMkLst>
        </pc:spChg>
        <pc:spChg chg="add mod">
          <ac:chgData name="Stephen John Pugsley (2511445)" userId="S::2511445@student.uwtsd.ac.uk::688e9d3b-766e-4dd2-a018-c0e625cf9f4c" providerId="AD" clId="Web-{47936117-C00A-5584-C3BC-B1590E9D0069}" dt="2025-11-29T11:53:11.469" v="280" actId="14100"/>
          <ac:spMkLst>
            <pc:docMk/>
            <pc:sldMk cId="1261484967" sldId="257"/>
            <ac:spMk id="79" creationId="{F533BD71-FDD7-6E7B-FC22-F689F1D52340}"/>
          </ac:spMkLst>
        </pc:spChg>
        <pc:graphicFrameChg chg="del mod modGraphic">
          <ac:chgData name="Stephen John Pugsley (2511445)" userId="S::2511445@student.uwtsd.ac.uk::688e9d3b-766e-4dd2-a018-c0e625cf9f4c" providerId="AD" clId="Web-{47936117-C00A-5584-C3BC-B1590E9D0069}" dt="2025-11-29T11:52:12.093" v="275"/>
          <ac:graphicFrameMkLst>
            <pc:docMk/>
            <pc:sldMk cId="1261484967" sldId="257"/>
            <ac:graphicFrameMk id="5" creationId="{F4161C90-6C14-B8C5-36EA-AE7481F35F03}"/>
          </ac:graphicFrameMkLst>
        </pc:graphicFrameChg>
      </pc:sldChg>
      <pc:sldChg chg="addSp modSp mod setBg">
        <pc:chgData name="Stephen John Pugsley (2511445)" userId="S::2511445@student.uwtsd.ac.uk::688e9d3b-766e-4dd2-a018-c0e625cf9f4c" providerId="AD" clId="Web-{47936117-C00A-5584-C3BC-B1590E9D0069}" dt="2025-11-28T22:36:10.361" v="41"/>
        <pc:sldMkLst>
          <pc:docMk/>
          <pc:sldMk cId="905346859" sldId="258"/>
        </pc:sldMkLst>
        <pc:spChg chg="mod">
          <ac:chgData name="Stephen John Pugsley (2511445)" userId="S::2511445@student.uwtsd.ac.uk::688e9d3b-766e-4dd2-a018-c0e625cf9f4c" providerId="AD" clId="Web-{47936117-C00A-5584-C3BC-B1590E9D0069}" dt="2025-11-28T22:36:10.361" v="41"/>
          <ac:spMkLst>
            <pc:docMk/>
            <pc:sldMk cId="905346859" sldId="258"/>
            <ac:spMk id="2" creationId="{522F97BB-59DE-AA3C-F590-6EDDFD6F30BD}"/>
          </ac:spMkLst>
        </pc:spChg>
        <pc:spChg chg="add">
          <ac:chgData name="Stephen John Pugsley (2511445)" userId="S::2511445@student.uwtsd.ac.uk::688e9d3b-766e-4dd2-a018-c0e625cf9f4c" providerId="AD" clId="Web-{47936117-C00A-5584-C3BC-B1590E9D0069}" dt="2025-11-28T22:36:10.361" v="41"/>
          <ac:spMkLst>
            <pc:docMk/>
            <pc:sldMk cId="905346859" sldId="258"/>
            <ac:spMk id="10" creationId="{F966DD2F-FBF5-41CE-A3F4-565352D95DC3}"/>
          </ac:spMkLst>
        </pc:spChg>
        <pc:spChg chg="add">
          <ac:chgData name="Stephen John Pugsley (2511445)" userId="S::2511445@student.uwtsd.ac.uk::688e9d3b-766e-4dd2-a018-c0e625cf9f4c" providerId="AD" clId="Web-{47936117-C00A-5584-C3BC-B1590E9D0069}" dt="2025-11-28T22:36:10.361" v="41"/>
          <ac:spMkLst>
            <pc:docMk/>
            <pc:sldMk cId="905346859" sldId="258"/>
            <ac:spMk id="12" creationId="{F46FCE2B-F2D2-466E-B0AA-8E341DB4981E}"/>
          </ac:spMkLst>
        </pc:spChg>
        <pc:spChg chg="add">
          <ac:chgData name="Stephen John Pugsley (2511445)" userId="S::2511445@student.uwtsd.ac.uk::688e9d3b-766e-4dd2-a018-c0e625cf9f4c" providerId="AD" clId="Web-{47936117-C00A-5584-C3BC-B1590E9D0069}" dt="2025-11-28T22:36:10.361" v="41"/>
          <ac:spMkLst>
            <pc:docMk/>
            <pc:sldMk cId="905346859" sldId="258"/>
            <ac:spMk id="14" creationId="{2BD31C98-199A-4722-A1A5-4393A43E740B}"/>
          </ac:spMkLst>
        </pc:spChg>
        <pc:graphicFrameChg chg="mod modGraphic">
          <ac:chgData name="Stephen John Pugsley (2511445)" userId="S::2511445@student.uwtsd.ac.uk::688e9d3b-766e-4dd2-a018-c0e625cf9f4c" providerId="AD" clId="Web-{47936117-C00A-5584-C3BC-B1590E9D0069}" dt="2025-11-28T22:36:10.361" v="41"/>
          <ac:graphicFrameMkLst>
            <pc:docMk/>
            <pc:sldMk cId="905346859" sldId="258"/>
            <ac:graphicFrameMk id="5" creationId="{9E6E124C-0F85-1724-3E66-75B268B1A06C}"/>
          </ac:graphicFrameMkLst>
        </pc:graphicFrameChg>
      </pc:sldChg>
      <pc:sldChg chg="addSp delSp modSp mod setBg">
        <pc:chgData name="Stephen John Pugsley (2511445)" userId="S::2511445@student.uwtsd.ac.uk::688e9d3b-766e-4dd2-a018-c0e625cf9f4c" providerId="AD" clId="Web-{47936117-C00A-5584-C3BC-B1590E9D0069}" dt="2025-11-28T22:35:36.251" v="40"/>
        <pc:sldMkLst>
          <pc:docMk/>
          <pc:sldMk cId="3839246931" sldId="259"/>
        </pc:sldMkLst>
        <pc:spChg chg="mod">
          <ac:chgData name="Stephen John Pugsley (2511445)" userId="S::2511445@student.uwtsd.ac.uk::688e9d3b-766e-4dd2-a018-c0e625cf9f4c" providerId="AD" clId="Web-{47936117-C00A-5584-C3BC-B1590E9D0069}" dt="2025-11-28T22:35:36.251" v="40"/>
          <ac:spMkLst>
            <pc:docMk/>
            <pc:sldMk cId="3839246931" sldId="259"/>
            <ac:spMk id="2" creationId="{BE65D74D-89B1-AF7E-8235-9E0B926B2686}"/>
          </ac:spMkLst>
        </pc:spChg>
        <pc:spChg chg="del">
          <ac:chgData name="Stephen John Pugsley (2511445)" userId="S::2511445@student.uwtsd.ac.uk::688e9d3b-766e-4dd2-a018-c0e625cf9f4c" providerId="AD" clId="Web-{47936117-C00A-5584-C3BC-B1590E9D0069}" dt="2025-11-28T22:35:36.251" v="40"/>
          <ac:spMkLst>
            <pc:docMk/>
            <pc:sldMk cId="3839246931" sldId="259"/>
            <ac:spMk id="3" creationId="{89263A1A-E645-621F-DB21-378604CA5A0C}"/>
          </ac:spMkLst>
        </pc:spChg>
        <pc:spChg chg="mod ord">
          <ac:chgData name="Stephen John Pugsley (2511445)" userId="S::2511445@student.uwtsd.ac.uk::688e9d3b-766e-4dd2-a018-c0e625cf9f4c" providerId="AD" clId="Web-{47936117-C00A-5584-C3BC-B1590E9D0069}" dt="2025-11-28T22:35:36.251" v="40"/>
          <ac:spMkLst>
            <pc:docMk/>
            <pc:sldMk cId="3839246931" sldId="259"/>
            <ac:spMk id="4" creationId="{0698B8AC-F425-5AFF-788F-08575898802B}"/>
          </ac:spMkLst>
        </pc:spChg>
        <pc:spChg chg="mod ord">
          <ac:chgData name="Stephen John Pugsley (2511445)" userId="S::2511445@student.uwtsd.ac.uk::688e9d3b-766e-4dd2-a018-c0e625cf9f4c" providerId="AD" clId="Web-{47936117-C00A-5584-C3BC-B1590E9D0069}" dt="2025-11-28T22:35:36.251" v="40"/>
          <ac:spMkLst>
            <pc:docMk/>
            <pc:sldMk cId="3839246931" sldId="259"/>
            <ac:spMk id="5" creationId="{FF272D98-3110-4A1F-378B-BB9DCC79DF6B}"/>
          </ac:spMkLst>
        </pc:spChg>
        <pc:spChg chg="mod">
          <ac:chgData name="Stephen John Pugsley (2511445)" userId="S::2511445@student.uwtsd.ac.uk::688e9d3b-766e-4dd2-a018-c0e625cf9f4c" providerId="AD" clId="Web-{47936117-C00A-5584-C3BC-B1590E9D0069}" dt="2025-11-28T22:35:36.251" v="40"/>
          <ac:spMkLst>
            <pc:docMk/>
            <pc:sldMk cId="3839246931" sldId="259"/>
            <ac:spMk id="6" creationId="{7A43ACB3-3F67-CF9B-78FD-30BBA060FA1D}"/>
          </ac:spMkLst>
        </pc:spChg>
        <pc:spChg chg="add">
          <ac:chgData name="Stephen John Pugsley (2511445)" userId="S::2511445@student.uwtsd.ac.uk::688e9d3b-766e-4dd2-a018-c0e625cf9f4c" providerId="AD" clId="Web-{47936117-C00A-5584-C3BC-B1590E9D0069}" dt="2025-11-28T22:35:36.251" v="40"/>
          <ac:spMkLst>
            <pc:docMk/>
            <pc:sldMk cId="3839246931" sldId="259"/>
            <ac:spMk id="12" creationId="{A3D9AEEE-1CCD-43C0-BA3E-16D60A6E23C0}"/>
          </ac:spMkLst>
        </pc:spChg>
        <pc:spChg chg="add">
          <ac:chgData name="Stephen John Pugsley (2511445)" userId="S::2511445@student.uwtsd.ac.uk::688e9d3b-766e-4dd2-a018-c0e625cf9f4c" providerId="AD" clId="Web-{47936117-C00A-5584-C3BC-B1590E9D0069}" dt="2025-11-28T22:35:36.251" v="40"/>
          <ac:spMkLst>
            <pc:docMk/>
            <pc:sldMk cId="3839246931" sldId="259"/>
            <ac:spMk id="14" creationId="{60F880A6-33D3-4EEC-A780-B73559B9F24C}"/>
          </ac:spMkLst>
        </pc:spChg>
        <pc:spChg chg="add">
          <ac:chgData name="Stephen John Pugsley (2511445)" userId="S::2511445@student.uwtsd.ac.uk::688e9d3b-766e-4dd2-a018-c0e625cf9f4c" providerId="AD" clId="Web-{47936117-C00A-5584-C3BC-B1590E9D0069}" dt="2025-11-28T22:35:36.251" v="40"/>
          <ac:spMkLst>
            <pc:docMk/>
            <pc:sldMk cId="3839246931" sldId="259"/>
            <ac:spMk id="16" creationId="{2C6246ED-0535-4496-A8F6-1E80CC4EB853}"/>
          </ac:spMkLst>
        </pc:spChg>
        <pc:graphicFrameChg chg="add">
          <ac:chgData name="Stephen John Pugsley (2511445)" userId="S::2511445@student.uwtsd.ac.uk::688e9d3b-766e-4dd2-a018-c0e625cf9f4c" providerId="AD" clId="Web-{47936117-C00A-5584-C3BC-B1590E9D0069}" dt="2025-11-28T22:35:36.251" v="40"/>
          <ac:graphicFrameMkLst>
            <pc:docMk/>
            <pc:sldMk cId="3839246931" sldId="259"/>
            <ac:graphicFrameMk id="8" creationId="{7CDBBDA8-3E31-DD48-8460-88FA80B4B2B9}"/>
          </ac:graphicFrameMkLst>
        </pc:graphicFrameChg>
      </pc:sldChg>
      <pc:sldChg chg="addSp modSp mod setBg">
        <pc:chgData name="Stephen John Pugsley (2511445)" userId="S::2511445@student.uwtsd.ac.uk::688e9d3b-766e-4dd2-a018-c0e625cf9f4c" providerId="AD" clId="Web-{47936117-C00A-5584-C3BC-B1590E9D0069}" dt="2025-11-28T22:36:44.393" v="42"/>
        <pc:sldMkLst>
          <pc:docMk/>
          <pc:sldMk cId="3127316088" sldId="260"/>
        </pc:sldMkLst>
        <pc:spChg chg="mod">
          <ac:chgData name="Stephen John Pugsley (2511445)" userId="S::2511445@student.uwtsd.ac.uk::688e9d3b-766e-4dd2-a018-c0e625cf9f4c" providerId="AD" clId="Web-{47936117-C00A-5584-C3BC-B1590E9D0069}" dt="2025-11-28T22:36:44.393" v="42"/>
          <ac:spMkLst>
            <pc:docMk/>
            <pc:sldMk cId="3127316088" sldId="260"/>
            <ac:spMk id="2" creationId="{1D963920-DA68-48DB-169A-F0FB841D691F}"/>
          </ac:spMkLst>
        </pc:spChg>
        <pc:spChg chg="mod ord">
          <ac:chgData name="Stephen John Pugsley (2511445)" userId="S::2511445@student.uwtsd.ac.uk::688e9d3b-766e-4dd2-a018-c0e625cf9f4c" providerId="AD" clId="Web-{47936117-C00A-5584-C3BC-B1590E9D0069}" dt="2025-11-28T22:36:44.393" v="42"/>
          <ac:spMkLst>
            <pc:docMk/>
            <pc:sldMk cId="3127316088" sldId="260"/>
            <ac:spMk id="4" creationId="{7D6BE8F5-B2E6-A304-EF78-C24526728A73}"/>
          </ac:spMkLst>
        </pc:spChg>
        <pc:spChg chg="mod ord">
          <ac:chgData name="Stephen John Pugsley (2511445)" userId="S::2511445@student.uwtsd.ac.uk::688e9d3b-766e-4dd2-a018-c0e625cf9f4c" providerId="AD" clId="Web-{47936117-C00A-5584-C3BC-B1590E9D0069}" dt="2025-11-28T22:36:44.393" v="42"/>
          <ac:spMkLst>
            <pc:docMk/>
            <pc:sldMk cId="3127316088" sldId="260"/>
            <ac:spMk id="5" creationId="{717881EF-CB58-2B18-B10B-7EAC997730C4}"/>
          </ac:spMkLst>
        </pc:spChg>
        <pc:spChg chg="mod">
          <ac:chgData name="Stephen John Pugsley (2511445)" userId="S::2511445@student.uwtsd.ac.uk::688e9d3b-766e-4dd2-a018-c0e625cf9f4c" providerId="AD" clId="Web-{47936117-C00A-5584-C3BC-B1590E9D0069}" dt="2025-11-28T22:36:44.393" v="42"/>
          <ac:spMkLst>
            <pc:docMk/>
            <pc:sldMk cId="3127316088" sldId="260"/>
            <ac:spMk id="6" creationId="{9239BE01-F447-E9D1-8814-1DBDB0944D99}"/>
          </ac:spMkLst>
        </pc:spChg>
        <pc:spChg chg="add">
          <ac:chgData name="Stephen John Pugsley (2511445)" userId="S::2511445@student.uwtsd.ac.uk::688e9d3b-766e-4dd2-a018-c0e625cf9f4c" providerId="AD" clId="Web-{47936117-C00A-5584-C3BC-B1590E9D0069}" dt="2025-11-28T22:36:44.393" v="42"/>
          <ac:spMkLst>
            <pc:docMk/>
            <pc:sldMk cId="3127316088" sldId="260"/>
            <ac:spMk id="13" creationId="{A3D9AEEE-1CCD-43C0-BA3E-16D60A6E23C0}"/>
          </ac:spMkLst>
        </pc:spChg>
        <pc:spChg chg="add">
          <ac:chgData name="Stephen John Pugsley (2511445)" userId="S::2511445@student.uwtsd.ac.uk::688e9d3b-766e-4dd2-a018-c0e625cf9f4c" providerId="AD" clId="Web-{47936117-C00A-5584-C3BC-B1590E9D0069}" dt="2025-11-28T22:36:44.393" v="42"/>
          <ac:spMkLst>
            <pc:docMk/>
            <pc:sldMk cId="3127316088" sldId="260"/>
            <ac:spMk id="15" creationId="{60F880A6-33D3-4EEC-A780-B73559B9F24C}"/>
          </ac:spMkLst>
        </pc:spChg>
        <pc:spChg chg="add">
          <ac:chgData name="Stephen John Pugsley (2511445)" userId="S::2511445@student.uwtsd.ac.uk::688e9d3b-766e-4dd2-a018-c0e625cf9f4c" providerId="AD" clId="Web-{47936117-C00A-5584-C3BC-B1590E9D0069}" dt="2025-11-28T22:36:44.393" v="42"/>
          <ac:spMkLst>
            <pc:docMk/>
            <pc:sldMk cId="3127316088" sldId="260"/>
            <ac:spMk id="17" creationId="{2C6246ED-0535-4496-A8F6-1E80CC4EB853}"/>
          </ac:spMkLst>
        </pc:spChg>
        <pc:graphicFrameChg chg="mod ord modGraphic">
          <ac:chgData name="Stephen John Pugsley (2511445)" userId="S::2511445@student.uwtsd.ac.uk::688e9d3b-766e-4dd2-a018-c0e625cf9f4c" providerId="AD" clId="Web-{47936117-C00A-5584-C3BC-B1590E9D0069}" dt="2025-11-28T22:36:44.393" v="42"/>
          <ac:graphicFrameMkLst>
            <pc:docMk/>
            <pc:sldMk cId="3127316088" sldId="260"/>
            <ac:graphicFrameMk id="8" creationId="{E6733F40-D303-455D-0A23-055E7272C038}"/>
          </ac:graphicFrameMkLst>
        </pc:graphicFrameChg>
      </pc:sldChg>
      <pc:sldChg chg="addSp modSp mod setBg setClrOvrMap">
        <pc:chgData name="Stephen John Pugsley (2511445)" userId="S::2511445@student.uwtsd.ac.uk::688e9d3b-766e-4dd2-a018-c0e625cf9f4c" providerId="AD" clId="Web-{47936117-C00A-5584-C3BC-B1590E9D0069}" dt="2025-11-28T22:37:26.987" v="43"/>
        <pc:sldMkLst>
          <pc:docMk/>
          <pc:sldMk cId="3630822546" sldId="261"/>
        </pc:sldMkLst>
        <pc:spChg chg="mod">
          <ac:chgData name="Stephen John Pugsley (2511445)" userId="S::2511445@student.uwtsd.ac.uk::688e9d3b-766e-4dd2-a018-c0e625cf9f4c" providerId="AD" clId="Web-{47936117-C00A-5584-C3BC-B1590E9D0069}" dt="2025-11-28T22:37:26.987" v="43"/>
          <ac:spMkLst>
            <pc:docMk/>
            <pc:sldMk cId="3630822546" sldId="261"/>
            <ac:spMk id="2" creationId="{366FAEE5-0A4F-6D63-BC69-D9C3E889FC80}"/>
          </ac:spMkLst>
        </pc:spChg>
        <pc:spChg chg="mod ord">
          <ac:chgData name="Stephen John Pugsley (2511445)" userId="S::2511445@student.uwtsd.ac.uk::688e9d3b-766e-4dd2-a018-c0e625cf9f4c" providerId="AD" clId="Web-{47936117-C00A-5584-C3BC-B1590E9D0069}" dt="2025-11-28T22:37:26.987" v="43"/>
          <ac:spMkLst>
            <pc:docMk/>
            <pc:sldMk cId="3630822546" sldId="261"/>
            <ac:spMk id="3" creationId="{AEC7A1DF-B6AE-1F55-3FD1-799602320347}"/>
          </ac:spMkLst>
        </pc:spChg>
        <pc:spChg chg="mod">
          <ac:chgData name="Stephen John Pugsley (2511445)" userId="S::2511445@student.uwtsd.ac.uk::688e9d3b-766e-4dd2-a018-c0e625cf9f4c" providerId="AD" clId="Web-{47936117-C00A-5584-C3BC-B1590E9D0069}" dt="2025-11-28T22:37:26.987" v="43"/>
          <ac:spMkLst>
            <pc:docMk/>
            <pc:sldMk cId="3630822546" sldId="261"/>
            <ac:spMk id="4" creationId="{818D867F-8844-9078-E27C-1916F19373A1}"/>
          </ac:spMkLst>
        </pc:spChg>
        <pc:spChg chg="mod">
          <ac:chgData name="Stephen John Pugsley (2511445)" userId="S::2511445@student.uwtsd.ac.uk::688e9d3b-766e-4dd2-a018-c0e625cf9f4c" providerId="AD" clId="Web-{47936117-C00A-5584-C3BC-B1590E9D0069}" dt="2025-11-28T22:37:26.987" v="43"/>
          <ac:spMkLst>
            <pc:docMk/>
            <pc:sldMk cId="3630822546" sldId="261"/>
            <ac:spMk id="5" creationId="{20E6D2B9-7586-163D-D560-1D016EA959C5}"/>
          </ac:spMkLst>
        </pc:spChg>
        <pc:spChg chg="mod ord">
          <ac:chgData name="Stephen John Pugsley (2511445)" userId="S::2511445@student.uwtsd.ac.uk::688e9d3b-766e-4dd2-a018-c0e625cf9f4c" providerId="AD" clId="Web-{47936117-C00A-5584-C3BC-B1590E9D0069}" dt="2025-11-28T22:37:26.987" v="43"/>
          <ac:spMkLst>
            <pc:docMk/>
            <pc:sldMk cId="3630822546" sldId="261"/>
            <ac:spMk id="6" creationId="{1BA5040F-67DD-E114-313C-BAD2A75CA980}"/>
          </ac:spMkLst>
        </pc:spChg>
        <pc:spChg chg="add">
          <ac:chgData name="Stephen John Pugsley (2511445)" userId="S::2511445@student.uwtsd.ac.uk::688e9d3b-766e-4dd2-a018-c0e625cf9f4c" providerId="AD" clId="Web-{47936117-C00A-5584-C3BC-B1590E9D0069}" dt="2025-11-28T22:37:26.987" v="43"/>
          <ac:spMkLst>
            <pc:docMk/>
            <pc:sldMk cId="3630822546" sldId="261"/>
            <ac:spMk id="8" creationId="{5BE0789E-91A7-4246-978E-A17FE1BF952A}"/>
          </ac:spMkLst>
        </pc:spChg>
        <pc:spChg chg="add">
          <ac:chgData name="Stephen John Pugsley (2511445)" userId="S::2511445@student.uwtsd.ac.uk::688e9d3b-766e-4dd2-a018-c0e625cf9f4c" providerId="AD" clId="Web-{47936117-C00A-5584-C3BC-B1590E9D0069}" dt="2025-11-28T22:37:26.987" v="43"/>
          <ac:spMkLst>
            <pc:docMk/>
            <pc:sldMk cId="3630822546" sldId="261"/>
            <ac:spMk id="27" creationId="{15EDA122-4530-45D2-A70A-B1A967AAE566}"/>
          </ac:spMkLst>
        </pc:spChg>
        <pc:spChg chg="add">
          <ac:chgData name="Stephen John Pugsley (2511445)" userId="S::2511445@student.uwtsd.ac.uk::688e9d3b-766e-4dd2-a018-c0e625cf9f4c" providerId="AD" clId="Web-{47936117-C00A-5584-C3BC-B1590E9D0069}" dt="2025-11-28T22:37:26.987" v="43"/>
          <ac:spMkLst>
            <pc:docMk/>
            <pc:sldMk cId="3630822546" sldId="261"/>
            <ac:spMk id="29" creationId="{9782F52E-0F94-4BFC-9F89-B054DDEAB9EF}"/>
          </ac:spMkLst>
        </pc:spChg>
        <pc:grpChg chg="add">
          <ac:chgData name="Stephen John Pugsley (2511445)" userId="S::2511445@student.uwtsd.ac.uk::688e9d3b-766e-4dd2-a018-c0e625cf9f4c" providerId="AD" clId="Web-{47936117-C00A-5584-C3BC-B1590E9D0069}" dt="2025-11-28T22:37:26.987" v="43"/>
          <ac:grpSpMkLst>
            <pc:docMk/>
            <pc:sldMk cId="3630822546" sldId="261"/>
            <ac:grpSpMk id="9" creationId="{3C6C0BD2-8B3C-4042-B4EE-5DB7665A3736}"/>
          </ac:grpSpMkLst>
        </pc:grpChg>
      </pc:sldChg>
      <pc:sldChg chg="addSp modSp mod setBg setClrOvrMap">
        <pc:chgData name="Stephen John Pugsley (2511445)" userId="S::2511445@student.uwtsd.ac.uk::688e9d3b-766e-4dd2-a018-c0e625cf9f4c" providerId="AD" clId="Web-{47936117-C00A-5584-C3BC-B1590E9D0069}" dt="2025-11-29T11:04:26.818" v="132"/>
        <pc:sldMkLst>
          <pc:docMk/>
          <pc:sldMk cId="2642690958" sldId="262"/>
        </pc:sldMkLst>
        <pc:spChg chg="mod">
          <ac:chgData name="Stephen John Pugsley (2511445)" userId="S::2511445@student.uwtsd.ac.uk::688e9d3b-766e-4dd2-a018-c0e625cf9f4c" providerId="AD" clId="Web-{47936117-C00A-5584-C3BC-B1590E9D0069}" dt="2025-11-29T11:04:26.818" v="132"/>
          <ac:spMkLst>
            <pc:docMk/>
            <pc:sldMk cId="2642690958" sldId="262"/>
            <ac:spMk id="2" creationId="{8B9E2BB0-F6A8-D202-9C27-617E1153C0ED}"/>
          </ac:spMkLst>
        </pc:spChg>
        <pc:spChg chg="mod ord">
          <ac:chgData name="Stephen John Pugsley (2511445)" userId="S::2511445@student.uwtsd.ac.uk::688e9d3b-766e-4dd2-a018-c0e625cf9f4c" providerId="AD" clId="Web-{47936117-C00A-5584-C3BC-B1590E9D0069}" dt="2025-11-29T11:04:26.818" v="132"/>
          <ac:spMkLst>
            <pc:docMk/>
            <pc:sldMk cId="2642690958" sldId="262"/>
            <ac:spMk id="4" creationId="{365BB116-EFE2-27A6-0801-683ED180A246}"/>
          </ac:spMkLst>
        </pc:spChg>
        <pc:spChg chg="mod ord">
          <ac:chgData name="Stephen John Pugsley (2511445)" userId="S::2511445@student.uwtsd.ac.uk::688e9d3b-766e-4dd2-a018-c0e625cf9f4c" providerId="AD" clId="Web-{47936117-C00A-5584-C3BC-B1590E9D0069}" dt="2025-11-29T11:04:26.818" v="132"/>
          <ac:spMkLst>
            <pc:docMk/>
            <pc:sldMk cId="2642690958" sldId="262"/>
            <ac:spMk id="5" creationId="{70DE6CFB-1FE6-1229-4E15-44D4E0B7E46E}"/>
          </ac:spMkLst>
        </pc:spChg>
        <pc:spChg chg="mod">
          <ac:chgData name="Stephen John Pugsley (2511445)" userId="S::2511445@student.uwtsd.ac.uk::688e9d3b-766e-4dd2-a018-c0e625cf9f4c" providerId="AD" clId="Web-{47936117-C00A-5584-C3BC-B1590E9D0069}" dt="2025-11-29T11:04:26.818" v="132"/>
          <ac:spMkLst>
            <pc:docMk/>
            <pc:sldMk cId="2642690958" sldId="262"/>
            <ac:spMk id="6" creationId="{D1F56E93-38AB-73B6-3EC1-BA60C93AC301}"/>
          </ac:spMkLst>
        </pc:spChg>
        <pc:spChg chg="add">
          <ac:chgData name="Stephen John Pugsley (2511445)" userId="S::2511445@student.uwtsd.ac.uk::688e9d3b-766e-4dd2-a018-c0e625cf9f4c" providerId="AD" clId="Web-{47936117-C00A-5584-C3BC-B1590E9D0069}" dt="2025-11-29T11:04:26.818" v="132"/>
          <ac:spMkLst>
            <pc:docMk/>
            <pc:sldMk cId="2642690958" sldId="262"/>
            <ac:spMk id="13" creationId="{A3D9AEEE-1CCD-43C0-BA3E-16D60A6E23C0}"/>
          </ac:spMkLst>
        </pc:spChg>
        <pc:spChg chg="add">
          <ac:chgData name="Stephen John Pugsley (2511445)" userId="S::2511445@student.uwtsd.ac.uk::688e9d3b-766e-4dd2-a018-c0e625cf9f4c" providerId="AD" clId="Web-{47936117-C00A-5584-C3BC-B1590E9D0069}" dt="2025-11-29T11:04:26.818" v="132"/>
          <ac:spMkLst>
            <pc:docMk/>
            <pc:sldMk cId="2642690958" sldId="262"/>
            <ac:spMk id="15" creationId="{60F880A6-33D3-4EEC-A780-B73559B9F24C}"/>
          </ac:spMkLst>
        </pc:spChg>
        <pc:spChg chg="add">
          <ac:chgData name="Stephen John Pugsley (2511445)" userId="S::2511445@student.uwtsd.ac.uk::688e9d3b-766e-4dd2-a018-c0e625cf9f4c" providerId="AD" clId="Web-{47936117-C00A-5584-C3BC-B1590E9D0069}" dt="2025-11-29T11:04:26.818" v="132"/>
          <ac:spMkLst>
            <pc:docMk/>
            <pc:sldMk cId="2642690958" sldId="262"/>
            <ac:spMk id="17" creationId="{2C6246ED-0535-4496-A8F6-1E80CC4EB853}"/>
          </ac:spMkLst>
        </pc:spChg>
        <pc:graphicFrameChg chg="mod ord modGraphic">
          <ac:chgData name="Stephen John Pugsley (2511445)" userId="S::2511445@student.uwtsd.ac.uk::688e9d3b-766e-4dd2-a018-c0e625cf9f4c" providerId="AD" clId="Web-{47936117-C00A-5584-C3BC-B1590E9D0069}" dt="2025-11-29T11:04:26.818" v="132"/>
          <ac:graphicFrameMkLst>
            <pc:docMk/>
            <pc:sldMk cId="2642690958" sldId="262"/>
            <ac:graphicFrameMk id="8" creationId="{30024808-1F21-8B35-195A-39593C13AC66}"/>
          </ac:graphicFrameMkLst>
        </pc:graphicFrameChg>
      </pc:sldChg>
      <pc:sldChg chg="addSp delSp modSp add del mod modClrScheme addAnim delAnim chgLayout">
        <pc:chgData name="Stephen John Pugsley (2511445)" userId="S::2511445@student.uwtsd.ac.uk::688e9d3b-766e-4dd2-a018-c0e625cf9f4c" providerId="AD" clId="Web-{47936117-C00A-5584-C3BC-B1590E9D0069}" dt="2025-11-29T11:27:55.640" v="241" actId="1076"/>
        <pc:sldMkLst>
          <pc:docMk/>
          <pc:sldMk cId="2966103842" sldId="263"/>
        </pc:sldMkLst>
        <pc:spChg chg="mod ord">
          <ac:chgData name="Stephen John Pugsley (2511445)" userId="S::2511445@student.uwtsd.ac.uk::688e9d3b-766e-4dd2-a018-c0e625cf9f4c" providerId="AD" clId="Web-{47936117-C00A-5584-C3BC-B1590E9D0069}" dt="2025-11-29T10:53:49.429" v="51"/>
          <ac:spMkLst>
            <pc:docMk/>
            <pc:sldMk cId="2966103842" sldId="263"/>
            <ac:spMk id="2" creationId="{F6F01648-BDD7-BC7B-A1E2-85B92589C6CA}"/>
          </ac:spMkLst>
        </pc:spChg>
        <pc:spChg chg="del mod ord">
          <ac:chgData name="Stephen John Pugsley (2511445)" userId="S::2511445@student.uwtsd.ac.uk::688e9d3b-766e-4dd2-a018-c0e625cf9f4c" providerId="AD" clId="Web-{47936117-C00A-5584-C3BC-B1590E9D0069}" dt="2025-11-29T10:58:54.903" v="58"/>
          <ac:spMkLst>
            <pc:docMk/>
            <pc:sldMk cId="2966103842" sldId="263"/>
            <ac:spMk id="3" creationId="{B0440E93-D370-CDC3-DEBF-B24C25DDEFF9}"/>
          </ac:spMkLst>
        </pc:spChg>
        <pc:spChg chg="add del">
          <ac:chgData name="Stephen John Pugsley (2511445)" userId="S::2511445@student.uwtsd.ac.uk::688e9d3b-766e-4dd2-a018-c0e625cf9f4c" providerId="AD" clId="Web-{47936117-C00A-5584-C3BC-B1590E9D0069}" dt="2025-11-29T10:59:45.107" v="60"/>
          <ac:spMkLst>
            <pc:docMk/>
            <pc:sldMk cId="2966103842" sldId="263"/>
            <ac:spMk id="4" creationId="{2A90FA24-DED2-7F48-41E0-E0BE7E7D05B1}"/>
          </ac:spMkLst>
        </pc:spChg>
        <pc:spChg chg="add del mod">
          <ac:chgData name="Stephen John Pugsley (2511445)" userId="S::2511445@student.uwtsd.ac.uk::688e9d3b-766e-4dd2-a018-c0e625cf9f4c" providerId="AD" clId="Web-{47936117-C00A-5584-C3BC-B1590E9D0069}" dt="2025-11-29T11:03:25.360" v="131"/>
          <ac:spMkLst>
            <pc:docMk/>
            <pc:sldMk cId="2966103842" sldId="263"/>
            <ac:spMk id="5" creationId="{69EAF9EA-85F2-3DB7-C8B9-3A1FFCB05F59}"/>
          </ac:spMkLst>
        </pc:spChg>
        <pc:spChg chg="add mod">
          <ac:chgData name="Stephen John Pugsley (2511445)" userId="S::2511445@student.uwtsd.ac.uk::688e9d3b-766e-4dd2-a018-c0e625cf9f4c" providerId="AD" clId="Web-{47936117-C00A-5584-C3BC-B1590E9D0069}" dt="2025-11-29T11:25:14.586" v="233" actId="20577"/>
          <ac:spMkLst>
            <pc:docMk/>
            <pc:sldMk cId="2966103842" sldId="263"/>
            <ac:spMk id="6" creationId="{69011B48-3B47-0BFE-6470-07839D247B42}"/>
          </ac:spMkLst>
        </pc:spChg>
        <pc:spChg chg="add mod">
          <ac:chgData name="Stephen John Pugsley (2511445)" userId="S::2511445@student.uwtsd.ac.uk::688e9d3b-766e-4dd2-a018-c0e625cf9f4c" providerId="AD" clId="Web-{47936117-C00A-5584-C3BC-B1590E9D0069}" dt="2025-11-29T11:24:17.146" v="227" actId="20577"/>
          <ac:spMkLst>
            <pc:docMk/>
            <pc:sldMk cId="2966103842" sldId="263"/>
            <ac:spMk id="7" creationId="{96C3AE08-70A4-AFB0-B5B1-C14E87A0E16B}"/>
          </ac:spMkLst>
        </pc:spChg>
        <pc:spChg chg="add mod">
          <ac:chgData name="Stephen John Pugsley (2511445)" userId="S::2511445@student.uwtsd.ac.uk::688e9d3b-766e-4dd2-a018-c0e625cf9f4c" providerId="AD" clId="Web-{47936117-C00A-5584-C3BC-B1590E9D0069}" dt="2025-11-29T11:23:41.035" v="224" actId="20577"/>
          <ac:spMkLst>
            <pc:docMk/>
            <pc:sldMk cId="2966103842" sldId="263"/>
            <ac:spMk id="8" creationId="{0FAB1008-C961-F764-DFFC-4FB97567FB0B}"/>
          </ac:spMkLst>
        </pc:spChg>
        <pc:picChg chg="add mod">
          <ac:chgData name="Stephen John Pugsley (2511445)" userId="S::2511445@student.uwtsd.ac.uk::688e9d3b-766e-4dd2-a018-c0e625cf9f4c" providerId="AD" clId="Web-{47936117-C00A-5584-C3BC-B1590E9D0069}" dt="2025-11-29T11:27:55.640" v="241" actId="1076"/>
          <ac:picMkLst>
            <pc:docMk/>
            <pc:sldMk cId="2966103842" sldId="263"/>
            <ac:picMk id="9" creationId="{4A3E62D6-5328-8308-C1B5-F14A81443AEA}"/>
          </ac:picMkLst>
        </pc:picChg>
      </pc:sldChg>
      <pc:sldChg chg="modSp new del">
        <pc:chgData name="Stephen John Pugsley (2511445)" userId="S::2511445@student.uwtsd.ac.uk::688e9d3b-766e-4dd2-a018-c0e625cf9f4c" providerId="AD" clId="Web-{47936117-C00A-5584-C3BC-B1590E9D0069}" dt="2025-11-29T11:53:55.220" v="281"/>
        <pc:sldMkLst>
          <pc:docMk/>
          <pc:sldMk cId="2115220009" sldId="264"/>
        </pc:sldMkLst>
        <pc:spChg chg="mod">
          <ac:chgData name="Stephen John Pugsley (2511445)" userId="S::2511445@student.uwtsd.ac.uk::688e9d3b-766e-4dd2-a018-c0e625cf9f4c" providerId="AD" clId="Web-{47936117-C00A-5584-C3BC-B1590E9D0069}" dt="2025-11-29T11:51:07.608" v="274" actId="20577"/>
          <ac:spMkLst>
            <pc:docMk/>
            <pc:sldMk cId="2115220009" sldId="264"/>
            <ac:spMk id="2" creationId="{20FAC8EE-7F44-D1FF-7809-0AF8D121E127}"/>
          </ac:spMkLst>
        </pc:spChg>
      </pc:sldChg>
    </pc:docChg>
  </pc:docChgLst>
  <pc:docChgLst>
    <pc:chgData name="Stephen John Pugsley (2511445)" userId="S::2511445@student.uwtsd.ac.uk::688e9d3b-766e-4dd2-a018-c0e625cf9f4c" providerId="AD" clId="Web-{67AACA15-E8DB-9654-0D91-1A5BDDBB634D}"/>
    <pc:docChg chg="mod addSld modSld sldOrd addMainMaster delMainMaster">
      <pc:chgData name="Stephen John Pugsley (2511445)" userId="S::2511445@student.uwtsd.ac.uk::688e9d3b-766e-4dd2-a018-c0e625cf9f4c" providerId="AD" clId="Web-{67AACA15-E8DB-9654-0D91-1A5BDDBB634D}" dt="2025-11-23T22:59:19.465" v="1299" actId="1076"/>
      <pc:docMkLst>
        <pc:docMk/>
      </pc:docMkLst>
      <pc:sldChg chg="delSp modSp mod modClrScheme setClrOvrMap delDesignElem chgLayout">
        <pc:chgData name="Stephen John Pugsley (2511445)" userId="S::2511445@student.uwtsd.ac.uk::688e9d3b-766e-4dd2-a018-c0e625cf9f4c" providerId="AD" clId="Web-{67AACA15-E8DB-9654-0D91-1A5BDDBB634D}" dt="2025-11-23T22:58:59.824" v="1294" actId="20577"/>
        <pc:sldMkLst>
          <pc:docMk/>
          <pc:sldMk cId="1261484967" sldId="257"/>
        </pc:sldMkLst>
        <pc:spChg chg="mod ord">
          <ac:chgData name="Stephen John Pugsley (2511445)" userId="S::2511445@student.uwtsd.ac.uk::688e9d3b-766e-4dd2-a018-c0e625cf9f4c" providerId="AD" clId="Web-{67AACA15-E8DB-9654-0D91-1A5BDDBB634D}" dt="2025-11-23T22:58:59.824" v="1294" actId="20577"/>
          <ac:spMkLst>
            <pc:docMk/>
            <pc:sldMk cId="1261484967" sldId="257"/>
            <ac:spMk id="2" creationId="{0AC6FB99-7AB4-ECC3-6546-99F5C6252505}"/>
          </ac:spMkLst>
        </pc:spChg>
      </pc:sldChg>
      <pc:sldChg chg="addSp delSp modSp new mod setBg modClrScheme chgLayout">
        <pc:chgData name="Stephen John Pugsley (2511445)" userId="S::2511445@student.uwtsd.ac.uk::688e9d3b-766e-4dd2-a018-c0e625cf9f4c" providerId="AD" clId="Web-{67AACA15-E8DB-9654-0D91-1A5BDDBB634D}" dt="2025-11-23T22:57:36.165" v="1279"/>
        <pc:sldMkLst>
          <pc:docMk/>
          <pc:sldMk cId="905346859" sldId="258"/>
        </pc:sldMkLst>
      </pc:sldChg>
      <pc:sldChg chg="modSp new mod ord modClrScheme chgLayout">
        <pc:chgData name="Stephen John Pugsley (2511445)" userId="S::2511445@student.uwtsd.ac.uk::688e9d3b-766e-4dd2-a018-c0e625cf9f4c" providerId="AD" clId="Web-{67AACA15-E8DB-9654-0D91-1A5BDDBB634D}" dt="2025-11-23T22:58:27.008" v="1288" actId="20577"/>
        <pc:sldMkLst>
          <pc:docMk/>
          <pc:sldMk cId="3839246931" sldId="259"/>
        </pc:sldMkLst>
        <pc:spChg chg="mod ord">
          <ac:chgData name="Stephen John Pugsley (2511445)" userId="S::2511445@student.uwtsd.ac.uk::688e9d3b-766e-4dd2-a018-c0e625cf9f4c" providerId="AD" clId="Web-{67AACA15-E8DB-9654-0D91-1A5BDDBB634D}" dt="2025-11-23T22:58:27.008" v="1288" actId="20577"/>
          <ac:spMkLst>
            <pc:docMk/>
            <pc:sldMk cId="3839246931" sldId="259"/>
            <ac:spMk id="2" creationId="{BE65D74D-89B1-AF7E-8235-9E0B926B2686}"/>
          </ac:spMkLst>
        </pc:spChg>
        <pc:spChg chg="mod ord">
          <ac:chgData name="Stephen John Pugsley (2511445)" userId="S::2511445@student.uwtsd.ac.uk::688e9d3b-766e-4dd2-a018-c0e625cf9f4c" providerId="AD" clId="Web-{67AACA15-E8DB-9654-0D91-1A5BDDBB634D}" dt="2025-11-23T22:54:51.282" v="1266"/>
          <ac:spMkLst>
            <pc:docMk/>
            <pc:sldMk cId="3839246931" sldId="259"/>
            <ac:spMk id="4" creationId="{0698B8AC-F425-5AFF-788F-08575898802B}"/>
          </ac:spMkLst>
        </pc:spChg>
      </pc:sldChg>
      <pc:sldChg chg="addSp delSp modSp new mod setBg modClrScheme chgLayout">
        <pc:chgData name="Stephen John Pugsley (2511445)" userId="S::2511445@student.uwtsd.ac.uk::688e9d3b-766e-4dd2-a018-c0e625cf9f4c" providerId="AD" clId="Web-{67AACA15-E8DB-9654-0D91-1A5BDDBB634D}" dt="2025-11-23T22:56:54.242" v="1274"/>
        <pc:sldMkLst>
          <pc:docMk/>
          <pc:sldMk cId="3127316088" sldId="260"/>
        </pc:sldMkLst>
        <pc:spChg chg="mod ord">
          <ac:chgData name="Stephen John Pugsley (2511445)" userId="S::2511445@student.uwtsd.ac.uk::688e9d3b-766e-4dd2-a018-c0e625cf9f4c" providerId="AD" clId="Web-{67AACA15-E8DB-9654-0D91-1A5BDDBB634D}" dt="2025-11-23T22:56:54.242" v="1274"/>
          <ac:spMkLst>
            <pc:docMk/>
            <pc:sldMk cId="3127316088" sldId="260"/>
            <ac:spMk id="2" creationId="{1D963920-DA68-48DB-169A-F0FB841D691F}"/>
          </ac:spMkLst>
        </pc:spChg>
        <pc:spChg chg="mod ord">
          <ac:chgData name="Stephen John Pugsley (2511445)" userId="S::2511445@student.uwtsd.ac.uk::688e9d3b-766e-4dd2-a018-c0e625cf9f4c" providerId="AD" clId="Web-{67AACA15-E8DB-9654-0D91-1A5BDDBB634D}" dt="2025-11-23T22:56:54.242" v="1274"/>
          <ac:spMkLst>
            <pc:docMk/>
            <pc:sldMk cId="3127316088" sldId="260"/>
            <ac:spMk id="4" creationId="{7D6BE8F5-B2E6-A304-EF78-C24526728A73}"/>
          </ac:spMkLst>
        </pc:spChg>
        <pc:graphicFrameChg chg="add">
          <ac:chgData name="Stephen John Pugsley (2511445)" userId="S::2511445@student.uwtsd.ac.uk::688e9d3b-766e-4dd2-a018-c0e625cf9f4c" providerId="AD" clId="Web-{67AACA15-E8DB-9654-0D91-1A5BDDBB634D}" dt="2025-11-23T22:56:54.242" v="1274"/>
          <ac:graphicFrameMkLst>
            <pc:docMk/>
            <pc:sldMk cId="3127316088" sldId="260"/>
            <ac:graphicFrameMk id="8" creationId="{E6733F40-D303-455D-0A23-055E7272C038}"/>
          </ac:graphicFrameMkLst>
        </pc:graphicFrameChg>
      </pc:sldChg>
      <pc:sldChg chg="addSp modSp new mod setBg modClrScheme chgLayout">
        <pc:chgData name="Stephen John Pugsley (2511445)" userId="S::2511445@student.uwtsd.ac.uk::688e9d3b-766e-4dd2-a018-c0e625cf9f4c" providerId="AD" clId="Web-{67AACA15-E8DB-9654-0D91-1A5BDDBB634D}" dt="2025-11-23T22:56:32.460" v="1273"/>
        <pc:sldMkLst>
          <pc:docMk/>
          <pc:sldMk cId="3630822546" sldId="261"/>
        </pc:sldMkLst>
        <pc:spChg chg="mod ord">
          <ac:chgData name="Stephen John Pugsley (2511445)" userId="S::2511445@student.uwtsd.ac.uk::688e9d3b-766e-4dd2-a018-c0e625cf9f4c" providerId="AD" clId="Web-{67AACA15-E8DB-9654-0D91-1A5BDDBB634D}" dt="2025-11-23T22:56:32.460" v="1273"/>
          <ac:spMkLst>
            <pc:docMk/>
            <pc:sldMk cId="3630822546" sldId="261"/>
            <ac:spMk id="3" creationId="{AEC7A1DF-B6AE-1F55-3FD1-799602320347}"/>
          </ac:spMkLst>
        </pc:spChg>
        <pc:spChg chg="mod ord">
          <ac:chgData name="Stephen John Pugsley (2511445)" userId="S::2511445@student.uwtsd.ac.uk::688e9d3b-766e-4dd2-a018-c0e625cf9f4c" providerId="AD" clId="Web-{67AACA15-E8DB-9654-0D91-1A5BDDBB634D}" dt="2025-11-23T22:56:32.460" v="1273"/>
          <ac:spMkLst>
            <pc:docMk/>
            <pc:sldMk cId="3630822546" sldId="261"/>
            <ac:spMk id="4" creationId="{818D867F-8844-9078-E27C-1916F19373A1}"/>
          </ac:spMkLst>
        </pc:spChg>
      </pc:sldChg>
      <pc:sldChg chg="addSp delSp modSp new mod ord setBg modClrScheme setClrOvrMap chgLayout">
        <pc:chgData name="Stephen John Pugsley (2511445)" userId="S::2511445@student.uwtsd.ac.uk::688e9d3b-766e-4dd2-a018-c0e625cf9f4c" providerId="AD" clId="Web-{67AACA15-E8DB-9654-0D91-1A5BDDBB634D}" dt="2025-11-23T22:56:14.129" v="1272"/>
        <pc:sldMkLst>
          <pc:docMk/>
          <pc:sldMk cId="2642690958" sldId="262"/>
        </pc:sldMkLst>
        <pc:spChg chg="mod ord">
          <ac:chgData name="Stephen John Pugsley (2511445)" userId="S::2511445@student.uwtsd.ac.uk::688e9d3b-766e-4dd2-a018-c0e625cf9f4c" providerId="AD" clId="Web-{67AACA15-E8DB-9654-0D91-1A5BDDBB634D}" dt="2025-11-23T22:56:14.129" v="1272"/>
          <ac:spMkLst>
            <pc:docMk/>
            <pc:sldMk cId="2642690958" sldId="262"/>
            <ac:spMk id="2" creationId="{8B9E2BB0-F6A8-D202-9C27-617E1153C0ED}"/>
          </ac:spMkLst>
        </pc:spChg>
        <pc:spChg chg="mod ord">
          <ac:chgData name="Stephen John Pugsley (2511445)" userId="S::2511445@student.uwtsd.ac.uk::688e9d3b-766e-4dd2-a018-c0e625cf9f4c" providerId="AD" clId="Web-{67AACA15-E8DB-9654-0D91-1A5BDDBB634D}" dt="2025-11-23T22:56:14.129" v="1272"/>
          <ac:spMkLst>
            <pc:docMk/>
            <pc:sldMk cId="2642690958" sldId="262"/>
            <ac:spMk id="4" creationId="{365BB116-EFE2-27A6-0801-683ED180A246}"/>
          </ac:spMkLst>
        </pc:spChg>
        <pc:graphicFrameChg chg="add mod ord modGraphic">
          <ac:chgData name="Stephen John Pugsley (2511445)" userId="S::2511445@student.uwtsd.ac.uk::688e9d3b-766e-4dd2-a018-c0e625cf9f4c" providerId="AD" clId="Web-{67AACA15-E8DB-9654-0D91-1A5BDDBB634D}" dt="2025-11-23T22:56:14.129" v="1272"/>
          <ac:graphicFrameMkLst>
            <pc:docMk/>
            <pc:sldMk cId="2642690958" sldId="262"/>
            <ac:graphicFrameMk id="8" creationId="{30024808-1F21-8B35-195A-39593C13AC66}"/>
          </ac:graphicFrameMkLst>
        </pc:graphicFrameChg>
      </pc:sldChg>
    </pc:docChg>
  </pc:docChgLst>
  <pc:docChgLst>
    <pc:chgData clId="Web-{06E62810-3C71-7C5F-35A5-7A9401B1F9AC}"/>
    <pc:docChg chg="modSld">
      <pc:chgData name="" userId="" providerId="" clId="Web-{06E62810-3C71-7C5F-35A5-7A9401B1F9AC}" dt="2025-11-27T15:45:11.241" v="1" actId="1076"/>
      <pc:docMkLst>
        <pc:docMk/>
      </pc:docMkLst>
    </pc:docChg>
  </pc:docChgLst>
  <pc:docChgLst>
    <pc:chgData name="Stephen John Pugsley (2511445)" userId="S::2511445@student.uwtsd.ac.uk::688e9d3b-766e-4dd2-a018-c0e625cf9f4c" providerId="AD" clId="Web-{82D1E01B-5023-05C1-D979-39530AF7EEC6}"/>
    <pc:docChg chg="modSld">
      <pc:chgData name="Stephen John Pugsley (2511445)" userId="S::2511445@student.uwtsd.ac.uk::688e9d3b-766e-4dd2-a018-c0e625cf9f4c" providerId="AD" clId="Web-{82D1E01B-5023-05C1-D979-39530AF7EEC6}" dt="2025-11-30T20:27:16.335" v="5" actId="1076"/>
      <pc:docMkLst>
        <pc:docMk/>
      </pc:docMkLst>
      <pc:sldChg chg="modSp">
        <pc:chgData name="Stephen John Pugsley (2511445)" userId="S::2511445@student.uwtsd.ac.uk::688e9d3b-766e-4dd2-a018-c0e625cf9f4c" providerId="AD" clId="Web-{82D1E01B-5023-05C1-D979-39530AF7EEC6}" dt="2025-11-30T20:27:16.335" v="5" actId="1076"/>
        <pc:sldMkLst>
          <pc:docMk/>
          <pc:sldMk cId="2966103842" sldId="263"/>
        </pc:sldMkLst>
        <pc:picChg chg="mod">
          <ac:chgData name="Stephen John Pugsley (2511445)" userId="S::2511445@student.uwtsd.ac.uk::688e9d3b-766e-4dd2-a018-c0e625cf9f4c" providerId="AD" clId="Web-{82D1E01B-5023-05C1-D979-39530AF7EEC6}" dt="2025-11-30T20:27:16.335" v="5" actId="1076"/>
          <ac:picMkLst>
            <pc:docMk/>
            <pc:sldMk cId="2966103842" sldId="263"/>
            <ac:picMk id="9" creationId="{4A3E62D6-5328-8308-C1B5-F14A81443AEA}"/>
          </ac:picMkLst>
        </pc:picChg>
      </pc:sldChg>
    </pc:docChg>
  </pc:docChgLst>
  <pc:docChgLst>
    <pc:chgData name="Stephen John Pugsley (2511445)" userId="S::2511445@student.uwtsd.ac.uk::688e9d3b-766e-4dd2-a018-c0e625cf9f4c" providerId="AD" clId="Web-{06E62810-3C71-7C5F-35A5-7A9401B1F9AC}"/>
    <pc:docChg chg="delSld modSld">
      <pc:chgData name="Stephen John Pugsley (2511445)" userId="S::2511445@student.uwtsd.ac.uk::688e9d3b-766e-4dd2-a018-c0e625cf9f4c" providerId="AD" clId="Web-{06E62810-3C71-7C5F-35A5-7A9401B1F9AC}" dt="2025-11-27T16:15:29.060" v="327"/>
      <pc:docMkLst>
        <pc:docMk/>
      </pc:docMkLst>
      <pc:sldChg chg="addSp delSp modSp modNotes">
        <pc:chgData name="Stephen John Pugsley (2511445)" userId="S::2511445@student.uwtsd.ac.uk::688e9d3b-766e-4dd2-a018-c0e625cf9f4c" providerId="AD" clId="Web-{06E62810-3C71-7C5F-35A5-7A9401B1F9AC}" dt="2025-11-27T16:14:00.838" v="326"/>
        <pc:sldMkLst>
          <pc:docMk/>
          <pc:sldMk cId="1261484967" sldId="257"/>
        </pc:sldMkLst>
        <pc:spChg chg="mod">
          <ac:chgData name="Stephen John Pugsley (2511445)" userId="S::2511445@student.uwtsd.ac.uk::688e9d3b-766e-4dd2-a018-c0e625cf9f4c" providerId="AD" clId="Web-{06E62810-3C71-7C5F-35A5-7A9401B1F9AC}" dt="2025-11-27T16:14:00.838" v="326"/>
          <ac:spMkLst>
            <pc:docMk/>
            <pc:sldMk cId="1261484967" sldId="257"/>
            <ac:spMk id="2" creationId="{0AC6FB99-7AB4-ECC3-6546-99F5C6252505}"/>
          </ac:spMkLst>
        </pc:spChg>
      </pc:sldChg>
    </pc:docChg>
  </pc:docChgLst>
  <pc:docChgLst>
    <pc:chgData name="Stephen John Pugsley (2511445)" userId="S::2511445@student.uwtsd.ac.uk::688e9d3b-766e-4dd2-a018-c0e625cf9f4c" providerId="AD" clId="Web-{73FFDC72-2BD3-9354-1DE3-53E00F97528C}"/>
    <pc:docChg chg="mod modSld modMainMaster">
      <pc:chgData name="Stephen John Pugsley (2511445)" userId="S::2511445@student.uwtsd.ac.uk::688e9d3b-766e-4dd2-a018-c0e625cf9f4c" providerId="AD" clId="Web-{73FFDC72-2BD3-9354-1DE3-53E00F97528C}" dt="2025-11-29T19:36:13.868" v="563" actId="20577"/>
      <pc:docMkLst>
        <pc:docMk/>
      </pc:docMkLst>
      <pc:sldChg chg="addSp modSp">
        <pc:chgData name="Stephen John Pugsley (2511445)" userId="S::2511445@student.uwtsd.ac.uk::688e9d3b-766e-4dd2-a018-c0e625cf9f4c" providerId="AD" clId="Web-{73FFDC72-2BD3-9354-1DE3-53E00F97528C}" dt="2025-11-29T19:36:13.868" v="563" actId="20577"/>
        <pc:sldMkLst>
          <pc:docMk/>
          <pc:sldMk cId="1261484967" sldId="257"/>
        </pc:sldMkLst>
        <pc:spChg chg="add mod">
          <ac:chgData name="Stephen John Pugsley (2511445)" userId="S::2511445@student.uwtsd.ac.uk::688e9d3b-766e-4dd2-a018-c0e625cf9f4c" providerId="AD" clId="Web-{73FFDC72-2BD3-9354-1DE3-53E00F97528C}" dt="2025-11-29T19:28:24.509" v="522"/>
          <ac:spMkLst>
            <pc:docMk/>
            <pc:sldMk cId="1261484967" sldId="257"/>
            <ac:spMk id="4" creationId="{1E0ACFAA-46CD-4148-B5A7-A6F2EA3F4018}"/>
          </ac:spMkLst>
        </pc:spChg>
        <pc:spChg chg="mod">
          <ac:chgData name="Stephen John Pugsley (2511445)" userId="S::2511445@student.uwtsd.ac.uk::688e9d3b-766e-4dd2-a018-c0e625cf9f4c" providerId="AD" clId="Web-{73FFDC72-2BD3-9354-1DE3-53E00F97528C}" dt="2025-11-29T19:36:13.868" v="563" actId="20577"/>
          <ac:spMkLst>
            <pc:docMk/>
            <pc:sldMk cId="1261484967" sldId="257"/>
            <ac:spMk id="5" creationId="{D4962D42-B4FD-5C2A-0980-7D683674CB82}"/>
          </ac:spMkLst>
        </pc:spChg>
        <pc:spChg chg="mod">
          <ac:chgData name="Stephen John Pugsley (2511445)" userId="S::2511445@student.uwtsd.ac.uk::688e9d3b-766e-4dd2-a018-c0e625cf9f4c" providerId="AD" clId="Web-{73FFDC72-2BD3-9354-1DE3-53E00F97528C}" dt="2025-11-29T19:34:05.938" v="547" actId="14100"/>
          <ac:spMkLst>
            <pc:docMk/>
            <pc:sldMk cId="1261484967" sldId="257"/>
            <ac:spMk id="79" creationId="{F533BD71-FDD7-6E7B-FC22-F689F1D52340}"/>
          </ac:spMkLst>
        </pc:spChg>
        <pc:picChg chg="add mod">
          <ac:chgData name="Stephen John Pugsley (2511445)" userId="S::2511445@student.uwtsd.ac.uk::688e9d3b-766e-4dd2-a018-c0e625cf9f4c" providerId="AD" clId="Web-{73FFDC72-2BD3-9354-1DE3-53E00F97528C}" dt="2025-11-29T19:35:50.867" v="561" actId="1076"/>
          <ac:picMkLst>
            <pc:docMk/>
            <pc:sldMk cId="1261484967" sldId="257"/>
            <ac:picMk id="3" creationId="{E9B1C195-C720-EDD0-8C98-B3E8B7F47E9F}"/>
          </ac:picMkLst>
        </pc:picChg>
      </pc:sldChg>
      <pc:sldChg chg="addSp delSp modSp mod setBg">
        <pc:chgData name="Stephen John Pugsley (2511445)" userId="S::2511445@student.uwtsd.ac.uk::688e9d3b-766e-4dd2-a018-c0e625cf9f4c" providerId="AD" clId="Web-{73FFDC72-2BD3-9354-1DE3-53E00F97528C}" dt="2025-11-29T19:28:24.509" v="522"/>
        <pc:sldMkLst>
          <pc:docMk/>
          <pc:sldMk cId="905346859" sldId="258"/>
        </pc:sldMkLst>
        <pc:spChg chg="add mod">
          <ac:chgData name="Stephen John Pugsley (2511445)" userId="S::2511445@student.uwtsd.ac.uk::688e9d3b-766e-4dd2-a018-c0e625cf9f4c" providerId="AD" clId="Web-{73FFDC72-2BD3-9354-1DE3-53E00F97528C}" dt="2025-11-29T19:28:24.509" v="522"/>
          <ac:spMkLst>
            <pc:docMk/>
            <pc:sldMk cId="905346859" sldId="258"/>
            <ac:spMk id="3" creationId="{7EE42038-BA4D-73B2-1D32-63A99D93ACBC}"/>
          </ac:spMkLst>
        </pc:spChg>
        <pc:spChg chg="mod ord">
          <ac:chgData name="Stephen John Pugsley (2511445)" userId="S::2511445@student.uwtsd.ac.uk::688e9d3b-766e-4dd2-a018-c0e625cf9f4c" providerId="AD" clId="Web-{73FFDC72-2BD3-9354-1DE3-53E00F97528C}" dt="2025-11-29T19:24:05.245" v="513"/>
          <ac:spMkLst>
            <pc:docMk/>
            <pc:sldMk cId="905346859" sldId="258"/>
            <ac:spMk id="38" creationId="{BF69C3AB-E37A-39B3-8DAC-A7706737E6B9}"/>
          </ac:spMkLst>
        </pc:spChg>
        <pc:spChg chg="mod">
          <ac:chgData name="Stephen John Pugsley (2511445)" userId="S::2511445@student.uwtsd.ac.uk::688e9d3b-766e-4dd2-a018-c0e625cf9f4c" providerId="AD" clId="Web-{73FFDC72-2BD3-9354-1DE3-53E00F97528C}" dt="2025-11-29T19:24:05.245" v="513"/>
          <ac:spMkLst>
            <pc:docMk/>
            <pc:sldMk cId="905346859" sldId="258"/>
            <ac:spMk id="40" creationId="{95CF7FE8-2F31-C16E-8EE2-7974CA41F736}"/>
          </ac:spMkLst>
        </pc:spChg>
        <pc:spChg chg="add del">
          <ac:chgData name="Stephen John Pugsley (2511445)" userId="S::2511445@student.uwtsd.ac.uk::688e9d3b-766e-4dd2-a018-c0e625cf9f4c" providerId="AD" clId="Web-{73FFDC72-2BD3-9354-1DE3-53E00F97528C}" dt="2025-11-29T19:24:05.245" v="513"/>
          <ac:spMkLst>
            <pc:docMk/>
            <pc:sldMk cId="905346859" sldId="258"/>
            <ac:spMk id="45" creationId="{C8A3C342-1D03-412F-8DD3-BF519E8E0AE9}"/>
          </ac:spMkLst>
        </pc:spChg>
        <pc:spChg chg="add del">
          <ac:chgData name="Stephen John Pugsley (2511445)" userId="S::2511445@student.uwtsd.ac.uk::688e9d3b-766e-4dd2-a018-c0e625cf9f4c" providerId="AD" clId="Web-{73FFDC72-2BD3-9354-1DE3-53E00F97528C}" dt="2025-11-29T19:24:05.245" v="513"/>
          <ac:spMkLst>
            <pc:docMk/>
            <pc:sldMk cId="905346859" sldId="258"/>
            <ac:spMk id="47" creationId="{81CC9B02-E087-4350-AEBD-2C3CF001AF01}"/>
          </ac:spMkLst>
        </pc:spChg>
        <pc:spChg chg="add del">
          <ac:chgData name="Stephen John Pugsley (2511445)" userId="S::2511445@student.uwtsd.ac.uk::688e9d3b-766e-4dd2-a018-c0e625cf9f4c" providerId="AD" clId="Web-{73FFDC72-2BD3-9354-1DE3-53E00F97528C}" dt="2025-11-29T19:24:05.245" v="513"/>
          <ac:spMkLst>
            <pc:docMk/>
            <pc:sldMk cId="905346859" sldId="258"/>
            <ac:spMk id="49" creationId="{D6F18ACE-6E82-4ADC-8A2F-A1771B309B16}"/>
          </ac:spMkLst>
        </pc:spChg>
        <pc:spChg chg="add">
          <ac:chgData name="Stephen John Pugsley (2511445)" userId="S::2511445@student.uwtsd.ac.uk::688e9d3b-766e-4dd2-a018-c0e625cf9f4c" providerId="AD" clId="Web-{73FFDC72-2BD3-9354-1DE3-53E00F97528C}" dt="2025-11-29T19:24:05.245" v="513"/>
          <ac:spMkLst>
            <pc:docMk/>
            <pc:sldMk cId="905346859" sldId="258"/>
            <ac:spMk id="54" creationId="{C8A3C342-1D03-412F-8DD3-BF519E8E0AE9}"/>
          </ac:spMkLst>
        </pc:spChg>
        <pc:spChg chg="add">
          <ac:chgData name="Stephen John Pugsley (2511445)" userId="S::2511445@student.uwtsd.ac.uk::688e9d3b-766e-4dd2-a018-c0e625cf9f4c" providerId="AD" clId="Web-{73FFDC72-2BD3-9354-1DE3-53E00F97528C}" dt="2025-11-29T19:24:05.245" v="513"/>
          <ac:spMkLst>
            <pc:docMk/>
            <pc:sldMk cId="905346859" sldId="258"/>
            <ac:spMk id="56" creationId="{81CC9B02-E087-4350-AEBD-2C3CF001AF01}"/>
          </ac:spMkLst>
        </pc:spChg>
        <pc:picChg chg="add mod ord">
          <ac:chgData name="Stephen John Pugsley (2511445)" userId="S::2511445@student.uwtsd.ac.uk::688e9d3b-766e-4dd2-a018-c0e625cf9f4c" providerId="AD" clId="Web-{73FFDC72-2BD3-9354-1DE3-53E00F97528C}" dt="2025-11-29T19:24:05.245" v="513"/>
          <ac:picMkLst>
            <pc:docMk/>
            <pc:sldMk cId="905346859" sldId="258"/>
            <ac:picMk id="2" creationId="{ADE6F9D9-1145-3AEC-20E4-592D6A0382BE}"/>
          </ac:picMkLst>
        </pc:picChg>
      </pc:sldChg>
      <pc:sldChg chg="addSp delSp modSp">
        <pc:chgData name="Stephen John Pugsley (2511445)" userId="S::2511445@student.uwtsd.ac.uk::688e9d3b-766e-4dd2-a018-c0e625cf9f4c" providerId="AD" clId="Web-{73FFDC72-2BD3-9354-1DE3-53E00F97528C}" dt="2025-11-29T19:28:24.509" v="522"/>
        <pc:sldMkLst>
          <pc:docMk/>
          <pc:sldMk cId="3839246931" sldId="259"/>
        </pc:sldMkLst>
        <pc:spChg chg="mod">
          <ac:chgData name="Stephen John Pugsley (2511445)" userId="S::2511445@student.uwtsd.ac.uk::688e9d3b-766e-4dd2-a018-c0e625cf9f4c" providerId="AD" clId="Web-{73FFDC72-2BD3-9354-1DE3-53E00F97528C}" dt="2025-11-29T18:35:44.803" v="9" actId="20577"/>
          <ac:spMkLst>
            <pc:docMk/>
            <pc:sldMk cId="3839246931" sldId="259"/>
            <ac:spMk id="2" creationId="{BE65D74D-89B1-AF7E-8235-9E0B926B2686}"/>
          </ac:spMkLst>
        </pc:spChg>
        <pc:spChg chg="del">
          <ac:chgData name="Stephen John Pugsley (2511445)" userId="S::2511445@student.uwtsd.ac.uk::688e9d3b-766e-4dd2-a018-c0e625cf9f4c" providerId="AD" clId="Web-{73FFDC72-2BD3-9354-1DE3-53E00F97528C}" dt="2025-11-29T19:27:48.649" v="519"/>
          <ac:spMkLst>
            <pc:docMk/>
            <pc:sldMk cId="3839246931" sldId="259"/>
            <ac:spMk id="5" creationId="{FF272D98-3110-4A1F-378B-BB9DCC79DF6B}"/>
          </ac:spMkLst>
        </pc:spChg>
        <pc:spChg chg="del">
          <ac:chgData name="Stephen John Pugsley (2511445)" userId="S::2511445@student.uwtsd.ac.uk::688e9d3b-766e-4dd2-a018-c0e625cf9f4c" providerId="AD" clId="Web-{73FFDC72-2BD3-9354-1DE3-53E00F97528C}" dt="2025-11-29T19:27:48.649" v="519"/>
          <ac:spMkLst>
            <pc:docMk/>
            <pc:sldMk cId="3839246931" sldId="259"/>
            <ac:spMk id="6" creationId="{7A43ACB3-3F67-CF9B-78FD-30BBA060FA1D}"/>
          </ac:spMkLst>
        </pc:spChg>
        <pc:spChg chg="add mod">
          <ac:chgData name="Stephen John Pugsley (2511445)" userId="S::2511445@student.uwtsd.ac.uk::688e9d3b-766e-4dd2-a018-c0e625cf9f4c" providerId="AD" clId="Web-{73FFDC72-2BD3-9354-1DE3-53E00F97528C}" dt="2025-11-29T19:28:24.509" v="522"/>
          <ac:spMkLst>
            <pc:docMk/>
            <pc:sldMk cId="3839246931" sldId="259"/>
            <ac:spMk id="31" creationId="{1773C654-10B6-A2CE-6A9A-AF48BFC4D9A9}"/>
          </ac:spMkLst>
        </pc:spChg>
      </pc:sldChg>
      <pc:sldChg chg="addSp delSp modSp mod setBg setClrOvrMap">
        <pc:chgData name="Stephen John Pugsley (2511445)" userId="S::2511445@student.uwtsd.ac.uk::688e9d3b-766e-4dd2-a018-c0e625cf9f4c" providerId="AD" clId="Web-{73FFDC72-2BD3-9354-1DE3-53E00F97528C}" dt="2025-11-29T19:28:24.509" v="522"/>
        <pc:sldMkLst>
          <pc:docMk/>
          <pc:sldMk cId="3127316088" sldId="260"/>
        </pc:sldMkLst>
        <pc:spChg chg="mod">
          <ac:chgData name="Stephen John Pugsley (2511445)" userId="S::2511445@student.uwtsd.ac.uk::688e9d3b-766e-4dd2-a018-c0e625cf9f4c" providerId="AD" clId="Web-{73FFDC72-2BD3-9354-1DE3-53E00F97528C}" dt="2025-11-29T18:41:12.935" v="15" actId="14100"/>
          <ac:spMkLst>
            <pc:docMk/>
            <pc:sldMk cId="3127316088" sldId="260"/>
            <ac:spMk id="2" creationId="{1D963920-DA68-48DB-169A-F0FB841D691F}"/>
          </ac:spMkLst>
        </pc:spChg>
        <pc:spChg chg="mod ord">
          <ac:chgData name="Stephen John Pugsley (2511445)" userId="S::2511445@student.uwtsd.ac.uk::688e9d3b-766e-4dd2-a018-c0e625cf9f4c" providerId="AD" clId="Web-{73FFDC72-2BD3-9354-1DE3-53E00F97528C}" dt="2025-11-29T18:40:59.419" v="14"/>
          <ac:spMkLst>
            <pc:docMk/>
            <pc:sldMk cId="3127316088" sldId="260"/>
            <ac:spMk id="4" creationId="{7D6BE8F5-B2E6-A304-EF78-C24526728A73}"/>
          </ac:spMkLst>
        </pc:spChg>
        <pc:spChg chg="del mod ord">
          <ac:chgData name="Stephen John Pugsley (2511445)" userId="S::2511445@student.uwtsd.ac.uk::688e9d3b-766e-4dd2-a018-c0e625cf9f4c" providerId="AD" clId="Web-{73FFDC72-2BD3-9354-1DE3-53E00F97528C}" dt="2025-11-29T19:27:48.649" v="519"/>
          <ac:spMkLst>
            <pc:docMk/>
            <pc:sldMk cId="3127316088" sldId="260"/>
            <ac:spMk id="5" creationId="{717881EF-CB58-2B18-B10B-7EAC997730C4}"/>
          </ac:spMkLst>
        </pc:spChg>
        <pc:spChg chg="del mod">
          <ac:chgData name="Stephen John Pugsley (2511445)" userId="S::2511445@student.uwtsd.ac.uk::688e9d3b-766e-4dd2-a018-c0e625cf9f4c" providerId="AD" clId="Web-{73FFDC72-2BD3-9354-1DE3-53E00F97528C}" dt="2025-11-29T19:27:48.649" v="519"/>
          <ac:spMkLst>
            <pc:docMk/>
            <pc:sldMk cId="3127316088" sldId="260"/>
            <ac:spMk id="6" creationId="{9239BE01-F447-E9D1-8814-1DBDB0944D99}"/>
          </ac:spMkLst>
        </pc:spChg>
        <pc:spChg chg="add">
          <ac:chgData name="Stephen John Pugsley (2511445)" userId="S::2511445@student.uwtsd.ac.uk::688e9d3b-766e-4dd2-a018-c0e625cf9f4c" providerId="AD" clId="Web-{73FFDC72-2BD3-9354-1DE3-53E00F97528C}" dt="2025-11-29T18:40:59.419" v="14"/>
          <ac:spMkLst>
            <pc:docMk/>
            <pc:sldMk cId="3127316088" sldId="260"/>
            <ac:spMk id="10" creationId="{4E78424C-6FD0-41F8-9CAA-5DC19C42359F}"/>
          </ac:spMkLst>
        </pc:spChg>
        <pc:spChg chg="add">
          <ac:chgData name="Stephen John Pugsley (2511445)" userId="S::2511445@student.uwtsd.ac.uk::688e9d3b-766e-4dd2-a018-c0e625cf9f4c" providerId="AD" clId="Web-{73FFDC72-2BD3-9354-1DE3-53E00F97528C}" dt="2025-11-29T18:40:59.419" v="14"/>
          <ac:spMkLst>
            <pc:docMk/>
            <pc:sldMk cId="3127316088" sldId="260"/>
            <ac:spMk id="11" creationId="{DD136760-57DC-4301-8BEA-B71AD2D13905}"/>
          </ac:spMkLst>
        </pc:spChg>
        <pc:spChg chg="add">
          <ac:chgData name="Stephen John Pugsley (2511445)" userId="S::2511445@student.uwtsd.ac.uk::688e9d3b-766e-4dd2-a018-c0e625cf9f4c" providerId="AD" clId="Web-{73FFDC72-2BD3-9354-1DE3-53E00F97528C}" dt="2025-11-29T18:40:59.419" v="14"/>
          <ac:spMkLst>
            <pc:docMk/>
            <pc:sldMk cId="3127316088" sldId="260"/>
            <ac:spMk id="12" creationId="{BDC58DEA-1307-4F44-AD47-E613D8B76A89}"/>
          </ac:spMkLst>
        </pc:spChg>
        <pc:spChg chg="add">
          <ac:chgData name="Stephen John Pugsley (2511445)" userId="S::2511445@student.uwtsd.ac.uk::688e9d3b-766e-4dd2-a018-c0e625cf9f4c" providerId="AD" clId="Web-{73FFDC72-2BD3-9354-1DE3-53E00F97528C}" dt="2025-11-29T18:40:59.419" v="14"/>
          <ac:spMkLst>
            <pc:docMk/>
            <pc:sldMk cId="3127316088" sldId="260"/>
            <ac:spMk id="19" creationId="{C99B912D-1E4B-42AF-A2BE-CFEFEC916EE7}"/>
          </ac:spMkLst>
        </pc:spChg>
        <pc:spChg chg="add mod">
          <ac:chgData name="Stephen John Pugsley (2511445)" userId="S::2511445@student.uwtsd.ac.uk::688e9d3b-766e-4dd2-a018-c0e625cf9f4c" providerId="AD" clId="Web-{73FFDC72-2BD3-9354-1DE3-53E00F97528C}" dt="2025-11-29T19:28:24.509" v="522"/>
          <ac:spMkLst>
            <pc:docMk/>
            <pc:sldMk cId="3127316088" sldId="260"/>
            <ac:spMk id="29" creationId="{EF0887AB-A3FF-91C9-A1BF-E7ABC8E01479}"/>
          </ac:spMkLst>
        </pc:spChg>
        <pc:graphicFrameChg chg="mod ord modGraphic">
          <ac:chgData name="Stephen John Pugsley (2511445)" userId="S::2511445@student.uwtsd.ac.uk::688e9d3b-766e-4dd2-a018-c0e625cf9f4c" providerId="AD" clId="Web-{73FFDC72-2BD3-9354-1DE3-53E00F97528C}" dt="2025-11-29T18:40:59.419" v="14"/>
          <ac:graphicFrameMkLst>
            <pc:docMk/>
            <pc:sldMk cId="3127316088" sldId="260"/>
            <ac:graphicFrameMk id="8" creationId="{E6733F40-D303-455D-0A23-055E7272C038}"/>
          </ac:graphicFrameMkLst>
        </pc:graphicFrameChg>
        <pc:picChg chg="add mod">
          <ac:chgData name="Stephen John Pugsley (2511445)" userId="S::2511445@student.uwtsd.ac.uk::688e9d3b-766e-4dd2-a018-c0e625cf9f4c" providerId="AD" clId="Web-{73FFDC72-2BD3-9354-1DE3-53E00F97528C}" dt="2025-11-29T18:44:33.246" v="26" actId="1076"/>
          <ac:picMkLst>
            <pc:docMk/>
            <pc:sldMk cId="3127316088" sldId="260"/>
            <ac:picMk id="21" creationId="{541016D5-052E-A0F8-394B-3A09CFBCABD3}"/>
          </ac:picMkLst>
        </pc:picChg>
      </pc:sldChg>
      <pc:sldChg chg="addSp delSp modSp mod setBg setClrOvrMap">
        <pc:chgData name="Stephen John Pugsley (2511445)" userId="S::2511445@student.uwtsd.ac.uk::688e9d3b-766e-4dd2-a018-c0e625cf9f4c" providerId="AD" clId="Web-{73FFDC72-2BD3-9354-1DE3-53E00F97528C}" dt="2025-11-29T19:30:21.608" v="524" actId="20577"/>
        <pc:sldMkLst>
          <pc:docMk/>
          <pc:sldMk cId="3630822546" sldId="261"/>
        </pc:sldMkLst>
        <pc:spChg chg="del mod">
          <ac:chgData name="Stephen John Pugsley (2511445)" userId="S::2511445@student.uwtsd.ac.uk::688e9d3b-766e-4dd2-a018-c0e625cf9f4c" providerId="AD" clId="Web-{73FFDC72-2BD3-9354-1DE3-53E00F97528C}" dt="2025-11-29T19:21:48.296" v="511"/>
          <ac:spMkLst>
            <pc:docMk/>
            <pc:sldMk cId="3630822546" sldId="261"/>
            <ac:spMk id="2" creationId="{366FAEE5-0A4F-6D63-BC69-D9C3E889FC80}"/>
          </ac:spMkLst>
        </pc:spChg>
        <pc:spChg chg="mod">
          <ac:chgData name="Stephen John Pugsley (2511445)" userId="S::2511445@student.uwtsd.ac.uk::688e9d3b-766e-4dd2-a018-c0e625cf9f4c" providerId="AD" clId="Web-{73FFDC72-2BD3-9354-1DE3-53E00F97528C}" dt="2025-11-29T18:59:32.552" v="289"/>
          <ac:spMkLst>
            <pc:docMk/>
            <pc:sldMk cId="3630822546" sldId="261"/>
            <ac:spMk id="3" creationId="{AEC7A1DF-B6AE-1F55-3FD1-799602320347}"/>
          </ac:spMkLst>
        </pc:spChg>
        <pc:spChg chg="mod ord">
          <ac:chgData name="Stephen John Pugsley (2511445)" userId="S::2511445@student.uwtsd.ac.uk::688e9d3b-766e-4dd2-a018-c0e625cf9f4c" providerId="AD" clId="Web-{73FFDC72-2BD3-9354-1DE3-53E00F97528C}" dt="2025-11-29T18:59:32.552" v="289"/>
          <ac:spMkLst>
            <pc:docMk/>
            <pc:sldMk cId="3630822546" sldId="261"/>
            <ac:spMk id="4" creationId="{818D867F-8844-9078-E27C-1916F19373A1}"/>
          </ac:spMkLst>
        </pc:spChg>
        <pc:spChg chg="del mod">
          <ac:chgData name="Stephen John Pugsley (2511445)" userId="S::2511445@student.uwtsd.ac.uk::688e9d3b-766e-4dd2-a018-c0e625cf9f4c" providerId="AD" clId="Web-{73FFDC72-2BD3-9354-1DE3-53E00F97528C}" dt="2025-11-29T19:27:48.649" v="519"/>
          <ac:spMkLst>
            <pc:docMk/>
            <pc:sldMk cId="3630822546" sldId="261"/>
            <ac:spMk id="5" creationId="{20E6D2B9-7586-163D-D560-1D016EA959C5}"/>
          </ac:spMkLst>
        </pc:spChg>
        <pc:spChg chg="del mod">
          <ac:chgData name="Stephen John Pugsley (2511445)" userId="S::2511445@student.uwtsd.ac.uk::688e9d3b-766e-4dd2-a018-c0e625cf9f4c" providerId="AD" clId="Web-{73FFDC72-2BD3-9354-1DE3-53E00F97528C}" dt="2025-11-29T19:27:48.649" v="519"/>
          <ac:spMkLst>
            <pc:docMk/>
            <pc:sldMk cId="3630822546" sldId="261"/>
            <ac:spMk id="6" creationId="{1BA5040F-67DD-E114-313C-BAD2A75CA980}"/>
          </ac:spMkLst>
        </pc:spChg>
        <pc:spChg chg="add mod">
          <ac:chgData name="Stephen John Pugsley (2511445)" userId="S::2511445@student.uwtsd.ac.uk::688e9d3b-766e-4dd2-a018-c0e625cf9f4c" providerId="AD" clId="Web-{73FFDC72-2BD3-9354-1DE3-53E00F97528C}" dt="2025-11-29T19:30:21.608" v="524" actId="20577"/>
          <ac:spMkLst>
            <pc:docMk/>
            <pc:sldMk cId="3630822546" sldId="261"/>
            <ac:spMk id="7" creationId="{F8807183-3780-BB65-A3D2-9371976AFEDC}"/>
          </ac:spMkLst>
        </pc:spChg>
        <pc:spChg chg="add mod">
          <ac:chgData name="Stephen John Pugsley (2511445)" userId="S::2511445@student.uwtsd.ac.uk::688e9d3b-766e-4dd2-a018-c0e625cf9f4c" providerId="AD" clId="Web-{73FFDC72-2BD3-9354-1DE3-53E00F97528C}" dt="2025-11-29T19:18:52.734" v="456" actId="14100"/>
          <ac:spMkLst>
            <pc:docMk/>
            <pc:sldMk cId="3630822546" sldId="261"/>
            <ac:spMk id="9" creationId="{44B9CBB6-C244-CE47-5866-A417A95C54A7}"/>
          </ac:spMkLst>
        </pc:spChg>
        <pc:spChg chg="add mod">
          <ac:chgData name="Stephen John Pugsley (2511445)" userId="S::2511445@student.uwtsd.ac.uk::688e9d3b-766e-4dd2-a018-c0e625cf9f4c" providerId="AD" clId="Web-{73FFDC72-2BD3-9354-1DE3-53E00F97528C}" dt="2025-11-29T19:28:20.774" v="521"/>
          <ac:spMkLst>
            <pc:docMk/>
            <pc:sldMk cId="3630822546" sldId="261"/>
            <ac:spMk id="11" creationId="{D393A217-5C65-A364-3477-FA02AE299CBE}"/>
          </ac:spMkLst>
        </pc:spChg>
        <pc:spChg chg="add">
          <ac:chgData name="Stephen John Pugsley (2511445)" userId="S::2511445@student.uwtsd.ac.uk::688e9d3b-766e-4dd2-a018-c0e625cf9f4c" providerId="AD" clId="Web-{73FFDC72-2BD3-9354-1DE3-53E00F97528C}" dt="2025-11-29T18:59:32.552" v="289"/>
          <ac:spMkLst>
            <pc:docMk/>
            <pc:sldMk cId="3630822546" sldId="261"/>
            <ac:spMk id="12" creationId="{C8A3C342-1D03-412F-8DD3-BF519E8E0AE9}"/>
          </ac:spMkLst>
        </pc:spChg>
        <pc:spChg chg="add">
          <ac:chgData name="Stephen John Pugsley (2511445)" userId="S::2511445@student.uwtsd.ac.uk::688e9d3b-766e-4dd2-a018-c0e625cf9f4c" providerId="AD" clId="Web-{73FFDC72-2BD3-9354-1DE3-53E00F97528C}" dt="2025-11-29T18:59:32.552" v="289"/>
          <ac:spMkLst>
            <pc:docMk/>
            <pc:sldMk cId="3630822546" sldId="261"/>
            <ac:spMk id="14" creationId="{81CC9B02-E087-4350-AEBD-2C3CF001AF01}"/>
          </ac:spMkLst>
        </pc:spChg>
        <pc:picChg chg="add mod">
          <ac:chgData name="Stephen John Pugsley (2511445)" userId="S::2511445@student.uwtsd.ac.uk::688e9d3b-766e-4dd2-a018-c0e625cf9f4c" providerId="AD" clId="Web-{73FFDC72-2BD3-9354-1DE3-53E00F97528C}" dt="2025-11-29T19:22:04.226" v="512" actId="1076"/>
          <ac:picMkLst>
            <pc:docMk/>
            <pc:sldMk cId="3630822546" sldId="261"/>
            <ac:picMk id="8" creationId="{DE168BFC-5D10-EF85-CE23-E76072D34D55}"/>
          </ac:picMkLst>
        </pc:picChg>
        <pc:picChg chg="add">
          <ac:chgData name="Stephen John Pugsley (2511445)" userId="S::2511445@student.uwtsd.ac.uk::688e9d3b-766e-4dd2-a018-c0e625cf9f4c" providerId="AD" clId="Web-{73FFDC72-2BD3-9354-1DE3-53E00F97528C}" dt="2025-11-29T18:59:32.552" v="289"/>
          <ac:picMkLst>
            <pc:docMk/>
            <pc:sldMk cId="3630822546" sldId="261"/>
            <ac:picMk id="10" creationId="{197C0BFD-11B4-6A73-1AFF-755C565D3198}"/>
          </ac:picMkLst>
        </pc:picChg>
      </pc:sldChg>
      <pc:sldChg chg="addSp delSp modSp">
        <pc:chgData name="Stephen John Pugsley (2511445)" userId="S::2511445@student.uwtsd.ac.uk::688e9d3b-766e-4dd2-a018-c0e625cf9f4c" providerId="AD" clId="Web-{73FFDC72-2BD3-9354-1DE3-53E00F97528C}" dt="2025-11-29T19:28:00.508" v="520"/>
        <pc:sldMkLst>
          <pc:docMk/>
          <pc:sldMk cId="2642690958" sldId="262"/>
        </pc:sldMkLst>
        <pc:spChg chg="mod">
          <ac:chgData name="Stephen John Pugsley (2511445)" userId="S::2511445@student.uwtsd.ac.uk::688e9d3b-766e-4dd2-a018-c0e625cf9f4c" providerId="AD" clId="Web-{73FFDC72-2BD3-9354-1DE3-53E00F97528C}" dt="2025-11-29T18:55:42.822" v="241" actId="14100"/>
          <ac:spMkLst>
            <pc:docMk/>
            <pc:sldMk cId="2642690958" sldId="262"/>
            <ac:spMk id="2" creationId="{8B9E2BB0-F6A8-D202-9C27-617E1153C0ED}"/>
          </ac:spMkLst>
        </pc:spChg>
        <pc:spChg chg="del mod">
          <ac:chgData name="Stephen John Pugsley (2511445)" userId="S::2511445@student.uwtsd.ac.uk::688e9d3b-766e-4dd2-a018-c0e625cf9f4c" providerId="AD" clId="Web-{73FFDC72-2BD3-9354-1DE3-53E00F97528C}" dt="2025-11-29T19:27:43.101" v="518"/>
          <ac:spMkLst>
            <pc:docMk/>
            <pc:sldMk cId="2642690958" sldId="262"/>
            <ac:spMk id="5" creationId="{70DE6CFB-1FE6-1229-4E15-44D4E0B7E46E}"/>
          </ac:spMkLst>
        </pc:spChg>
        <pc:spChg chg="del">
          <ac:chgData name="Stephen John Pugsley (2511445)" userId="S::2511445@student.uwtsd.ac.uk::688e9d3b-766e-4dd2-a018-c0e625cf9f4c" providerId="AD" clId="Web-{73FFDC72-2BD3-9354-1DE3-53E00F97528C}" dt="2025-11-29T19:27:36.007" v="517"/>
          <ac:spMkLst>
            <pc:docMk/>
            <pc:sldMk cId="2642690958" sldId="262"/>
            <ac:spMk id="6" creationId="{D1F56E93-38AB-73B6-3EC1-BA60C93AC301}"/>
          </ac:spMkLst>
        </pc:spChg>
        <pc:spChg chg="add del mod">
          <ac:chgData name="Stephen John Pugsley (2511445)" userId="S::2511445@student.uwtsd.ac.uk::688e9d3b-766e-4dd2-a018-c0e625cf9f4c" providerId="AD" clId="Web-{73FFDC72-2BD3-9354-1DE3-53E00F97528C}" dt="2025-11-29T18:53:14.802" v="230"/>
          <ac:spMkLst>
            <pc:docMk/>
            <pc:sldMk cId="2642690958" sldId="262"/>
            <ac:spMk id="913" creationId="{C748B67A-FD03-3017-9F8A-1BB23AA18DAE}"/>
          </ac:spMkLst>
        </pc:spChg>
        <pc:spChg chg="add mod">
          <ac:chgData name="Stephen John Pugsley (2511445)" userId="S::2511445@student.uwtsd.ac.uk::688e9d3b-766e-4dd2-a018-c0e625cf9f4c" providerId="AD" clId="Web-{73FFDC72-2BD3-9354-1DE3-53E00F97528C}" dt="2025-11-29T19:28:00.508" v="520"/>
          <ac:spMkLst>
            <pc:docMk/>
            <pc:sldMk cId="2642690958" sldId="262"/>
            <ac:spMk id="965" creationId="{E339B680-B761-2788-D498-8DEB28E2135F}"/>
          </ac:spMkLst>
        </pc:spChg>
        <pc:graphicFrameChg chg="mod modGraphic">
          <ac:chgData name="Stephen John Pugsley (2511445)" userId="S::2511445@student.uwtsd.ac.uk::688e9d3b-766e-4dd2-a018-c0e625cf9f4c" providerId="AD" clId="Web-{73FFDC72-2BD3-9354-1DE3-53E00F97528C}" dt="2025-11-29T18:54:30.852" v="235" actId="14100"/>
          <ac:graphicFrameMkLst>
            <pc:docMk/>
            <pc:sldMk cId="2642690958" sldId="262"/>
            <ac:graphicFrameMk id="8" creationId="{30024808-1F21-8B35-195A-39593C13AC66}"/>
          </ac:graphicFrameMkLst>
        </pc:graphicFrameChg>
        <pc:picChg chg="add mod">
          <ac:chgData name="Stephen John Pugsley (2511445)" userId="S::2511445@student.uwtsd.ac.uk::688e9d3b-766e-4dd2-a018-c0e625cf9f4c" providerId="AD" clId="Web-{73FFDC72-2BD3-9354-1DE3-53E00F97528C}" dt="2025-11-29T18:57:53.166" v="250" actId="14100"/>
          <ac:picMkLst>
            <pc:docMk/>
            <pc:sldMk cId="2642690958" sldId="262"/>
            <ac:picMk id="959" creationId="{94777BC0-F32C-4765-19F2-1954216337B8}"/>
          </ac:picMkLst>
        </pc:picChg>
      </pc:sldChg>
      <pc:sldChg chg="addSp modSp">
        <pc:chgData name="Stephen John Pugsley (2511445)" userId="S::2511445@student.uwtsd.ac.uk::688e9d3b-766e-4dd2-a018-c0e625cf9f4c" providerId="AD" clId="Web-{73FFDC72-2BD3-9354-1DE3-53E00F97528C}" dt="2025-11-29T19:33:12.154" v="546"/>
        <pc:sldMkLst>
          <pc:docMk/>
          <pc:sldMk cId="2966103842" sldId="263"/>
        </pc:sldMkLst>
        <pc:spChg chg="add mod">
          <ac:chgData name="Stephen John Pugsley (2511445)" userId="S::2511445@student.uwtsd.ac.uk::688e9d3b-766e-4dd2-a018-c0e625cf9f4c" providerId="AD" clId="Web-{73FFDC72-2BD3-9354-1DE3-53E00F97528C}" dt="2025-11-29T19:28:24.509" v="522"/>
          <ac:spMkLst>
            <pc:docMk/>
            <pc:sldMk cId="2966103842" sldId="263"/>
            <ac:spMk id="3" creationId="{B855FAA8-0469-AD0F-F945-CADBEFE4D610}"/>
          </ac:spMkLst>
        </pc:spChg>
        <pc:spChg chg="mod">
          <ac:chgData name="Stephen John Pugsley (2511445)" userId="S::2511445@student.uwtsd.ac.uk::688e9d3b-766e-4dd2-a018-c0e625cf9f4c" providerId="AD" clId="Web-{73FFDC72-2BD3-9354-1DE3-53E00F97528C}" dt="2025-11-29T19:31:08.206" v="528" actId="20577"/>
          <ac:spMkLst>
            <pc:docMk/>
            <pc:sldMk cId="2966103842" sldId="263"/>
            <ac:spMk id="6" creationId="{69011B48-3B47-0BFE-6470-07839D247B42}"/>
          </ac:spMkLst>
        </pc:spChg>
        <pc:spChg chg="mod">
          <ac:chgData name="Stephen John Pugsley (2511445)" userId="S::2511445@student.uwtsd.ac.uk::688e9d3b-766e-4dd2-a018-c0e625cf9f4c" providerId="AD" clId="Web-{73FFDC72-2BD3-9354-1DE3-53E00F97528C}" dt="2025-11-29T19:33:12.154" v="546"/>
          <ac:spMkLst>
            <pc:docMk/>
            <pc:sldMk cId="2966103842" sldId="263"/>
            <ac:spMk id="7" creationId="{96C3AE08-70A4-AFB0-B5B1-C14E87A0E16B}"/>
          </ac:spMkLst>
        </pc:spChg>
        <pc:spChg chg="mod">
          <ac:chgData name="Stephen John Pugsley (2511445)" userId="S::2511445@student.uwtsd.ac.uk::688e9d3b-766e-4dd2-a018-c0e625cf9f4c" providerId="AD" clId="Web-{73FFDC72-2BD3-9354-1DE3-53E00F97528C}" dt="2025-11-29T19:32:32.635" v="540"/>
          <ac:spMkLst>
            <pc:docMk/>
            <pc:sldMk cId="2966103842" sldId="263"/>
            <ac:spMk id="8" creationId="{0FAB1008-C961-F764-DFFC-4FB97567FB0B}"/>
          </ac:spMkLst>
        </pc:spChg>
      </pc:sldChg>
      <pc:sldMasterChg chg="mod modSldLayout">
        <pc:chgData name="Stephen John Pugsley (2511445)" userId="S::2511445@student.uwtsd.ac.uk::688e9d3b-766e-4dd2-a018-c0e625cf9f4c" providerId="AD" clId="Web-{73FFDC72-2BD3-9354-1DE3-53E00F97528C}" dt="2025-11-29T19:28:24.509" v="522"/>
        <pc:sldMasterMkLst>
          <pc:docMk/>
          <pc:sldMasterMk cId="3258386289" sldId="2147484145"/>
        </pc:sldMasterMkLst>
        <pc:sldLayoutChg chg="mod">
          <pc:chgData name="Stephen John Pugsley (2511445)" userId="S::2511445@student.uwtsd.ac.uk::688e9d3b-766e-4dd2-a018-c0e625cf9f4c" providerId="AD" clId="Web-{73FFDC72-2BD3-9354-1DE3-53E00F97528C}" dt="2025-11-29T19:28:24.509" v="522"/>
          <pc:sldLayoutMkLst>
            <pc:docMk/>
            <pc:sldMasterMk cId="3258386289" sldId="2147484145"/>
            <pc:sldLayoutMk cId="465530501" sldId="2147484146"/>
          </pc:sldLayoutMkLst>
        </pc:sldLayoutChg>
        <pc:sldLayoutChg chg="mod">
          <pc:chgData name="Stephen John Pugsley (2511445)" userId="S::2511445@student.uwtsd.ac.uk::688e9d3b-766e-4dd2-a018-c0e625cf9f4c" providerId="AD" clId="Web-{73FFDC72-2BD3-9354-1DE3-53E00F97528C}" dt="2025-11-29T19:28:24.509" v="522"/>
          <pc:sldLayoutMkLst>
            <pc:docMk/>
            <pc:sldMasterMk cId="3258386289" sldId="2147484145"/>
            <pc:sldLayoutMk cId="2228633227" sldId="2147484147"/>
          </pc:sldLayoutMkLst>
        </pc:sldLayoutChg>
        <pc:sldLayoutChg chg="mod">
          <pc:chgData name="Stephen John Pugsley (2511445)" userId="S::2511445@student.uwtsd.ac.uk::688e9d3b-766e-4dd2-a018-c0e625cf9f4c" providerId="AD" clId="Web-{73FFDC72-2BD3-9354-1DE3-53E00F97528C}" dt="2025-11-29T19:28:24.509" v="522"/>
          <pc:sldLayoutMkLst>
            <pc:docMk/>
            <pc:sldMasterMk cId="3258386289" sldId="2147484145"/>
            <pc:sldLayoutMk cId="4032423296" sldId="2147484148"/>
          </pc:sldLayoutMkLst>
        </pc:sldLayoutChg>
        <pc:sldLayoutChg chg="mod">
          <pc:chgData name="Stephen John Pugsley (2511445)" userId="S::2511445@student.uwtsd.ac.uk::688e9d3b-766e-4dd2-a018-c0e625cf9f4c" providerId="AD" clId="Web-{73FFDC72-2BD3-9354-1DE3-53E00F97528C}" dt="2025-11-29T19:28:24.509" v="522"/>
          <pc:sldLayoutMkLst>
            <pc:docMk/>
            <pc:sldMasterMk cId="3258386289" sldId="2147484145"/>
            <pc:sldLayoutMk cId="2341480790" sldId="2147484149"/>
          </pc:sldLayoutMkLst>
        </pc:sldLayoutChg>
        <pc:sldLayoutChg chg="mod">
          <pc:chgData name="Stephen John Pugsley (2511445)" userId="S::2511445@student.uwtsd.ac.uk::688e9d3b-766e-4dd2-a018-c0e625cf9f4c" providerId="AD" clId="Web-{73FFDC72-2BD3-9354-1DE3-53E00F97528C}" dt="2025-11-29T19:28:24.509" v="522"/>
          <pc:sldLayoutMkLst>
            <pc:docMk/>
            <pc:sldMasterMk cId="3258386289" sldId="2147484145"/>
            <pc:sldLayoutMk cId="1206927312" sldId="2147484150"/>
          </pc:sldLayoutMkLst>
        </pc:sldLayoutChg>
        <pc:sldLayoutChg chg="mod">
          <pc:chgData name="Stephen John Pugsley (2511445)" userId="S::2511445@student.uwtsd.ac.uk::688e9d3b-766e-4dd2-a018-c0e625cf9f4c" providerId="AD" clId="Web-{73FFDC72-2BD3-9354-1DE3-53E00F97528C}" dt="2025-11-29T19:28:24.509" v="522"/>
          <pc:sldLayoutMkLst>
            <pc:docMk/>
            <pc:sldMasterMk cId="3258386289" sldId="2147484145"/>
            <pc:sldLayoutMk cId="1800566168" sldId="2147484151"/>
          </pc:sldLayoutMkLst>
        </pc:sldLayoutChg>
        <pc:sldLayoutChg chg="mod">
          <pc:chgData name="Stephen John Pugsley (2511445)" userId="S::2511445@student.uwtsd.ac.uk::688e9d3b-766e-4dd2-a018-c0e625cf9f4c" providerId="AD" clId="Web-{73FFDC72-2BD3-9354-1DE3-53E00F97528C}" dt="2025-11-29T19:28:24.509" v="522"/>
          <pc:sldLayoutMkLst>
            <pc:docMk/>
            <pc:sldMasterMk cId="3258386289" sldId="2147484145"/>
            <pc:sldLayoutMk cId="967729477" sldId="2147484152"/>
          </pc:sldLayoutMkLst>
        </pc:sldLayoutChg>
        <pc:sldLayoutChg chg="mod">
          <pc:chgData name="Stephen John Pugsley (2511445)" userId="S::2511445@student.uwtsd.ac.uk::688e9d3b-766e-4dd2-a018-c0e625cf9f4c" providerId="AD" clId="Web-{73FFDC72-2BD3-9354-1DE3-53E00F97528C}" dt="2025-11-29T19:28:24.509" v="522"/>
          <pc:sldLayoutMkLst>
            <pc:docMk/>
            <pc:sldMasterMk cId="3258386289" sldId="2147484145"/>
            <pc:sldLayoutMk cId="1242832915" sldId="2147484153"/>
          </pc:sldLayoutMkLst>
        </pc:sldLayoutChg>
        <pc:sldLayoutChg chg="mod">
          <pc:chgData name="Stephen John Pugsley (2511445)" userId="S::2511445@student.uwtsd.ac.uk::688e9d3b-766e-4dd2-a018-c0e625cf9f4c" providerId="AD" clId="Web-{73FFDC72-2BD3-9354-1DE3-53E00F97528C}" dt="2025-11-29T19:28:24.509" v="522"/>
          <pc:sldLayoutMkLst>
            <pc:docMk/>
            <pc:sldMasterMk cId="3258386289" sldId="2147484145"/>
            <pc:sldLayoutMk cId="856452536" sldId="2147484154"/>
          </pc:sldLayoutMkLst>
        </pc:sldLayoutChg>
        <pc:sldLayoutChg chg="mod">
          <pc:chgData name="Stephen John Pugsley (2511445)" userId="S::2511445@student.uwtsd.ac.uk::688e9d3b-766e-4dd2-a018-c0e625cf9f4c" providerId="AD" clId="Web-{73FFDC72-2BD3-9354-1DE3-53E00F97528C}" dt="2025-11-29T19:28:24.509" v="522"/>
          <pc:sldLayoutMkLst>
            <pc:docMk/>
            <pc:sldMasterMk cId="3258386289" sldId="2147484145"/>
            <pc:sldLayoutMk cId="4048545541" sldId="2147484155"/>
          </pc:sldLayoutMkLst>
        </pc:sldLayoutChg>
        <pc:sldLayoutChg chg="mod">
          <pc:chgData name="Stephen John Pugsley (2511445)" userId="S::2511445@student.uwtsd.ac.uk::688e9d3b-766e-4dd2-a018-c0e625cf9f4c" providerId="AD" clId="Web-{73FFDC72-2BD3-9354-1DE3-53E00F97528C}" dt="2025-11-29T19:28:24.509" v="522"/>
          <pc:sldLayoutMkLst>
            <pc:docMk/>
            <pc:sldMasterMk cId="3258386289" sldId="2147484145"/>
            <pc:sldLayoutMk cId="3862297858" sldId="2147484156"/>
          </pc:sldLayoutMkLst>
        </pc:sldLayoutChg>
        <pc:sldLayoutChg chg="mod">
          <pc:chgData name="Stephen John Pugsley (2511445)" userId="S::2511445@student.uwtsd.ac.uk::688e9d3b-766e-4dd2-a018-c0e625cf9f4c" providerId="AD" clId="Web-{73FFDC72-2BD3-9354-1DE3-53E00F97528C}" dt="2025-11-29T19:28:24.509" v="522"/>
          <pc:sldLayoutMkLst>
            <pc:docMk/>
            <pc:sldMasterMk cId="3258386289" sldId="2147484145"/>
            <pc:sldLayoutMk cId="374561533" sldId="2147484157"/>
          </pc:sldLayoutMkLst>
        </pc:sldLayoutChg>
        <pc:sldLayoutChg chg="mod">
          <pc:chgData name="Stephen John Pugsley (2511445)" userId="S::2511445@student.uwtsd.ac.uk::688e9d3b-766e-4dd2-a018-c0e625cf9f4c" providerId="AD" clId="Web-{73FFDC72-2BD3-9354-1DE3-53E00F97528C}" dt="2025-11-29T19:28:24.509" v="522"/>
          <pc:sldLayoutMkLst>
            <pc:docMk/>
            <pc:sldMasterMk cId="3258386289" sldId="2147484145"/>
            <pc:sldLayoutMk cId="1722918436" sldId="2147484158"/>
          </pc:sldLayoutMkLst>
        </pc:sldLayoutChg>
        <pc:sldLayoutChg chg="mod">
          <pc:chgData name="Stephen John Pugsley (2511445)" userId="S::2511445@student.uwtsd.ac.uk::688e9d3b-766e-4dd2-a018-c0e625cf9f4c" providerId="AD" clId="Web-{73FFDC72-2BD3-9354-1DE3-53E00F97528C}" dt="2025-11-29T19:28:24.509" v="522"/>
          <pc:sldLayoutMkLst>
            <pc:docMk/>
            <pc:sldMasterMk cId="3258386289" sldId="2147484145"/>
            <pc:sldLayoutMk cId="4216619727" sldId="2147484159"/>
          </pc:sldLayoutMkLst>
        </pc:sldLayoutChg>
        <pc:sldLayoutChg chg="mod">
          <pc:chgData name="Stephen John Pugsley (2511445)" userId="S::2511445@student.uwtsd.ac.uk::688e9d3b-766e-4dd2-a018-c0e625cf9f4c" providerId="AD" clId="Web-{73FFDC72-2BD3-9354-1DE3-53E00F97528C}" dt="2025-11-29T19:28:24.509" v="522"/>
          <pc:sldLayoutMkLst>
            <pc:docMk/>
            <pc:sldMasterMk cId="3258386289" sldId="2147484145"/>
            <pc:sldLayoutMk cId="2638321526" sldId="2147484160"/>
          </pc:sldLayoutMkLst>
        </pc:sldLayoutChg>
        <pc:sldLayoutChg chg="mod">
          <pc:chgData name="Stephen John Pugsley (2511445)" userId="S::2511445@student.uwtsd.ac.uk::688e9d3b-766e-4dd2-a018-c0e625cf9f4c" providerId="AD" clId="Web-{73FFDC72-2BD3-9354-1DE3-53E00F97528C}" dt="2025-11-29T19:28:24.509" v="522"/>
          <pc:sldLayoutMkLst>
            <pc:docMk/>
            <pc:sldMasterMk cId="3258386289" sldId="2147484145"/>
            <pc:sldLayoutMk cId="1183749649" sldId="2147484161"/>
          </pc:sldLayoutMkLst>
        </pc:sldLayoutChg>
        <pc:sldLayoutChg chg="mod">
          <pc:chgData name="Stephen John Pugsley (2511445)" userId="S::2511445@student.uwtsd.ac.uk::688e9d3b-766e-4dd2-a018-c0e625cf9f4c" providerId="AD" clId="Web-{73FFDC72-2BD3-9354-1DE3-53E00F97528C}" dt="2025-11-29T19:28:24.509" v="522"/>
          <pc:sldLayoutMkLst>
            <pc:docMk/>
            <pc:sldMasterMk cId="3258386289" sldId="2147484145"/>
            <pc:sldLayoutMk cId="816723983" sldId="2147484162"/>
          </pc:sldLayoutMkLst>
        </pc:sldLayoutChg>
      </pc:sldMasterChg>
    </pc:docChg>
  </pc:docChgLst>
  <pc:docChgLst>
    <pc:chgData name="Stephen John Pugsley (2511445)" userId="S::2511445@student.uwtsd.ac.uk::688e9d3b-766e-4dd2-a018-c0e625cf9f4c" providerId="AD" clId="Web-{B88DFC13-D8C3-B387-210F-B276D9654FC2}"/>
    <pc:docChg chg="modSld">
      <pc:chgData name="Stephen John Pugsley (2511445)" userId="S::2511445@student.uwtsd.ac.uk::688e9d3b-766e-4dd2-a018-c0e625cf9f4c" providerId="AD" clId="Web-{B88DFC13-D8C3-B387-210F-B276D9654FC2}" dt="2025-11-29T13:24:39.302" v="456" actId="20577"/>
      <pc:docMkLst>
        <pc:docMk/>
      </pc:docMkLst>
      <pc:sldChg chg="addSp delSp modSp">
        <pc:chgData name="Stephen John Pugsley (2511445)" userId="S::2511445@student.uwtsd.ac.uk::688e9d3b-766e-4dd2-a018-c0e625cf9f4c" providerId="AD" clId="Web-{B88DFC13-D8C3-B387-210F-B276D9654FC2}" dt="2025-11-29T13:10:41.873" v="236" actId="20577"/>
        <pc:sldMkLst>
          <pc:docMk/>
          <pc:sldMk cId="1261484967" sldId="257"/>
        </pc:sldMkLst>
        <pc:spChg chg="add del">
          <ac:chgData name="Stephen John Pugsley (2511445)" userId="S::2511445@student.uwtsd.ac.uk::688e9d3b-766e-4dd2-a018-c0e625cf9f4c" providerId="AD" clId="Web-{B88DFC13-D8C3-B387-210F-B276D9654FC2}" dt="2025-11-29T12:51:45.848" v="1"/>
          <ac:spMkLst>
            <pc:docMk/>
            <pc:sldMk cId="1261484967" sldId="257"/>
            <ac:spMk id="3" creationId="{B4B213C5-1E4B-174B-99D7-236853AC7C41}"/>
          </ac:spMkLst>
        </pc:spChg>
        <pc:spChg chg="add del">
          <ac:chgData name="Stephen John Pugsley (2511445)" userId="S::2511445@student.uwtsd.ac.uk::688e9d3b-766e-4dd2-a018-c0e625cf9f4c" providerId="AD" clId="Web-{B88DFC13-D8C3-B387-210F-B276D9654FC2}" dt="2025-11-29T12:51:52.317" v="3"/>
          <ac:spMkLst>
            <pc:docMk/>
            <pc:sldMk cId="1261484967" sldId="257"/>
            <ac:spMk id="4" creationId="{02230BCF-938F-3112-9701-82A847126DBE}"/>
          </ac:spMkLst>
        </pc:spChg>
        <pc:spChg chg="add mod">
          <ac:chgData name="Stephen John Pugsley (2511445)" userId="S::2511445@student.uwtsd.ac.uk::688e9d3b-766e-4dd2-a018-c0e625cf9f4c" providerId="AD" clId="Web-{B88DFC13-D8C3-B387-210F-B276D9654FC2}" dt="2025-11-29T13:10:41.873" v="236" actId="20577"/>
          <ac:spMkLst>
            <pc:docMk/>
            <pc:sldMk cId="1261484967" sldId="257"/>
            <ac:spMk id="5" creationId="{D4962D42-B4FD-5C2A-0980-7D683674CB82}"/>
          </ac:spMkLst>
        </pc:spChg>
      </pc:sldChg>
      <pc:sldChg chg="addSp delSp modSp">
        <pc:chgData name="Stephen John Pugsley (2511445)" userId="S::2511445@student.uwtsd.ac.uk::688e9d3b-766e-4dd2-a018-c0e625cf9f4c" providerId="AD" clId="Web-{B88DFC13-D8C3-B387-210F-B276D9654FC2}" dt="2025-11-29T13:24:39.302" v="456" actId="20577"/>
        <pc:sldMkLst>
          <pc:docMk/>
          <pc:sldMk cId="905346859" sldId="258"/>
        </pc:sldMkLst>
        <pc:spChg chg="del">
          <ac:chgData name="Stephen John Pugsley (2511445)" userId="S::2511445@student.uwtsd.ac.uk::688e9d3b-766e-4dd2-a018-c0e625cf9f4c" providerId="AD" clId="Web-{B88DFC13-D8C3-B387-210F-B276D9654FC2}" dt="2025-11-29T13:23:45.535" v="448"/>
          <ac:spMkLst>
            <pc:docMk/>
            <pc:sldMk cId="905346859" sldId="258"/>
            <ac:spMk id="2" creationId="{522F97BB-59DE-AA3C-F590-6EDDFD6F30BD}"/>
          </ac:spMkLst>
        </pc:spChg>
        <pc:spChg chg="add del">
          <ac:chgData name="Stephen John Pugsley (2511445)" userId="S::2511445@student.uwtsd.ac.uk::688e9d3b-766e-4dd2-a018-c0e625cf9f4c" providerId="AD" clId="Web-{B88DFC13-D8C3-B387-210F-B276D9654FC2}" dt="2025-11-29T13:23:06.440" v="444"/>
          <ac:spMkLst>
            <pc:docMk/>
            <pc:sldMk cId="905346859" sldId="258"/>
            <ac:spMk id="10" creationId="{F966DD2F-FBF5-41CE-A3F4-565352D95DC3}"/>
          </ac:spMkLst>
        </pc:spChg>
        <pc:spChg chg="add mod">
          <ac:chgData name="Stephen John Pugsley (2511445)" userId="S::2511445@student.uwtsd.ac.uk::688e9d3b-766e-4dd2-a018-c0e625cf9f4c" providerId="AD" clId="Web-{B88DFC13-D8C3-B387-210F-B276D9654FC2}" dt="2025-11-29T13:23:29.300" v="447"/>
          <ac:spMkLst>
            <pc:docMk/>
            <pc:sldMk cId="905346859" sldId="258"/>
            <ac:spMk id="38" creationId="{BF69C3AB-E37A-39B3-8DAC-A7706737E6B9}"/>
          </ac:spMkLst>
        </pc:spChg>
        <pc:spChg chg="add mod">
          <ac:chgData name="Stephen John Pugsley (2511445)" userId="S::2511445@student.uwtsd.ac.uk::688e9d3b-766e-4dd2-a018-c0e625cf9f4c" providerId="AD" clId="Web-{B88DFC13-D8C3-B387-210F-B276D9654FC2}" dt="2025-11-29T13:24:39.302" v="456" actId="20577"/>
          <ac:spMkLst>
            <pc:docMk/>
            <pc:sldMk cId="905346859" sldId="258"/>
            <ac:spMk id="40" creationId="{95CF7FE8-2F31-C16E-8EE2-7974CA41F736}"/>
          </ac:spMkLst>
        </pc:spChg>
        <pc:graphicFrameChg chg="del mod">
          <ac:chgData name="Stephen John Pugsley (2511445)" userId="S::2511445@student.uwtsd.ac.uk::688e9d3b-766e-4dd2-a018-c0e625cf9f4c" providerId="AD" clId="Web-{B88DFC13-D8C3-B387-210F-B276D9654FC2}" dt="2025-11-29T13:23:29.300" v="447"/>
          <ac:graphicFrameMkLst>
            <pc:docMk/>
            <pc:sldMk cId="905346859" sldId="258"/>
            <ac:graphicFrameMk id="5" creationId="{9E6E124C-0F85-1724-3E66-75B268B1A06C}"/>
          </ac:graphicFrameMkLst>
        </pc:graphicFrameChg>
      </pc:sldChg>
      <pc:sldChg chg="modSp">
        <pc:chgData name="Stephen John Pugsley (2511445)" userId="S::2511445@student.uwtsd.ac.uk::688e9d3b-766e-4dd2-a018-c0e625cf9f4c" providerId="AD" clId="Web-{B88DFC13-D8C3-B387-210F-B276D9654FC2}" dt="2025-11-29T13:21:45.405" v="443" actId="20577"/>
        <pc:sldMkLst>
          <pc:docMk/>
          <pc:sldMk cId="3839246931" sldId="259"/>
        </pc:sldMkLst>
        <pc:spChg chg="mod">
          <ac:chgData name="Stephen John Pugsley (2511445)" userId="S::2511445@student.uwtsd.ac.uk::688e9d3b-766e-4dd2-a018-c0e625cf9f4c" providerId="AD" clId="Web-{B88DFC13-D8C3-B387-210F-B276D9654FC2}" dt="2025-11-29T13:21:45.405" v="443" actId="20577"/>
          <ac:spMkLst>
            <pc:docMk/>
            <pc:sldMk cId="3839246931" sldId="259"/>
            <ac:spMk id="2" creationId="{BE65D74D-89B1-AF7E-8235-9E0B926B2686}"/>
          </ac:spMkLst>
        </pc:spChg>
        <pc:graphicFrameChg chg="modGraphic">
          <ac:chgData name="Stephen John Pugsley (2511445)" userId="S::2511445@student.uwtsd.ac.uk::688e9d3b-766e-4dd2-a018-c0e625cf9f4c" providerId="AD" clId="Web-{B88DFC13-D8C3-B387-210F-B276D9654FC2}" dt="2025-11-29T13:17:10.412" v="386" actId="20577"/>
          <ac:graphicFrameMkLst>
            <pc:docMk/>
            <pc:sldMk cId="3839246931" sldId="259"/>
            <ac:graphicFrameMk id="8" creationId="{7CDBBDA8-3E31-DD48-8460-88FA80B4B2B9}"/>
          </ac:graphicFrameMkLst>
        </pc:graphicFrame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A4E0FE9-EDE2-46DB-BDCE-56F25C23F92E}" type="doc">
      <dgm:prSet loTypeId="urn:microsoft.com/office/officeart/2005/8/layout/matrix3" loCatId="matrix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D79F1CE-EDAC-4659-9CBD-E2C9C66B6014}">
      <dgm:prSet phldr="0"/>
      <dgm:spPr/>
      <dgm:t>
        <a:bodyPr/>
        <a:lstStyle/>
        <a:p>
          <a:pPr rtl="0"/>
          <a:r>
            <a:rPr lang="en-GB">
              <a:latin typeface="Century Gothic" panose="020B0502020202020204"/>
            </a:rPr>
            <a:t>The amazing wealth of research material that can be found.</a:t>
          </a:r>
          <a:endParaRPr lang="en-GB"/>
        </a:p>
      </dgm:t>
    </dgm:pt>
    <dgm:pt modelId="{01C8903A-EC92-41E5-816F-C84F9854E218}" type="parTrans" cxnId="{1D80F77F-9565-4FE5-8EB2-1FCE70024519}">
      <dgm:prSet/>
      <dgm:spPr/>
      <dgm:t>
        <a:bodyPr/>
        <a:lstStyle/>
        <a:p>
          <a:endParaRPr lang="en-US"/>
        </a:p>
      </dgm:t>
    </dgm:pt>
    <dgm:pt modelId="{DCBC6FDE-8EE6-4FEB-BE4A-A2424D34DAF4}" type="sibTrans" cxnId="{1D80F77F-9565-4FE5-8EB2-1FCE70024519}">
      <dgm:prSet/>
      <dgm:spPr/>
      <dgm:t>
        <a:bodyPr/>
        <a:lstStyle/>
        <a:p>
          <a:endParaRPr lang="en-US"/>
        </a:p>
      </dgm:t>
    </dgm:pt>
    <dgm:pt modelId="{33051A56-E27F-46B5-957E-AF085A49835F}">
      <dgm:prSet phldr="0"/>
      <dgm:spPr/>
      <dgm:t>
        <a:bodyPr/>
        <a:lstStyle/>
        <a:p>
          <a:pPr rtl="0"/>
          <a:r>
            <a:rPr lang="en-GB">
              <a:latin typeface="Century Gothic" panose="020B0502020202020204"/>
            </a:rPr>
            <a:t>The fantastic training videos that can help you achieve success at LinkedIn.</a:t>
          </a:r>
        </a:p>
      </dgm:t>
    </dgm:pt>
    <dgm:pt modelId="{36F2833F-CA16-47A8-AF1C-6D816A8196ED}" type="parTrans" cxnId="{0CCB7DE2-6A06-4C57-9A9B-92D122B782BA}">
      <dgm:prSet/>
      <dgm:spPr/>
    </dgm:pt>
    <dgm:pt modelId="{F0692ECC-8773-4BE0-9297-F5AC47336975}" type="sibTrans" cxnId="{0CCB7DE2-6A06-4C57-9A9B-92D122B782BA}">
      <dgm:prSet/>
      <dgm:spPr/>
    </dgm:pt>
    <dgm:pt modelId="{1424CF58-667F-46DE-85A3-2907F000D459}">
      <dgm:prSet phldr="0"/>
      <dgm:spPr/>
      <dgm:t>
        <a:bodyPr/>
        <a:lstStyle/>
        <a:p>
          <a:pPr rtl="0"/>
          <a:r>
            <a:rPr lang="en-GB">
              <a:latin typeface="Century Gothic" panose="020B0502020202020204"/>
            </a:rPr>
            <a:t>The outstanding contribution that AI can bring to the Human intellect to save precious time.</a:t>
          </a:r>
        </a:p>
      </dgm:t>
    </dgm:pt>
    <dgm:pt modelId="{F588DC2F-4A97-42C5-A2F7-C3E1D5DBBE0D}" type="parTrans" cxnId="{EB3170F8-8C30-402D-BA70-4134618DF819}">
      <dgm:prSet/>
      <dgm:spPr/>
    </dgm:pt>
    <dgm:pt modelId="{AF504B4C-E9BB-4294-9FCD-E3E5F314FD9E}" type="sibTrans" cxnId="{EB3170F8-8C30-402D-BA70-4134618DF819}">
      <dgm:prSet/>
      <dgm:spPr/>
    </dgm:pt>
    <dgm:pt modelId="{4651E38B-261A-4A9E-AA6C-238E3874DEF0}">
      <dgm:prSet phldr="0"/>
      <dgm:spPr/>
      <dgm:t>
        <a:bodyPr/>
        <a:lstStyle/>
        <a:p>
          <a:pPr rtl="0"/>
          <a:r>
            <a:rPr lang="en-GB">
              <a:latin typeface="Century Gothic" panose="020B0502020202020204"/>
            </a:rPr>
            <a:t>There is no substitute for hands on experience, you have to put the hours in.</a:t>
          </a:r>
        </a:p>
      </dgm:t>
    </dgm:pt>
    <dgm:pt modelId="{4D7E3954-4257-4B97-933B-02BFFD3C6303}" type="parTrans" cxnId="{5A4BE3E8-40B3-4DBD-B37E-6BFD4C4A722C}">
      <dgm:prSet/>
      <dgm:spPr/>
    </dgm:pt>
    <dgm:pt modelId="{D1140F25-75BD-4A45-8A4D-4B37B9FF0B87}" type="sibTrans" cxnId="{5A4BE3E8-40B3-4DBD-B37E-6BFD4C4A722C}">
      <dgm:prSet/>
      <dgm:spPr/>
    </dgm:pt>
    <dgm:pt modelId="{333B2DFA-56F4-4CC5-8B53-36D7F624635D}" type="pres">
      <dgm:prSet presAssocID="{3A4E0FE9-EDE2-46DB-BDCE-56F25C23F92E}" presName="matrix" presStyleCnt="0">
        <dgm:presLayoutVars>
          <dgm:chMax val="1"/>
          <dgm:dir/>
          <dgm:resizeHandles val="exact"/>
        </dgm:presLayoutVars>
      </dgm:prSet>
      <dgm:spPr/>
    </dgm:pt>
    <dgm:pt modelId="{67D0AB88-2E21-400C-A583-AFAEB38D24F3}" type="pres">
      <dgm:prSet presAssocID="{3A4E0FE9-EDE2-46DB-BDCE-56F25C23F92E}" presName="diamond" presStyleLbl="bgShp" presStyleIdx="0" presStyleCnt="1"/>
      <dgm:spPr/>
    </dgm:pt>
    <dgm:pt modelId="{E877E94B-9F72-4944-8F90-12A86D6BFB73}" type="pres">
      <dgm:prSet presAssocID="{3A4E0FE9-EDE2-46DB-BDCE-56F25C23F92E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5A52DD8C-BEB0-4B59-A176-54B86DF09728}" type="pres">
      <dgm:prSet presAssocID="{3A4E0FE9-EDE2-46DB-BDCE-56F25C23F92E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1BB80CC0-FB91-4364-9B78-E8892B31B9F5}" type="pres">
      <dgm:prSet presAssocID="{3A4E0FE9-EDE2-46DB-BDCE-56F25C23F92E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3EDC49D3-3345-449F-899F-8134FE830EAE}" type="pres">
      <dgm:prSet presAssocID="{3A4E0FE9-EDE2-46DB-BDCE-56F25C23F92E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886F981E-552F-4F83-8A42-6B7A4E463EAA}" type="presOf" srcId="{3A4E0FE9-EDE2-46DB-BDCE-56F25C23F92E}" destId="{333B2DFA-56F4-4CC5-8B53-36D7F624635D}" srcOrd="0" destOrd="0" presId="urn:microsoft.com/office/officeart/2005/8/layout/matrix3"/>
    <dgm:cxn modelId="{05D19E30-85AD-47CF-A0CA-C4497BB624BB}" type="presOf" srcId="{1424CF58-667F-46DE-85A3-2907F000D459}" destId="{1BB80CC0-FB91-4364-9B78-E8892B31B9F5}" srcOrd="0" destOrd="0" presId="urn:microsoft.com/office/officeart/2005/8/layout/matrix3"/>
    <dgm:cxn modelId="{1D80F77F-9565-4FE5-8EB2-1FCE70024519}" srcId="{3A4E0FE9-EDE2-46DB-BDCE-56F25C23F92E}" destId="{8D79F1CE-EDAC-4659-9CBD-E2C9C66B6014}" srcOrd="0" destOrd="0" parTransId="{01C8903A-EC92-41E5-816F-C84F9854E218}" sibTransId="{DCBC6FDE-8EE6-4FEB-BE4A-A2424D34DAF4}"/>
    <dgm:cxn modelId="{7D9CCEC8-116B-4A29-BDAB-496AB6FD97EC}" type="presOf" srcId="{33051A56-E27F-46B5-957E-AF085A49835F}" destId="{5A52DD8C-BEB0-4B59-A176-54B86DF09728}" srcOrd="0" destOrd="0" presId="urn:microsoft.com/office/officeart/2005/8/layout/matrix3"/>
    <dgm:cxn modelId="{0CCB7DE2-6A06-4C57-9A9B-92D122B782BA}" srcId="{3A4E0FE9-EDE2-46DB-BDCE-56F25C23F92E}" destId="{33051A56-E27F-46B5-957E-AF085A49835F}" srcOrd="1" destOrd="0" parTransId="{36F2833F-CA16-47A8-AF1C-6D816A8196ED}" sibTransId="{F0692ECC-8773-4BE0-9297-F5AC47336975}"/>
    <dgm:cxn modelId="{5A4BE3E8-40B3-4DBD-B37E-6BFD4C4A722C}" srcId="{3A4E0FE9-EDE2-46DB-BDCE-56F25C23F92E}" destId="{4651E38B-261A-4A9E-AA6C-238E3874DEF0}" srcOrd="3" destOrd="0" parTransId="{4D7E3954-4257-4B97-933B-02BFFD3C6303}" sibTransId="{D1140F25-75BD-4A45-8A4D-4B37B9FF0B87}"/>
    <dgm:cxn modelId="{5C2AD6E9-C882-488C-8D6A-05669EC962B9}" type="presOf" srcId="{4651E38B-261A-4A9E-AA6C-238E3874DEF0}" destId="{3EDC49D3-3345-449F-899F-8134FE830EAE}" srcOrd="0" destOrd="0" presId="urn:microsoft.com/office/officeart/2005/8/layout/matrix3"/>
    <dgm:cxn modelId="{A1469FF6-1ECA-4F3D-B573-F748E563CA5C}" type="presOf" srcId="{8D79F1CE-EDAC-4659-9CBD-E2C9C66B6014}" destId="{E877E94B-9F72-4944-8F90-12A86D6BFB73}" srcOrd="0" destOrd="0" presId="urn:microsoft.com/office/officeart/2005/8/layout/matrix3"/>
    <dgm:cxn modelId="{EB3170F8-8C30-402D-BA70-4134618DF819}" srcId="{3A4E0FE9-EDE2-46DB-BDCE-56F25C23F92E}" destId="{1424CF58-667F-46DE-85A3-2907F000D459}" srcOrd="2" destOrd="0" parTransId="{F588DC2F-4A97-42C5-A2F7-C3E1D5DBBE0D}" sibTransId="{AF504B4C-E9BB-4294-9FCD-E3E5F314FD9E}"/>
    <dgm:cxn modelId="{ADAD615E-5536-44C1-B39E-D641B5A31C2E}" type="presParOf" srcId="{333B2DFA-56F4-4CC5-8B53-36D7F624635D}" destId="{67D0AB88-2E21-400C-A583-AFAEB38D24F3}" srcOrd="0" destOrd="0" presId="urn:microsoft.com/office/officeart/2005/8/layout/matrix3"/>
    <dgm:cxn modelId="{7732F23D-D7F3-484A-8E26-7F75A5B060F2}" type="presParOf" srcId="{333B2DFA-56F4-4CC5-8B53-36D7F624635D}" destId="{E877E94B-9F72-4944-8F90-12A86D6BFB73}" srcOrd="1" destOrd="0" presId="urn:microsoft.com/office/officeart/2005/8/layout/matrix3"/>
    <dgm:cxn modelId="{B1B68A2D-D0E6-42DB-91DD-EC676E8A683B}" type="presParOf" srcId="{333B2DFA-56F4-4CC5-8B53-36D7F624635D}" destId="{5A52DD8C-BEB0-4B59-A176-54B86DF09728}" srcOrd="2" destOrd="0" presId="urn:microsoft.com/office/officeart/2005/8/layout/matrix3"/>
    <dgm:cxn modelId="{D77C6910-1432-4369-936C-2D879CDCA7FC}" type="presParOf" srcId="{333B2DFA-56F4-4CC5-8B53-36D7F624635D}" destId="{1BB80CC0-FB91-4364-9B78-E8892B31B9F5}" srcOrd="3" destOrd="0" presId="urn:microsoft.com/office/officeart/2005/8/layout/matrix3"/>
    <dgm:cxn modelId="{4FD41DC7-9AE6-4DAD-A6DB-018B9A0813FE}" type="presParOf" srcId="{333B2DFA-56F4-4CC5-8B53-36D7F624635D}" destId="{3EDC49D3-3345-449F-899F-8134FE830EAE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17CF429-B481-4ABC-AC8B-E24976492B2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BB6CE1C-5E4C-411A-A21A-4EF6FC6185C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 </a:t>
          </a:r>
          <a:r>
            <a:rPr lang="en-GB">
              <a:latin typeface="Century Gothic" panose="020B0502020202020204"/>
            </a:rPr>
            <a:t>Starting with the basics of AI has been a tremendous adventure.</a:t>
          </a:r>
          <a:endParaRPr lang="en-US"/>
        </a:p>
      </dgm:t>
    </dgm:pt>
    <dgm:pt modelId="{B749CB46-8606-48B8-BCF2-A7D3DA71EFED}" type="parTrans" cxnId="{CBDAAAF8-9FDC-41D2-BFDA-54238DEBAF7A}">
      <dgm:prSet/>
      <dgm:spPr/>
      <dgm:t>
        <a:bodyPr/>
        <a:lstStyle/>
        <a:p>
          <a:endParaRPr lang="en-US"/>
        </a:p>
      </dgm:t>
    </dgm:pt>
    <dgm:pt modelId="{C623E681-A3C5-4473-8F18-600742247DE1}" type="sibTrans" cxnId="{CBDAAAF8-9FDC-41D2-BFDA-54238DEBAF7A}">
      <dgm:prSet/>
      <dgm:spPr/>
      <dgm:t>
        <a:bodyPr/>
        <a:lstStyle/>
        <a:p>
          <a:endParaRPr lang="en-US"/>
        </a:p>
      </dgm:t>
    </dgm:pt>
    <dgm:pt modelId="{DA235A36-EC2E-4908-A690-61A1B3C18CBA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entury Gothic" panose="020B0502020202020204"/>
            </a:rPr>
            <a:t> Chat GPT, Gemini, , Grammarly, Google Scholar, Quillbot and Canva.</a:t>
          </a:r>
          <a:endParaRPr lang="en-GB"/>
        </a:p>
      </dgm:t>
    </dgm:pt>
    <dgm:pt modelId="{5F93F7CD-1EE1-4AA2-B02C-F2B7DD219642}" type="parTrans" cxnId="{999BA2F1-A639-4906-9A90-45E26B03CD51}">
      <dgm:prSet/>
      <dgm:spPr/>
      <dgm:t>
        <a:bodyPr/>
        <a:lstStyle/>
        <a:p>
          <a:endParaRPr lang="en-US"/>
        </a:p>
      </dgm:t>
    </dgm:pt>
    <dgm:pt modelId="{79EF7164-6CBC-49FA-8C95-BF69167C5D67}" type="sibTrans" cxnId="{999BA2F1-A639-4906-9A90-45E26B03CD51}">
      <dgm:prSet/>
      <dgm:spPr/>
      <dgm:t>
        <a:bodyPr/>
        <a:lstStyle/>
        <a:p>
          <a:endParaRPr lang="en-US"/>
        </a:p>
      </dgm:t>
    </dgm:pt>
    <dgm:pt modelId="{C3810EAD-2BDE-4A1F-A5E2-D8F313485904}" type="pres">
      <dgm:prSet presAssocID="{917CF429-B481-4ABC-AC8B-E24976492B25}" presName="root" presStyleCnt="0">
        <dgm:presLayoutVars>
          <dgm:dir/>
          <dgm:resizeHandles val="exact"/>
        </dgm:presLayoutVars>
      </dgm:prSet>
      <dgm:spPr/>
    </dgm:pt>
    <dgm:pt modelId="{35FB69C3-4032-46D7-9EAC-0E482BA328F2}" type="pres">
      <dgm:prSet presAssocID="{8BB6CE1C-5E4C-411A-A21A-4EF6FC6185C2}" presName="compNode" presStyleCnt="0"/>
      <dgm:spPr/>
    </dgm:pt>
    <dgm:pt modelId="{F69A6E15-C0C6-4D4D-816D-65EDD309210D}" type="pres">
      <dgm:prSet presAssocID="{8BB6CE1C-5E4C-411A-A21A-4EF6FC6185C2}" presName="bgRect" presStyleLbl="bgShp" presStyleIdx="0" presStyleCnt="2"/>
      <dgm:spPr/>
    </dgm:pt>
    <dgm:pt modelId="{2FA6F73F-0372-4605-B012-31108DB3B07E}" type="pres">
      <dgm:prSet presAssocID="{8BB6CE1C-5E4C-411A-A21A-4EF6FC6185C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3F846DC3-5531-4778-B46E-3525D6B2B53E}" type="pres">
      <dgm:prSet presAssocID="{8BB6CE1C-5E4C-411A-A21A-4EF6FC6185C2}" presName="spaceRect" presStyleCnt="0"/>
      <dgm:spPr/>
    </dgm:pt>
    <dgm:pt modelId="{E4A8F9E0-128B-4F25-A8A5-86E893643608}" type="pres">
      <dgm:prSet presAssocID="{8BB6CE1C-5E4C-411A-A21A-4EF6FC6185C2}" presName="parTx" presStyleLbl="revTx" presStyleIdx="0" presStyleCnt="2">
        <dgm:presLayoutVars>
          <dgm:chMax val="0"/>
          <dgm:chPref val="0"/>
        </dgm:presLayoutVars>
      </dgm:prSet>
      <dgm:spPr/>
    </dgm:pt>
    <dgm:pt modelId="{6449FB57-DD9D-4DEC-A209-A78BF5B20395}" type="pres">
      <dgm:prSet presAssocID="{C623E681-A3C5-4473-8F18-600742247DE1}" presName="sibTrans" presStyleCnt="0"/>
      <dgm:spPr/>
    </dgm:pt>
    <dgm:pt modelId="{D2DEA213-DA4C-4845-8C7F-D98486CE71DD}" type="pres">
      <dgm:prSet presAssocID="{DA235A36-EC2E-4908-A690-61A1B3C18CBA}" presName="compNode" presStyleCnt="0"/>
      <dgm:spPr/>
    </dgm:pt>
    <dgm:pt modelId="{059D7AA0-15B9-43D9-9B57-29778F175CC6}" type="pres">
      <dgm:prSet presAssocID="{DA235A36-EC2E-4908-A690-61A1B3C18CBA}" presName="bgRect" presStyleLbl="bgShp" presStyleIdx="1" presStyleCnt="2"/>
      <dgm:spPr/>
    </dgm:pt>
    <dgm:pt modelId="{C06E34EF-2732-4989-BDDE-7EEAF1F96F03}" type="pres">
      <dgm:prSet presAssocID="{DA235A36-EC2E-4908-A690-61A1B3C18CB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A518CADF-38F2-4A78-B0A0-B12C23F7A6CF}" type="pres">
      <dgm:prSet presAssocID="{DA235A36-EC2E-4908-A690-61A1B3C18CBA}" presName="spaceRect" presStyleCnt="0"/>
      <dgm:spPr/>
    </dgm:pt>
    <dgm:pt modelId="{396F0522-1353-4963-B96A-B4FD713025CF}" type="pres">
      <dgm:prSet presAssocID="{DA235A36-EC2E-4908-A690-61A1B3C18CBA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8C6AC98E-3F77-4549-B5CC-410F1F80AAC4}" type="presOf" srcId="{917CF429-B481-4ABC-AC8B-E24976492B25}" destId="{C3810EAD-2BDE-4A1F-A5E2-D8F313485904}" srcOrd="0" destOrd="0" presId="urn:microsoft.com/office/officeart/2018/2/layout/IconVerticalSolidList"/>
    <dgm:cxn modelId="{12B145B9-CAEE-4009-AB06-C86EF1BC858F}" type="presOf" srcId="{8BB6CE1C-5E4C-411A-A21A-4EF6FC6185C2}" destId="{E4A8F9E0-128B-4F25-A8A5-86E893643608}" srcOrd="0" destOrd="0" presId="urn:microsoft.com/office/officeart/2018/2/layout/IconVerticalSolidList"/>
    <dgm:cxn modelId="{E6DA68BF-47A4-439E-A1C2-C420C0750265}" type="presOf" srcId="{DA235A36-EC2E-4908-A690-61A1B3C18CBA}" destId="{396F0522-1353-4963-B96A-B4FD713025CF}" srcOrd="0" destOrd="0" presId="urn:microsoft.com/office/officeart/2018/2/layout/IconVerticalSolidList"/>
    <dgm:cxn modelId="{999BA2F1-A639-4906-9A90-45E26B03CD51}" srcId="{917CF429-B481-4ABC-AC8B-E24976492B25}" destId="{DA235A36-EC2E-4908-A690-61A1B3C18CBA}" srcOrd="1" destOrd="0" parTransId="{5F93F7CD-1EE1-4AA2-B02C-F2B7DD219642}" sibTransId="{79EF7164-6CBC-49FA-8C95-BF69167C5D67}"/>
    <dgm:cxn modelId="{CBDAAAF8-9FDC-41D2-BFDA-54238DEBAF7A}" srcId="{917CF429-B481-4ABC-AC8B-E24976492B25}" destId="{8BB6CE1C-5E4C-411A-A21A-4EF6FC6185C2}" srcOrd="0" destOrd="0" parTransId="{B749CB46-8606-48B8-BCF2-A7D3DA71EFED}" sibTransId="{C623E681-A3C5-4473-8F18-600742247DE1}"/>
    <dgm:cxn modelId="{BEA652C6-4C92-43A6-9E60-0BB5338BF362}" type="presParOf" srcId="{C3810EAD-2BDE-4A1F-A5E2-D8F313485904}" destId="{35FB69C3-4032-46D7-9EAC-0E482BA328F2}" srcOrd="0" destOrd="0" presId="urn:microsoft.com/office/officeart/2018/2/layout/IconVerticalSolidList"/>
    <dgm:cxn modelId="{7A669DB9-09AC-434F-8BD3-F2277483969B}" type="presParOf" srcId="{35FB69C3-4032-46D7-9EAC-0E482BA328F2}" destId="{F69A6E15-C0C6-4D4D-816D-65EDD309210D}" srcOrd="0" destOrd="0" presId="urn:microsoft.com/office/officeart/2018/2/layout/IconVerticalSolidList"/>
    <dgm:cxn modelId="{3CE41A3F-B765-4691-AF2F-3D212D3858F7}" type="presParOf" srcId="{35FB69C3-4032-46D7-9EAC-0E482BA328F2}" destId="{2FA6F73F-0372-4605-B012-31108DB3B07E}" srcOrd="1" destOrd="0" presId="urn:microsoft.com/office/officeart/2018/2/layout/IconVerticalSolidList"/>
    <dgm:cxn modelId="{4C25E25F-7A9E-4218-856F-00CE25676175}" type="presParOf" srcId="{35FB69C3-4032-46D7-9EAC-0E482BA328F2}" destId="{3F846DC3-5531-4778-B46E-3525D6B2B53E}" srcOrd="2" destOrd="0" presId="urn:microsoft.com/office/officeart/2018/2/layout/IconVerticalSolidList"/>
    <dgm:cxn modelId="{F5A9119E-4DDB-4E5A-84EA-99B3D858820B}" type="presParOf" srcId="{35FB69C3-4032-46D7-9EAC-0E482BA328F2}" destId="{E4A8F9E0-128B-4F25-A8A5-86E893643608}" srcOrd="3" destOrd="0" presId="urn:microsoft.com/office/officeart/2018/2/layout/IconVerticalSolidList"/>
    <dgm:cxn modelId="{94431291-2E5D-4EF6-B232-3090020D7A2A}" type="presParOf" srcId="{C3810EAD-2BDE-4A1F-A5E2-D8F313485904}" destId="{6449FB57-DD9D-4DEC-A209-A78BF5B20395}" srcOrd="1" destOrd="0" presId="urn:microsoft.com/office/officeart/2018/2/layout/IconVerticalSolidList"/>
    <dgm:cxn modelId="{90EEA443-C9D4-42CB-B49C-9A1CCC39E3E2}" type="presParOf" srcId="{C3810EAD-2BDE-4A1F-A5E2-D8F313485904}" destId="{D2DEA213-DA4C-4845-8C7F-D98486CE71DD}" srcOrd="2" destOrd="0" presId="urn:microsoft.com/office/officeart/2018/2/layout/IconVerticalSolidList"/>
    <dgm:cxn modelId="{C61E1320-982B-40E1-ADC3-D690753EF5D0}" type="presParOf" srcId="{D2DEA213-DA4C-4845-8C7F-D98486CE71DD}" destId="{059D7AA0-15B9-43D9-9B57-29778F175CC6}" srcOrd="0" destOrd="0" presId="urn:microsoft.com/office/officeart/2018/2/layout/IconVerticalSolidList"/>
    <dgm:cxn modelId="{7839946D-61FA-4505-848F-C415FE051C44}" type="presParOf" srcId="{D2DEA213-DA4C-4845-8C7F-D98486CE71DD}" destId="{C06E34EF-2732-4989-BDDE-7EEAF1F96F03}" srcOrd="1" destOrd="0" presId="urn:microsoft.com/office/officeart/2018/2/layout/IconVerticalSolidList"/>
    <dgm:cxn modelId="{EFC8F997-7CA2-420C-AFAE-3D3AAD423152}" type="presParOf" srcId="{D2DEA213-DA4C-4845-8C7F-D98486CE71DD}" destId="{A518CADF-38F2-4A78-B0A0-B12C23F7A6CF}" srcOrd="2" destOrd="0" presId="urn:microsoft.com/office/officeart/2018/2/layout/IconVerticalSolidList"/>
    <dgm:cxn modelId="{E883698B-5CA9-4910-AEE9-3F28499281DB}" type="presParOf" srcId="{D2DEA213-DA4C-4845-8C7F-D98486CE71DD}" destId="{396F0522-1353-4963-B96A-B4FD713025C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510612B-8B1A-48AB-9433-072CA04E5ABD}" type="doc">
      <dgm:prSet loTypeId="urn:microsoft.com/office/officeart/2005/8/layout/vList2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A87B6D0-BDAE-4361-9EE3-79CF98B57534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3100">
              <a:ea typeface="+mn-ea"/>
              <a:cs typeface="+mn-cs"/>
            </a:rPr>
            <a:t>Sending barcodes can be counterproductive.</a:t>
          </a:r>
          <a:endParaRPr lang="en-US" sz="3100">
            <a:ea typeface="+mn-ea"/>
            <a:cs typeface="+mn-cs"/>
          </a:endParaRPr>
        </a:p>
      </dgm:t>
    </dgm:pt>
    <dgm:pt modelId="{D74F7D0C-A1D0-41D5-B28A-ECEA8DAA890B}" type="parTrans" cxnId="{8B24E7B0-EFA0-4171-AA27-8709E9768F00}">
      <dgm:prSet/>
      <dgm:spPr/>
      <dgm:t>
        <a:bodyPr/>
        <a:lstStyle/>
        <a:p>
          <a:endParaRPr lang="en-US"/>
        </a:p>
      </dgm:t>
    </dgm:pt>
    <dgm:pt modelId="{E6CD16B4-3C86-44B8-AB93-86346724A9A0}" type="sibTrans" cxnId="{8B24E7B0-EFA0-4171-AA27-8709E9768F00}">
      <dgm:prSet/>
      <dgm:spPr/>
      <dgm:t>
        <a:bodyPr/>
        <a:lstStyle/>
        <a:p>
          <a:endParaRPr lang="en-US"/>
        </a:p>
      </dgm:t>
    </dgm:pt>
    <dgm:pt modelId="{83451270-679D-4D81-A79C-726E25AA19E8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3100">
              <a:ea typeface="+mn-ea"/>
              <a:cs typeface="+mn-cs"/>
            </a:rPr>
            <a:t>Getting the name right on a website is crucial.</a:t>
          </a:r>
          <a:endParaRPr lang="en-US" sz="3100">
            <a:ea typeface="+mn-ea"/>
            <a:cs typeface="+mn-cs"/>
          </a:endParaRPr>
        </a:p>
      </dgm:t>
    </dgm:pt>
    <dgm:pt modelId="{F6ECBDEB-F79E-45F2-BB41-10920BDAC062}" type="parTrans" cxnId="{85BBC50F-86C5-4E30-95C7-6F941F0C05AF}">
      <dgm:prSet/>
      <dgm:spPr/>
      <dgm:t>
        <a:bodyPr/>
        <a:lstStyle/>
        <a:p>
          <a:endParaRPr lang="en-US"/>
        </a:p>
      </dgm:t>
    </dgm:pt>
    <dgm:pt modelId="{4B469D14-1F3D-4FEC-8258-D3BC5F8D23CC}" type="sibTrans" cxnId="{85BBC50F-86C5-4E30-95C7-6F941F0C05AF}">
      <dgm:prSet/>
      <dgm:spPr/>
      <dgm:t>
        <a:bodyPr/>
        <a:lstStyle/>
        <a:p>
          <a:endParaRPr lang="en-US"/>
        </a:p>
      </dgm:t>
    </dgm:pt>
    <dgm:pt modelId="{49B0F274-C8E2-4D9F-A276-E58392177B2C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3100">
              <a:latin typeface="Century Gothic" panose="020B0502020202020204"/>
              <a:ea typeface="+mn-ea"/>
              <a:cs typeface="+mn-cs"/>
            </a:rPr>
            <a:t> Realising the importance of Data Security</a:t>
          </a:r>
          <a:endParaRPr lang="en-GB" sz="3100">
            <a:ea typeface="+mn-ea"/>
            <a:cs typeface="+mn-cs"/>
          </a:endParaRPr>
        </a:p>
      </dgm:t>
    </dgm:pt>
    <dgm:pt modelId="{138143A8-73EC-4702-9409-81518C73DF29}" type="parTrans" cxnId="{1A51C00B-961E-4436-A902-A909FB98477F}">
      <dgm:prSet/>
      <dgm:spPr/>
      <dgm:t>
        <a:bodyPr/>
        <a:lstStyle/>
        <a:p>
          <a:endParaRPr lang="en-US"/>
        </a:p>
      </dgm:t>
    </dgm:pt>
    <dgm:pt modelId="{269D2506-C6D2-49E4-8F6F-495D7FEF030D}" type="sibTrans" cxnId="{1A51C00B-961E-4436-A902-A909FB98477F}">
      <dgm:prSet/>
      <dgm:spPr/>
      <dgm:t>
        <a:bodyPr/>
        <a:lstStyle/>
        <a:p>
          <a:endParaRPr lang="en-US"/>
        </a:p>
      </dgm:t>
    </dgm:pt>
    <dgm:pt modelId="{84E528E7-5BAD-4AA5-A909-CDC94BE9E4C9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3100">
              <a:latin typeface="Century Gothic" panose="020B0502020202020204"/>
              <a:ea typeface="+mn-ea"/>
              <a:cs typeface="+mn-cs"/>
            </a:rPr>
            <a:t> Ethics and Data Protection</a:t>
          </a:r>
        </a:p>
      </dgm:t>
    </dgm:pt>
    <dgm:pt modelId="{EB222719-1FC6-4F3D-A294-4AFBEA96FFE7}" type="parTrans" cxnId="{0F1C0FA0-77E7-4494-BEB8-372E261AA6D3}">
      <dgm:prSet/>
      <dgm:spPr/>
    </dgm:pt>
    <dgm:pt modelId="{24B5E31F-74DE-405F-B967-68FF612619CF}" type="sibTrans" cxnId="{0F1C0FA0-77E7-4494-BEB8-372E261AA6D3}">
      <dgm:prSet/>
      <dgm:spPr/>
    </dgm:pt>
    <dgm:pt modelId="{E1BC461D-A28D-4525-AFE8-380F25FD9564}" type="pres">
      <dgm:prSet presAssocID="{5510612B-8B1A-48AB-9433-072CA04E5ABD}" presName="linear" presStyleCnt="0">
        <dgm:presLayoutVars>
          <dgm:animLvl val="lvl"/>
          <dgm:resizeHandles val="exact"/>
        </dgm:presLayoutVars>
      </dgm:prSet>
      <dgm:spPr/>
    </dgm:pt>
    <dgm:pt modelId="{034F0D85-B60D-43C6-80F0-C734E55EF016}" type="pres">
      <dgm:prSet presAssocID="{1A87B6D0-BDAE-4361-9EE3-79CF98B5753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951D7E0-C6BC-4D86-8A5D-EDD3F33AA7D6}" type="pres">
      <dgm:prSet presAssocID="{E6CD16B4-3C86-44B8-AB93-86346724A9A0}" presName="spacer" presStyleCnt="0"/>
      <dgm:spPr/>
    </dgm:pt>
    <dgm:pt modelId="{DF0AC651-FFDB-4C39-BFCB-94A64A3D0E07}" type="pres">
      <dgm:prSet presAssocID="{83451270-679D-4D81-A79C-726E25AA19E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8164EE4-AE2D-407F-82F0-8C506E7067BA}" type="pres">
      <dgm:prSet presAssocID="{4B469D14-1F3D-4FEC-8258-D3BC5F8D23CC}" presName="spacer" presStyleCnt="0"/>
      <dgm:spPr/>
    </dgm:pt>
    <dgm:pt modelId="{0C78C459-5F24-4069-AAB3-7DE3AC947FE0}" type="pres">
      <dgm:prSet presAssocID="{84E528E7-5BAD-4AA5-A909-CDC94BE9E4C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3DFE456-5B11-4A65-A612-8CCC2FA5E421}" type="pres">
      <dgm:prSet presAssocID="{24B5E31F-74DE-405F-B967-68FF612619CF}" presName="spacer" presStyleCnt="0"/>
      <dgm:spPr/>
    </dgm:pt>
    <dgm:pt modelId="{152BE3E4-D2E7-4557-9278-045C59C9E4AD}" type="pres">
      <dgm:prSet presAssocID="{49B0F274-C8E2-4D9F-A276-E58392177B2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A51C00B-961E-4436-A902-A909FB98477F}" srcId="{5510612B-8B1A-48AB-9433-072CA04E5ABD}" destId="{49B0F274-C8E2-4D9F-A276-E58392177B2C}" srcOrd="3" destOrd="0" parTransId="{138143A8-73EC-4702-9409-81518C73DF29}" sibTransId="{269D2506-C6D2-49E4-8F6F-495D7FEF030D}"/>
    <dgm:cxn modelId="{85BBC50F-86C5-4E30-95C7-6F941F0C05AF}" srcId="{5510612B-8B1A-48AB-9433-072CA04E5ABD}" destId="{83451270-679D-4D81-A79C-726E25AA19E8}" srcOrd="1" destOrd="0" parTransId="{F6ECBDEB-F79E-45F2-BB41-10920BDAC062}" sibTransId="{4B469D14-1F3D-4FEC-8258-D3BC5F8D23CC}"/>
    <dgm:cxn modelId="{B721C562-AE4D-4752-9395-ABC6A31E2EEC}" type="presOf" srcId="{1A87B6D0-BDAE-4361-9EE3-79CF98B57534}" destId="{034F0D85-B60D-43C6-80F0-C734E55EF016}" srcOrd="0" destOrd="0" presId="urn:microsoft.com/office/officeart/2005/8/layout/vList2"/>
    <dgm:cxn modelId="{47F79D4A-C9C2-4CCC-AC48-60DF4180EE0D}" type="presOf" srcId="{83451270-679D-4D81-A79C-726E25AA19E8}" destId="{DF0AC651-FFDB-4C39-BFCB-94A64A3D0E07}" srcOrd="0" destOrd="0" presId="urn:microsoft.com/office/officeart/2005/8/layout/vList2"/>
    <dgm:cxn modelId="{070DB652-ABC2-4806-BB0E-8C3CCD84D251}" type="presOf" srcId="{5510612B-8B1A-48AB-9433-072CA04E5ABD}" destId="{E1BC461D-A28D-4525-AFE8-380F25FD9564}" srcOrd="0" destOrd="0" presId="urn:microsoft.com/office/officeart/2005/8/layout/vList2"/>
    <dgm:cxn modelId="{2749F253-A963-4703-A688-6E5578D554A8}" type="presOf" srcId="{49B0F274-C8E2-4D9F-A276-E58392177B2C}" destId="{152BE3E4-D2E7-4557-9278-045C59C9E4AD}" srcOrd="0" destOrd="0" presId="urn:microsoft.com/office/officeart/2005/8/layout/vList2"/>
    <dgm:cxn modelId="{3966965A-D922-4302-9A30-13747A551572}" type="presOf" srcId="{84E528E7-5BAD-4AA5-A909-CDC94BE9E4C9}" destId="{0C78C459-5F24-4069-AAB3-7DE3AC947FE0}" srcOrd="0" destOrd="0" presId="urn:microsoft.com/office/officeart/2005/8/layout/vList2"/>
    <dgm:cxn modelId="{0F1C0FA0-77E7-4494-BEB8-372E261AA6D3}" srcId="{5510612B-8B1A-48AB-9433-072CA04E5ABD}" destId="{84E528E7-5BAD-4AA5-A909-CDC94BE9E4C9}" srcOrd="2" destOrd="0" parTransId="{EB222719-1FC6-4F3D-A294-4AFBEA96FFE7}" sibTransId="{24B5E31F-74DE-405F-B967-68FF612619CF}"/>
    <dgm:cxn modelId="{8B24E7B0-EFA0-4171-AA27-8709E9768F00}" srcId="{5510612B-8B1A-48AB-9433-072CA04E5ABD}" destId="{1A87B6D0-BDAE-4361-9EE3-79CF98B57534}" srcOrd="0" destOrd="0" parTransId="{D74F7D0C-A1D0-41D5-B28A-ECEA8DAA890B}" sibTransId="{E6CD16B4-3C86-44B8-AB93-86346724A9A0}"/>
    <dgm:cxn modelId="{4E1D4B46-9511-471D-99C6-83221666C156}" type="presParOf" srcId="{E1BC461D-A28D-4525-AFE8-380F25FD9564}" destId="{034F0D85-B60D-43C6-80F0-C734E55EF016}" srcOrd="0" destOrd="0" presId="urn:microsoft.com/office/officeart/2005/8/layout/vList2"/>
    <dgm:cxn modelId="{154E1E5C-55F7-4649-A8BB-65763C49E36E}" type="presParOf" srcId="{E1BC461D-A28D-4525-AFE8-380F25FD9564}" destId="{F951D7E0-C6BC-4D86-8A5D-EDD3F33AA7D6}" srcOrd="1" destOrd="0" presId="urn:microsoft.com/office/officeart/2005/8/layout/vList2"/>
    <dgm:cxn modelId="{7BA9F51F-6E75-4DB4-BC78-71EA9C08EF92}" type="presParOf" srcId="{E1BC461D-A28D-4525-AFE8-380F25FD9564}" destId="{DF0AC651-FFDB-4C39-BFCB-94A64A3D0E07}" srcOrd="2" destOrd="0" presId="urn:microsoft.com/office/officeart/2005/8/layout/vList2"/>
    <dgm:cxn modelId="{092568D6-27BB-4A2F-8692-D7D354C5ABE2}" type="presParOf" srcId="{E1BC461D-A28D-4525-AFE8-380F25FD9564}" destId="{28164EE4-AE2D-407F-82F0-8C506E7067BA}" srcOrd="3" destOrd="0" presId="urn:microsoft.com/office/officeart/2005/8/layout/vList2"/>
    <dgm:cxn modelId="{D6FA3AC4-BD72-494E-A7DE-71190AF85A67}" type="presParOf" srcId="{E1BC461D-A28D-4525-AFE8-380F25FD9564}" destId="{0C78C459-5F24-4069-AAB3-7DE3AC947FE0}" srcOrd="4" destOrd="0" presId="urn:microsoft.com/office/officeart/2005/8/layout/vList2"/>
    <dgm:cxn modelId="{AFF2965C-6823-46A2-9B74-D6B34E97FED9}" type="presParOf" srcId="{E1BC461D-A28D-4525-AFE8-380F25FD9564}" destId="{83DFE456-5B11-4A65-A612-8CCC2FA5E421}" srcOrd="5" destOrd="0" presId="urn:microsoft.com/office/officeart/2005/8/layout/vList2"/>
    <dgm:cxn modelId="{DEE580B5-44B5-4AA8-BE6C-6AFF6FC1BC0A}" type="presParOf" srcId="{E1BC461D-A28D-4525-AFE8-380F25FD9564}" destId="{152BE3E4-D2E7-4557-9278-045C59C9E4A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D0AB88-2E21-400C-A583-AFAEB38D24F3}">
      <dsp:nvSpPr>
        <dsp:cNvPr id="0" name=""/>
        <dsp:cNvSpPr/>
      </dsp:nvSpPr>
      <dsp:spPr>
        <a:xfrm>
          <a:off x="783716" y="0"/>
          <a:ext cx="5264779" cy="5264779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877E94B-9F72-4944-8F90-12A86D6BFB73}">
      <dsp:nvSpPr>
        <dsp:cNvPr id="0" name=""/>
        <dsp:cNvSpPr/>
      </dsp:nvSpPr>
      <dsp:spPr>
        <a:xfrm>
          <a:off x="1283870" y="500154"/>
          <a:ext cx="2053263" cy="205326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Century Gothic" panose="020B0502020202020204"/>
            </a:rPr>
            <a:t>The amazing wealth of research material that can be found.</a:t>
          </a:r>
          <a:endParaRPr lang="en-GB" sz="1700" kern="1200"/>
        </a:p>
      </dsp:txBody>
      <dsp:txXfrm>
        <a:off x="1384102" y="600386"/>
        <a:ext cx="1852799" cy="1852799"/>
      </dsp:txXfrm>
    </dsp:sp>
    <dsp:sp modelId="{5A52DD8C-BEB0-4B59-A176-54B86DF09728}">
      <dsp:nvSpPr>
        <dsp:cNvPr id="0" name=""/>
        <dsp:cNvSpPr/>
      </dsp:nvSpPr>
      <dsp:spPr>
        <a:xfrm>
          <a:off x="3495077" y="500154"/>
          <a:ext cx="2053263" cy="205326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Century Gothic" panose="020B0502020202020204"/>
            </a:rPr>
            <a:t>The fantastic training videos that can help you achieve success at LinkedIn.</a:t>
          </a:r>
        </a:p>
      </dsp:txBody>
      <dsp:txXfrm>
        <a:off x="3595309" y="600386"/>
        <a:ext cx="1852799" cy="1852799"/>
      </dsp:txXfrm>
    </dsp:sp>
    <dsp:sp modelId="{1BB80CC0-FB91-4364-9B78-E8892B31B9F5}">
      <dsp:nvSpPr>
        <dsp:cNvPr id="0" name=""/>
        <dsp:cNvSpPr/>
      </dsp:nvSpPr>
      <dsp:spPr>
        <a:xfrm>
          <a:off x="1283870" y="2711361"/>
          <a:ext cx="2053263" cy="205326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Century Gothic" panose="020B0502020202020204"/>
            </a:rPr>
            <a:t>The outstanding contribution that AI can bring to the Human intellect to save precious time.</a:t>
          </a:r>
        </a:p>
      </dsp:txBody>
      <dsp:txXfrm>
        <a:off x="1384102" y="2811593"/>
        <a:ext cx="1852799" cy="1852799"/>
      </dsp:txXfrm>
    </dsp:sp>
    <dsp:sp modelId="{3EDC49D3-3345-449F-899F-8134FE830EAE}">
      <dsp:nvSpPr>
        <dsp:cNvPr id="0" name=""/>
        <dsp:cNvSpPr/>
      </dsp:nvSpPr>
      <dsp:spPr>
        <a:xfrm>
          <a:off x="3495077" y="2711361"/>
          <a:ext cx="2053263" cy="205326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Century Gothic" panose="020B0502020202020204"/>
            </a:rPr>
            <a:t>There is no substitute for hands on experience, you have to put the hours in.</a:t>
          </a:r>
        </a:p>
      </dsp:txBody>
      <dsp:txXfrm>
        <a:off x="3595309" y="2811593"/>
        <a:ext cx="1852799" cy="18527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9A6E15-C0C6-4D4D-816D-65EDD309210D}">
      <dsp:nvSpPr>
        <dsp:cNvPr id="0" name=""/>
        <dsp:cNvSpPr/>
      </dsp:nvSpPr>
      <dsp:spPr>
        <a:xfrm>
          <a:off x="0" y="742949"/>
          <a:ext cx="6496050" cy="13716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A6F73F-0372-4605-B012-31108DB3B07E}">
      <dsp:nvSpPr>
        <dsp:cNvPr id="0" name=""/>
        <dsp:cNvSpPr/>
      </dsp:nvSpPr>
      <dsp:spPr>
        <a:xfrm>
          <a:off x="414909" y="1051559"/>
          <a:ext cx="754380" cy="75438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A8F9E0-128B-4F25-A8A5-86E893643608}">
      <dsp:nvSpPr>
        <dsp:cNvPr id="0" name=""/>
        <dsp:cNvSpPr/>
      </dsp:nvSpPr>
      <dsp:spPr>
        <a:xfrm>
          <a:off x="1584198" y="742949"/>
          <a:ext cx="4911851" cy="1371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161" tIns="145161" rIns="145161" bIns="145161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 </a:t>
          </a:r>
          <a:r>
            <a:rPr lang="en-GB" sz="2300" kern="1200">
              <a:latin typeface="Century Gothic" panose="020B0502020202020204"/>
            </a:rPr>
            <a:t>Starting with the basics of AI has been a tremendous adventure.</a:t>
          </a:r>
          <a:endParaRPr lang="en-US" sz="2300" kern="1200"/>
        </a:p>
      </dsp:txBody>
      <dsp:txXfrm>
        <a:off x="1584198" y="742949"/>
        <a:ext cx="4911851" cy="1371600"/>
      </dsp:txXfrm>
    </dsp:sp>
    <dsp:sp modelId="{059D7AA0-15B9-43D9-9B57-29778F175CC6}">
      <dsp:nvSpPr>
        <dsp:cNvPr id="0" name=""/>
        <dsp:cNvSpPr/>
      </dsp:nvSpPr>
      <dsp:spPr>
        <a:xfrm>
          <a:off x="0" y="2457450"/>
          <a:ext cx="6496050" cy="13716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6E34EF-2732-4989-BDDE-7EEAF1F96F03}">
      <dsp:nvSpPr>
        <dsp:cNvPr id="0" name=""/>
        <dsp:cNvSpPr/>
      </dsp:nvSpPr>
      <dsp:spPr>
        <a:xfrm>
          <a:off x="414909" y="2766060"/>
          <a:ext cx="754380" cy="75438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6F0522-1353-4963-B96A-B4FD713025CF}">
      <dsp:nvSpPr>
        <dsp:cNvPr id="0" name=""/>
        <dsp:cNvSpPr/>
      </dsp:nvSpPr>
      <dsp:spPr>
        <a:xfrm>
          <a:off x="1584198" y="2457450"/>
          <a:ext cx="4911851" cy="1371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161" tIns="145161" rIns="145161" bIns="145161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latin typeface="Century Gothic" panose="020B0502020202020204"/>
            </a:rPr>
            <a:t> Chat GPT, Gemini, , Grammarly, Google Scholar, Quillbot and Canva.</a:t>
          </a:r>
          <a:endParaRPr lang="en-GB" sz="2300" kern="1200"/>
        </a:p>
      </dsp:txBody>
      <dsp:txXfrm>
        <a:off x="1584198" y="2457450"/>
        <a:ext cx="4911851" cy="13716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4F0D85-B60D-43C6-80F0-C734E55EF016}">
      <dsp:nvSpPr>
        <dsp:cNvPr id="0" name=""/>
        <dsp:cNvSpPr/>
      </dsp:nvSpPr>
      <dsp:spPr>
        <a:xfrm>
          <a:off x="0" y="32109"/>
          <a:ext cx="8087270" cy="123317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>
              <a:ea typeface="+mn-ea"/>
              <a:cs typeface="+mn-cs"/>
            </a:rPr>
            <a:t>Sending barcodes can be counterproductive.</a:t>
          </a:r>
          <a:endParaRPr lang="en-US" sz="3100" kern="1200">
            <a:ea typeface="+mn-ea"/>
            <a:cs typeface="+mn-cs"/>
          </a:endParaRPr>
        </a:p>
      </dsp:txBody>
      <dsp:txXfrm>
        <a:off x="60199" y="92308"/>
        <a:ext cx="7966872" cy="1112781"/>
      </dsp:txXfrm>
    </dsp:sp>
    <dsp:sp modelId="{DF0AC651-FFDB-4C39-BFCB-94A64A3D0E07}">
      <dsp:nvSpPr>
        <dsp:cNvPr id="0" name=""/>
        <dsp:cNvSpPr/>
      </dsp:nvSpPr>
      <dsp:spPr>
        <a:xfrm>
          <a:off x="0" y="1354569"/>
          <a:ext cx="8087270" cy="1233179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>
              <a:ea typeface="+mn-ea"/>
              <a:cs typeface="+mn-cs"/>
            </a:rPr>
            <a:t>Getting the name right on a website is crucial.</a:t>
          </a:r>
          <a:endParaRPr lang="en-US" sz="3100" kern="1200">
            <a:ea typeface="+mn-ea"/>
            <a:cs typeface="+mn-cs"/>
          </a:endParaRPr>
        </a:p>
      </dsp:txBody>
      <dsp:txXfrm>
        <a:off x="60199" y="1414768"/>
        <a:ext cx="7966872" cy="1112781"/>
      </dsp:txXfrm>
    </dsp:sp>
    <dsp:sp modelId="{0C78C459-5F24-4069-AAB3-7DE3AC947FE0}">
      <dsp:nvSpPr>
        <dsp:cNvPr id="0" name=""/>
        <dsp:cNvSpPr/>
      </dsp:nvSpPr>
      <dsp:spPr>
        <a:xfrm>
          <a:off x="0" y="2677029"/>
          <a:ext cx="8087270" cy="1233179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>
              <a:latin typeface="Century Gothic" panose="020B0502020202020204"/>
              <a:ea typeface="+mn-ea"/>
              <a:cs typeface="+mn-cs"/>
            </a:rPr>
            <a:t> Ethics and Data Protection</a:t>
          </a:r>
        </a:p>
      </dsp:txBody>
      <dsp:txXfrm>
        <a:off x="60199" y="2737228"/>
        <a:ext cx="7966872" cy="1112781"/>
      </dsp:txXfrm>
    </dsp:sp>
    <dsp:sp modelId="{152BE3E4-D2E7-4557-9278-045C59C9E4AD}">
      <dsp:nvSpPr>
        <dsp:cNvPr id="0" name=""/>
        <dsp:cNvSpPr/>
      </dsp:nvSpPr>
      <dsp:spPr>
        <a:xfrm>
          <a:off x="0" y="3999489"/>
          <a:ext cx="8087270" cy="123317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>
              <a:latin typeface="Century Gothic" panose="020B0502020202020204"/>
              <a:ea typeface="+mn-ea"/>
              <a:cs typeface="+mn-cs"/>
            </a:rPr>
            <a:t> Realising the importance of Data Security</a:t>
          </a:r>
          <a:endParaRPr lang="en-GB" sz="3100" kern="1200">
            <a:ea typeface="+mn-ea"/>
            <a:cs typeface="+mn-cs"/>
          </a:endParaRPr>
        </a:p>
      </dsp:txBody>
      <dsp:txXfrm>
        <a:off x="60199" y="4059688"/>
        <a:ext cx="7966872" cy="11127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AEA12E-C147-4F65-9632-EFA5788D69B6}" type="datetimeFigureOut">
              <a:t>11/30/2025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072A38-2613-4553-84C8-8C3CA32C7D4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887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At my Age</a:t>
            </a:r>
          </a:p>
          <a:p>
            <a:r>
              <a:rPr lang="en-US">
                <a:ea typeface="Calibri"/>
                <a:cs typeface="Calibri"/>
              </a:rPr>
              <a:t>The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072A38-2613-4553-84C8-8C3CA32C7D4E}" type="slidenum"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36264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530501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633227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2423296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1480790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6927312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11/30/2025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566168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11/30/2025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7729477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11/30/2025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2832915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6452536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8545541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2297858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4561533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2918436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11/30/2025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6619727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11/30/2025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8321526"/>
      </p:ext>
    </p:extLst>
  </p:cSld>
  <p:clrMapOvr>
    <a:masterClrMapping/>
  </p:clrMapOvr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3749649"/>
      </p:ext>
    </p:extLst>
  </p:cSld>
  <p:clrMapOvr>
    <a:masterClrMapping/>
  </p:clrMapOvr>
  <p:hf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723983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838628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46" r:id="rId1"/>
    <p:sldLayoutId id="2147484147" r:id="rId2"/>
    <p:sldLayoutId id="2147484148" r:id="rId3"/>
    <p:sldLayoutId id="2147484149" r:id="rId4"/>
    <p:sldLayoutId id="2147484150" r:id="rId5"/>
    <p:sldLayoutId id="2147484151" r:id="rId6"/>
    <p:sldLayoutId id="2147484152" r:id="rId7"/>
    <p:sldLayoutId id="2147484153" r:id="rId8"/>
    <p:sldLayoutId id="2147484154" r:id="rId9"/>
    <p:sldLayoutId id="2147484155" r:id="rId10"/>
    <p:sldLayoutId id="2147484156" r:id="rId11"/>
    <p:sldLayoutId id="2147484157" r:id="rId12"/>
    <p:sldLayoutId id="2147484158" r:id="rId13"/>
    <p:sldLayoutId id="2147484159" r:id="rId14"/>
    <p:sldLayoutId id="2147484160" r:id="rId15"/>
    <p:sldLayoutId id="2147484161" r:id="rId16"/>
    <p:sldLayoutId id="2147484162" r:id="rId17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3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4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01648-BDD7-BC7B-A1E2-85B92589C6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INTRODUCTION</a:t>
            </a:r>
          </a:p>
        </p:txBody>
      </p:sp>
      <p:sp>
        <p:nvSpPr>
          <p:cNvPr id="6" name="Thought Bubble: Cloud 5">
            <a:extLst>
              <a:ext uri="{FF2B5EF4-FFF2-40B4-BE49-F238E27FC236}">
                <a16:creationId xmlns:a16="http://schemas.microsoft.com/office/drawing/2014/main" id="{69011B48-3B47-0BFE-6470-07839D247B42}"/>
              </a:ext>
            </a:extLst>
          </p:cNvPr>
          <p:cNvSpPr/>
          <p:nvPr/>
        </p:nvSpPr>
        <p:spPr>
          <a:xfrm>
            <a:off x="842136" y="1987243"/>
            <a:ext cx="4501031" cy="1445232"/>
          </a:xfrm>
          <a:prstGeom prst="cloudCallou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200" b="1">
                <a:latin typeface="Bookman Old Style"/>
              </a:rPr>
              <a:t>WORD</a:t>
            </a:r>
          </a:p>
        </p:txBody>
      </p:sp>
      <p:sp>
        <p:nvSpPr>
          <p:cNvPr id="7" name="Thought Bubble: Cloud 6">
            <a:extLst>
              <a:ext uri="{FF2B5EF4-FFF2-40B4-BE49-F238E27FC236}">
                <a16:creationId xmlns:a16="http://schemas.microsoft.com/office/drawing/2014/main" id="{96C3AE08-70A4-AFB0-B5B1-C14E87A0E16B}"/>
              </a:ext>
            </a:extLst>
          </p:cNvPr>
          <p:cNvSpPr/>
          <p:nvPr/>
        </p:nvSpPr>
        <p:spPr>
          <a:xfrm>
            <a:off x="6428121" y="2142188"/>
            <a:ext cx="3871993" cy="1503799"/>
          </a:xfrm>
          <a:prstGeom prst="cloudCallout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/>
              <a:t>POWERPOINT</a:t>
            </a:r>
          </a:p>
        </p:txBody>
      </p:sp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id="{0FAB1008-C961-F764-DFFC-4FB97567FB0B}"/>
              </a:ext>
            </a:extLst>
          </p:cNvPr>
          <p:cNvSpPr/>
          <p:nvPr/>
        </p:nvSpPr>
        <p:spPr>
          <a:xfrm>
            <a:off x="2684074" y="4259427"/>
            <a:ext cx="4487268" cy="1837012"/>
          </a:xfrm>
          <a:prstGeom prst="cloudCallou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200"/>
              <a:t>EXCEL</a:t>
            </a:r>
          </a:p>
        </p:txBody>
      </p:sp>
      <p:pic>
        <p:nvPicPr>
          <p:cNvPr id="9" name="Picture 8" descr="A person wearing headphones and using a computer&#10;&#10;AI-generated content may be incorrect.">
            <a:extLst>
              <a:ext uri="{FF2B5EF4-FFF2-40B4-BE49-F238E27FC236}">
                <a16:creationId xmlns:a16="http://schemas.microsoft.com/office/drawing/2014/main" id="{4A3E62D6-5328-8308-C1B5-F14A81443A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65826" y="4003729"/>
            <a:ext cx="3141348" cy="2350577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855FAA8-0469-AD0F-F945-CADBEFE4D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1038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C6FB99-7AB4-ECC3-6546-99F5C62525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3391" y="624110"/>
            <a:ext cx="9383408" cy="128089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Microsoft Word</a:t>
            </a:r>
            <a:endParaRPr lang="en-US"/>
          </a:p>
        </p:txBody>
      </p:sp>
      <p:sp>
        <p:nvSpPr>
          <p:cNvPr id="79" name="Content Placeholder 78">
            <a:extLst>
              <a:ext uri="{FF2B5EF4-FFF2-40B4-BE49-F238E27FC236}">
                <a16:creationId xmlns:a16="http://schemas.microsoft.com/office/drawing/2014/main" id="{F533BD71-FDD7-6E7B-FC22-F689F1D523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871914" y="2309446"/>
            <a:ext cx="13376526" cy="4551345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962D42-B4FD-5C2A-0980-7D683674CB82}"/>
              </a:ext>
            </a:extLst>
          </p:cNvPr>
          <p:cNvSpPr txBox="1"/>
          <p:nvPr/>
        </p:nvSpPr>
        <p:spPr>
          <a:xfrm>
            <a:off x="-17964" y="2070984"/>
            <a:ext cx="8375641" cy="298543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/>
              <a:t>Learning to create documents, Format text, Change </a:t>
            </a:r>
            <a:r>
              <a:rPr lang="en-GB" sz="2000">
                <a:latin typeface="Fairwater Script"/>
              </a:rPr>
              <a:t>Fonts</a:t>
            </a:r>
            <a:r>
              <a:rPr lang="en-GB" sz="2000"/>
              <a:t>, their </a:t>
            </a:r>
            <a:r>
              <a:rPr lang="en-GB" sz="2800"/>
              <a:t>sizes</a:t>
            </a:r>
            <a:r>
              <a:rPr lang="en-GB" sz="2000"/>
              <a:t>, </a:t>
            </a:r>
            <a:r>
              <a:rPr lang="en-GB" sz="2000" i="1"/>
              <a:t>Italics</a:t>
            </a:r>
            <a:r>
              <a:rPr lang="en-GB" sz="2000"/>
              <a:t> or</a:t>
            </a:r>
            <a:r>
              <a:rPr lang="en-GB" sz="2000">
                <a:latin typeface="Calibri"/>
                <a:ea typeface="Calibri"/>
                <a:cs typeface="Calibri"/>
              </a:rPr>
              <a:t> </a:t>
            </a:r>
            <a:r>
              <a:rPr lang="en-GB" sz="2000" b="1">
                <a:latin typeface="Calibri"/>
                <a:ea typeface="Calibri"/>
                <a:cs typeface="Calibri"/>
              </a:rPr>
              <a:t>Bold </a:t>
            </a:r>
            <a:r>
              <a:rPr lang="en-GB" sz="2000">
                <a:latin typeface="Calibri"/>
                <a:ea typeface="Calibri"/>
                <a:cs typeface="Calibri"/>
              </a:rPr>
              <a:t>and </a:t>
            </a:r>
            <a:r>
              <a:rPr lang="en-GB" sz="2000" u="sng">
                <a:latin typeface="Calibri"/>
                <a:ea typeface="Calibri"/>
                <a:cs typeface="Calibri"/>
              </a:rPr>
              <a:t>underline.</a:t>
            </a:r>
            <a:endParaRPr lang="en-GB" sz="2000">
              <a:latin typeface="Calibri"/>
              <a:ea typeface="Calibri"/>
              <a:cs typeface="Calibri"/>
            </a:endParaRPr>
          </a:p>
          <a:p>
            <a:endParaRPr lang="en-GB" sz="2000">
              <a:latin typeface="Calibri"/>
              <a:ea typeface="Calibri"/>
              <a:cs typeface="Calibri"/>
            </a:endParaRPr>
          </a:p>
          <a:p>
            <a:r>
              <a:rPr lang="en-GB" sz="2000">
                <a:latin typeface="Calibri"/>
                <a:ea typeface="Calibri"/>
                <a:cs typeface="Calibri"/>
              </a:rPr>
              <a:t>The basics of Cut, Copy, Paste, undo etc.</a:t>
            </a:r>
          </a:p>
          <a:p>
            <a:endParaRPr lang="en-GB" sz="2000">
              <a:latin typeface="Calibri"/>
              <a:ea typeface="Calibri"/>
              <a:cs typeface="Calibri"/>
            </a:endParaRPr>
          </a:p>
          <a:p>
            <a:r>
              <a:rPr lang="en-GB" sz="2000">
                <a:latin typeface="Calibri"/>
                <a:ea typeface="Calibri"/>
                <a:cs typeface="Calibri"/>
              </a:rPr>
              <a:t>How to move lines of text or whole paragraphs.</a:t>
            </a:r>
          </a:p>
          <a:p>
            <a:endParaRPr lang="en-GB" sz="2000">
              <a:latin typeface="Calibri"/>
              <a:ea typeface="Calibri"/>
              <a:cs typeface="Calibri"/>
            </a:endParaRPr>
          </a:p>
          <a:p>
            <a:r>
              <a:rPr lang="en-GB" sz="2000">
                <a:latin typeface="Calibri"/>
                <a:ea typeface="Calibri"/>
                <a:cs typeface="Calibri"/>
              </a:rPr>
              <a:t>How to add pictures, shapes or text from other sources and remove or reshape any of these additions.</a:t>
            </a:r>
          </a:p>
        </p:txBody>
      </p:sp>
      <p:pic>
        <p:nvPicPr>
          <p:cNvPr id="3" name="Picture 2" descr="A person sitting at a table with papers and a computer&#10;&#10;AI-generated content may be incorrect.">
            <a:extLst>
              <a:ext uri="{FF2B5EF4-FFF2-40B4-BE49-F238E27FC236}">
                <a16:creationId xmlns:a16="http://schemas.microsoft.com/office/drawing/2014/main" id="{E9B1C195-C720-EDD0-8C98-B3E8B7F47E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15842" y="0"/>
            <a:ext cx="4593159" cy="685800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0ACFAA-46CD-4148-B5A7-A6F2EA3F40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14849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65D74D-89B1-AF7E-8235-9E0B926B2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1541924"/>
            <a:ext cx="2583005" cy="4975374"/>
          </a:xfrm>
        </p:spPr>
        <p:txBody>
          <a:bodyPr>
            <a:normAutofit/>
          </a:bodyPr>
          <a:lstStyle/>
          <a:p>
            <a:r>
              <a:rPr lang="en-GB" sz="2500">
                <a:solidFill>
                  <a:schemeClr val="bg1"/>
                </a:solidFill>
              </a:rPr>
              <a:t>The Application of;</a:t>
            </a:r>
            <a:br>
              <a:rPr lang="en-GB" sz="2500"/>
            </a:br>
            <a:br>
              <a:rPr lang="en-GB" sz="2500"/>
            </a:br>
            <a:r>
              <a:rPr lang="en-GB" sz="2500">
                <a:solidFill>
                  <a:srgbClr val="FF0000"/>
                </a:solidFill>
              </a:rPr>
              <a:t>Research.</a:t>
            </a:r>
            <a:br>
              <a:rPr lang="en-GB" sz="2500">
                <a:solidFill>
                  <a:schemeClr val="bg1"/>
                </a:solidFill>
              </a:rPr>
            </a:br>
            <a:br>
              <a:rPr lang="en-GB" sz="2500"/>
            </a:br>
            <a:r>
              <a:rPr lang="en-GB" sz="2500">
                <a:solidFill>
                  <a:srgbClr val="00B0F0"/>
                </a:solidFill>
              </a:rPr>
              <a:t>LinkedIn.</a:t>
            </a:r>
            <a:br>
              <a:rPr lang="en-GB" sz="2500">
                <a:solidFill>
                  <a:schemeClr val="bg1"/>
                </a:solidFill>
              </a:rPr>
            </a:br>
            <a:br>
              <a:rPr lang="en-GB" sz="2500"/>
            </a:br>
            <a:r>
              <a:rPr lang="en-GB" sz="2500">
                <a:solidFill>
                  <a:srgbClr val="FFFF00"/>
                </a:solidFill>
              </a:rPr>
              <a:t>AI.</a:t>
            </a:r>
            <a:br>
              <a:rPr lang="en-GB" sz="2500">
                <a:solidFill>
                  <a:schemeClr val="bg1"/>
                </a:solidFill>
              </a:rPr>
            </a:br>
            <a:br>
              <a:rPr lang="en-GB" sz="2500">
                <a:solidFill>
                  <a:schemeClr val="bg1"/>
                </a:solidFill>
              </a:rPr>
            </a:br>
            <a:r>
              <a:rPr lang="en-GB" sz="2500">
                <a:solidFill>
                  <a:schemeClr val="tx1"/>
                </a:solidFill>
              </a:rPr>
              <a:t>Human Effort.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7CDBBDA8-3E31-DD48-8460-88FA80B4B2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0897163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98B8AC-F425-5AFF-788F-0857589880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prstGeom prst="rect">
            <a:avLst/>
          </a:prstGeo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E6B82A03-7ABE-439C-9291-7AB7B8FC00C6}" type="datetime1">
              <a:pPr>
                <a:spcAft>
                  <a:spcPts val="600"/>
                </a:spcAft>
              </a:pPr>
              <a:t>11/30/2025</a:t>
            </a:fld>
            <a:endParaRPr lang="en-US"/>
          </a:p>
        </p:txBody>
      </p:sp>
      <p:sp>
        <p:nvSpPr>
          <p:cNvPr id="31" name="Slide Number Placeholder 30">
            <a:extLst>
              <a:ext uri="{FF2B5EF4-FFF2-40B4-BE49-F238E27FC236}">
                <a16:creationId xmlns:a16="http://schemas.microsoft.com/office/drawing/2014/main" id="{1773C654-10B6-A2CE-6A9A-AF48BFC4D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2469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Rectangle 53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Title 39">
            <a:extLst>
              <a:ext uri="{FF2B5EF4-FFF2-40B4-BE49-F238E27FC236}">
                <a16:creationId xmlns:a16="http://schemas.microsoft.com/office/drawing/2014/main" id="{95CF7FE8-2F31-C16E-8EE2-7974CA41F7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Understanding Excel;</a:t>
            </a:r>
          </a:p>
        </p:txBody>
      </p:sp>
      <p:sp>
        <p:nvSpPr>
          <p:cNvPr id="38" name="Content Placeholder 37">
            <a:extLst>
              <a:ext uri="{FF2B5EF4-FFF2-40B4-BE49-F238E27FC236}">
                <a16:creationId xmlns:a16="http://schemas.microsoft.com/office/drawing/2014/main" id="{BF69C3AB-E37A-39B3-8DAC-A7706737E6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188189" cy="378541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>
                <a:solidFill>
                  <a:srgbClr val="FFFFFF"/>
                </a:solidFill>
              </a:rPr>
              <a:t>Created a questionnaire in Forms,</a:t>
            </a:r>
          </a:p>
          <a:p>
            <a:pPr>
              <a:lnSpc>
                <a:spcPct val="90000"/>
              </a:lnSpc>
            </a:pPr>
            <a:endParaRPr lang="en-GB" sz="16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600">
                <a:solidFill>
                  <a:srgbClr val="FFFFFF"/>
                </a:solidFill>
              </a:rPr>
              <a:t>Synced the data with Excel, via sending a Url link and a QR code,</a:t>
            </a:r>
          </a:p>
          <a:p>
            <a:pPr>
              <a:lnSpc>
                <a:spcPct val="90000"/>
              </a:lnSpc>
            </a:pPr>
            <a:endParaRPr lang="en-GB" sz="16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600">
                <a:solidFill>
                  <a:srgbClr val="FFFFFF"/>
                </a:solidFill>
              </a:rPr>
              <a:t>Was able to analyse the data,</a:t>
            </a:r>
          </a:p>
          <a:p>
            <a:pPr>
              <a:lnSpc>
                <a:spcPct val="90000"/>
              </a:lnSpc>
            </a:pPr>
            <a:endParaRPr lang="en-GB" sz="16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600">
                <a:solidFill>
                  <a:srgbClr val="FFFFFF"/>
                </a:solidFill>
              </a:rPr>
              <a:t>I used the LinkedIn course to assess how it could be useful in my business or personal experience,</a:t>
            </a:r>
          </a:p>
          <a:p>
            <a:pPr>
              <a:lnSpc>
                <a:spcPct val="90000"/>
              </a:lnSpc>
            </a:pPr>
            <a:endParaRPr lang="en-GB" sz="16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600">
                <a:solidFill>
                  <a:srgbClr val="FFFFFF"/>
                </a:solidFill>
              </a:rPr>
              <a:t>It’s a vast tool that needs a lot more time than I have been able to spend.</a:t>
            </a:r>
          </a:p>
        </p:txBody>
      </p:sp>
      <p:sp>
        <p:nvSpPr>
          <p:cNvPr id="56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screen&#10;&#10;AI-generated content may be incorrect.">
            <a:extLst>
              <a:ext uri="{FF2B5EF4-FFF2-40B4-BE49-F238E27FC236}">
                <a16:creationId xmlns:a16="http://schemas.microsoft.com/office/drawing/2014/main" id="{ADE6F9D9-1145-3AEC-20E4-592D6A0382B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7706" r="36109"/>
          <a:stretch>
            <a:fillRect/>
          </a:stretch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EE42038-BA4D-73B2-1D32-63A99D93AC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3468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E78424C-6FD0-41F8-9CAA-5DC19C423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963920-DA68-48DB-169A-F0FB841D69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55" y="1447800"/>
            <a:ext cx="3108626" cy="2983424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F2F2F2"/>
                </a:solidFill>
              </a:rPr>
              <a:t>The Quest</a:t>
            </a:r>
            <a:br>
              <a:rPr lang="en-GB" sz="3200">
                <a:solidFill>
                  <a:srgbClr val="F2F2F2"/>
                </a:solidFill>
              </a:rPr>
            </a:br>
            <a:r>
              <a:rPr lang="en-GB" sz="3200">
                <a:solidFill>
                  <a:srgbClr val="F2F2F2"/>
                </a:solidFill>
              </a:rPr>
              <a:t>for a firm grasp of</a:t>
            </a:r>
            <a:br>
              <a:rPr lang="en-GB" sz="3200">
                <a:solidFill>
                  <a:srgbClr val="F2F2F2"/>
                </a:solidFill>
              </a:rPr>
            </a:br>
            <a:r>
              <a:rPr lang="en-GB" sz="3200">
                <a:solidFill>
                  <a:srgbClr val="F2F2F2"/>
                </a:solidFill>
              </a:rPr>
              <a:t>AI.</a:t>
            </a:r>
          </a:p>
        </p:txBody>
      </p:sp>
      <p:sp>
        <p:nvSpPr>
          <p:cNvPr id="11" name="Freeform: Shape 14">
            <a:extLst>
              <a:ext uri="{FF2B5EF4-FFF2-40B4-BE49-F238E27FC236}">
                <a16:creationId xmlns:a16="http://schemas.microsoft.com/office/drawing/2014/main" id="{DD136760-57DC-4301-8BEA-B71AD2D13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61310" y="0"/>
            <a:ext cx="8030690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BDC58DEA-1307-4F44-AD47-E613D8B76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99B912D-1E4B-42AF-A2BE-CFEFEC916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6BE8F5-B2E6-A304-EF78-C24526728A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54068" y="6355080"/>
            <a:ext cx="2290232" cy="304799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fld id="{94003EE8-D947-4149-ADD5-2E6222B4701D}" type="datetime1">
              <a:rPr lang="en-US">
                <a:solidFill>
                  <a:schemeClr val="accent1"/>
                </a:solidFill>
              </a:rPr>
              <a:pPr algn="r">
                <a:spcAft>
                  <a:spcPts val="600"/>
                </a:spcAft>
              </a:pPr>
              <a:t>11/30/2025</a:t>
            </a:fld>
            <a:endParaRPr lang="en-US">
              <a:solidFill>
                <a:schemeClr val="accent1"/>
              </a:solidFill>
            </a:endParaRP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E6733F40-D303-455D-0A23-055E7272C0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9710929"/>
              </p:ext>
            </p:extLst>
          </p:nvPr>
        </p:nvGraphicFramePr>
        <p:xfrm>
          <a:off x="5048250" y="1447800"/>
          <a:ext cx="649605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1" name="Picture 20" descr="A computer with a rocket coming out of it&#10;&#10;AI-generated content may be incorrect.">
            <a:extLst>
              <a:ext uri="{FF2B5EF4-FFF2-40B4-BE49-F238E27FC236}">
                <a16:creationId xmlns:a16="http://schemas.microsoft.com/office/drawing/2014/main" id="{541016D5-052E-A0F8-394B-3A09CFBCABD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29061" y="4016643"/>
            <a:ext cx="4462224" cy="2841356"/>
          </a:xfrm>
          <a:prstGeom prst="rect">
            <a:avLst/>
          </a:prstGeom>
        </p:spPr>
      </p:pic>
      <p:sp>
        <p:nvSpPr>
          <p:cNvPr id="29" name="Slide Number Placeholder 28">
            <a:extLst>
              <a:ext uri="{FF2B5EF4-FFF2-40B4-BE49-F238E27FC236}">
                <a16:creationId xmlns:a16="http://schemas.microsoft.com/office/drawing/2014/main" id="{EF0887AB-A3FF-91C9-A1BF-E7ABC8E01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3160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E2BB0-F6A8-D202-9C27-617E1153C0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032" y="398958"/>
            <a:ext cx="5951616" cy="574268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bg1"/>
                </a:solidFill>
                <a:highlight>
                  <a:srgbClr val="00FF00"/>
                </a:highlight>
              </a:rPr>
              <a:t>WHERE I FELL SHORT;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30024808-1F21-8B35-195A-39593C13AC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780054"/>
              </p:ext>
            </p:extLst>
          </p:nvPr>
        </p:nvGraphicFramePr>
        <p:xfrm>
          <a:off x="4040791" y="1224257"/>
          <a:ext cx="8087270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5BB116-EFE2-27A6-0801-683ED180A2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prstGeom prst="rect">
            <a:avLst/>
          </a:prstGeo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751ED2D-4E9C-4CF0-A316-B43A17B386AD}" type="datetime1">
              <a:rPr lang="en-GB"/>
              <a:pPr>
                <a:spcAft>
                  <a:spcPts val="600"/>
                </a:spcAft>
              </a:pPr>
              <a:t>30/11/2025</a:t>
            </a:fld>
            <a:endParaRPr lang="en-GB"/>
          </a:p>
        </p:txBody>
      </p:sp>
      <p:pic>
        <p:nvPicPr>
          <p:cNvPr id="959" name="Picture 958" descr="A close up of a calculator&#10;&#10;AI-generated content may be incorrect.">
            <a:extLst>
              <a:ext uri="{FF2B5EF4-FFF2-40B4-BE49-F238E27FC236}">
                <a16:creationId xmlns:a16="http://schemas.microsoft.com/office/drawing/2014/main" id="{94777BC0-F32C-4765-19F2-1954216337B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32" y="1226949"/>
            <a:ext cx="4021696" cy="5488983"/>
          </a:xfrm>
          <a:prstGeom prst="rect">
            <a:avLst/>
          </a:prstGeom>
        </p:spPr>
      </p:pic>
      <p:sp>
        <p:nvSpPr>
          <p:cNvPr id="965" name="Slide Number Placeholder 964">
            <a:extLst>
              <a:ext uri="{FF2B5EF4-FFF2-40B4-BE49-F238E27FC236}">
                <a16:creationId xmlns:a16="http://schemas.microsoft.com/office/drawing/2014/main" id="{E339B680-B761-2788-D498-8DEB28E213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6909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C7A1DF-B6AE-1F55-3FD1-7996023203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188189" cy="37854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Constantia"/>
                <a:ea typeface="Calibri"/>
                <a:cs typeface="Calibri"/>
              </a:rPr>
              <a:t> </a:t>
            </a:r>
          </a:p>
        </p:txBody>
      </p:sp>
      <p:sp>
        <p:nvSpPr>
          <p:cNvPr id="14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8D867F-8844-9078-E27C-1916F19373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46917" y="6355080"/>
            <a:ext cx="1990201" cy="304799"/>
          </a:xfrm>
          <a:prstGeom prst="rect">
            <a:avLst/>
          </a:prstGeom>
        </p:spPr>
        <p:txBody>
          <a:bodyPr anchor="t">
            <a:normAutofit/>
          </a:bodyPr>
          <a:lstStyle/>
          <a:p>
            <a:pPr algn="r">
              <a:spcAft>
                <a:spcPts val="600"/>
              </a:spcAft>
            </a:pPr>
            <a:fld id="{59891852-3452-4A96-B53B-0699905116B0}" type="datetime1">
              <a:rPr lang="en-US">
                <a:solidFill>
                  <a:schemeClr val="tx1">
                    <a:alpha val="60000"/>
                  </a:schemeClr>
                </a:solidFill>
              </a:rPr>
              <a:pPr algn="r">
                <a:spcAft>
                  <a:spcPts val="600"/>
                </a:spcAft>
              </a:pPr>
              <a:t>11/30/2025</a:t>
            </a:fld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pic>
        <p:nvPicPr>
          <p:cNvPr id="10" name="Picture 9" descr="Pen placed on top of a signature line">
            <a:extLst>
              <a:ext uri="{FF2B5EF4-FFF2-40B4-BE49-F238E27FC236}">
                <a16:creationId xmlns:a16="http://schemas.microsoft.com/office/drawing/2014/main" id="{197C0BFD-11B4-6A73-1AFF-755C565D319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1766" r="-4" b="-4"/>
          <a:stretch>
            <a:fillRect/>
          </a:stretch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8807183-3780-BB65-A3D2-9371976AFEDC}"/>
              </a:ext>
            </a:extLst>
          </p:cNvPr>
          <p:cNvSpPr txBox="1"/>
          <p:nvPr/>
        </p:nvSpPr>
        <p:spPr>
          <a:xfrm>
            <a:off x="436379" y="292881"/>
            <a:ext cx="6110658" cy="2576572"/>
          </a:xfrm>
          <a:prstGeom prst="horizontalScroll">
            <a:avLst/>
          </a:prstGeom>
          <a:solidFill>
            <a:schemeClr val="bg2">
              <a:lumMod val="20000"/>
              <a:lumOff val="80000"/>
            </a:schemeClr>
          </a:solidFill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/>
              <a:t>In reflection, I have enjoyed every minute of this course so far. The research the planning </a:t>
            </a:r>
            <a:r>
              <a:rPr lang="en-GB" sz="2000">
                <a:ea typeface="+mn-lt"/>
                <a:cs typeface="+mn-lt"/>
              </a:rPr>
              <a:t>and all the revelations of the Digital World</a:t>
            </a:r>
            <a:r>
              <a:rPr lang="en-GB" sz="2000"/>
              <a:t> that I was previously unaware of. The future will be another hungry adventure for more of the same.</a:t>
            </a:r>
          </a:p>
        </p:txBody>
      </p:sp>
      <p:pic>
        <p:nvPicPr>
          <p:cNvPr id="8" name="Picture 7" descr="A group of toy robots&#10;&#10;AI-generated content may be incorrect.">
            <a:extLst>
              <a:ext uri="{FF2B5EF4-FFF2-40B4-BE49-F238E27FC236}">
                <a16:creationId xmlns:a16="http://schemas.microsoft.com/office/drawing/2014/main" id="{DE168BFC-5D10-EF85-CE23-E76072D34D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32361" y="3514658"/>
            <a:ext cx="4344838" cy="313840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4B9CBB6-C244-CE47-5866-A417A95C54A7}"/>
              </a:ext>
            </a:extLst>
          </p:cNvPr>
          <p:cNvSpPr txBox="1"/>
          <p:nvPr/>
        </p:nvSpPr>
        <p:spPr>
          <a:xfrm>
            <a:off x="1529482" y="2691239"/>
            <a:ext cx="3225622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/>
              <a:t>      Conclusion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393A217-5C65-A364-3477-FA02AE299C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82254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Ion</vt:lpstr>
      <vt:lpstr>INTRODUCTION</vt:lpstr>
      <vt:lpstr>Microsoft Word</vt:lpstr>
      <vt:lpstr>The Application of;  Research.  LinkedIn.  AI.  Human Effort.</vt:lpstr>
      <vt:lpstr>Understanding Excel;</vt:lpstr>
      <vt:lpstr>The Quest for a firm grasp of AI.</vt:lpstr>
      <vt:lpstr>WHERE I FELL SHORT;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2025-11-23T20:56:01Z</dcterms:created>
  <dcterms:modified xsi:type="dcterms:W3CDTF">2025-11-30T20:27:17Z</dcterms:modified>
</cp:coreProperties>
</file>