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F56EE-427F-F343-A331-3BEE20C103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984E59-DFED-CD47-B3E4-45D523665F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230043-95B6-4F48-B3F5-F9042281F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8A199-03F4-6A46-8629-6435426D0815}" type="datetimeFigureOut">
              <a:rPr lang="en-US" smtClean="0"/>
              <a:t>12/10/21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0F09B0-569E-5A47-B2A4-6C13D6801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44CF3E-D4D0-AD46-B91A-9A16A3B333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A0D6E-D491-F04C-97B1-5722FDCF6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524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2F54A-1A17-3A4C-9E18-28F3470BDE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3CABC-BB9E-114E-A196-40FFA9DEA0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312CFC-F796-4D42-BF28-E67EDA0BA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8A199-03F4-6A46-8629-6435426D0815}" type="datetimeFigureOut">
              <a:rPr lang="en-US" smtClean="0"/>
              <a:t>12/10/21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B80B03-810F-D94B-81B0-28B931761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75C8B9-8D0D-5B41-B7BC-96C43E133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A0D6E-D491-F04C-97B1-5722FDCF6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871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04B8E-C9BC-2A4F-A52D-CE058EDCBA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42BDFF-2FFD-7040-B910-742AF29007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EBE8AA-54EB-E543-8A94-AE48873CB9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8A199-03F4-6A46-8629-6435426D0815}" type="datetimeFigureOut">
              <a:rPr lang="en-US" smtClean="0"/>
              <a:t>12/10/21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72B2-85E5-3B4D-B071-27D95483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A81F03-386D-0A45-A228-104A292404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A0D6E-D491-F04C-97B1-5722FDCF6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1789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B6954-F0AA-3143-BA95-FA4E7A4FC4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69EDF2-8E63-5142-9514-9B46F0BEC2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68476F-B650-D949-993F-1DBFC434C0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432651-8A44-FF41-9B90-F3DDDCBD88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8A199-03F4-6A46-8629-6435426D0815}" type="datetimeFigureOut">
              <a:rPr lang="en-US" smtClean="0"/>
              <a:t>12/10/21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BF5AC3-9C56-E945-A44F-C3494B9AEC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1B151A-95A4-964E-BD66-899C3DC093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A0D6E-D491-F04C-97B1-5722FDCF6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64385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78D78-2D20-F547-B321-0387ACD9D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F14C98-88CB-034D-AFFF-928EA8F16B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C62A34-B0C3-734A-B8EB-6D67293AE2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AC95BB-B55A-0E4D-B26D-A38C46AEC5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F47568-1CB7-FA41-A3D5-27B19645D4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FE79CF5-6FE6-C44F-8120-F3564DCC3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8A199-03F4-6A46-8629-6435426D0815}" type="datetimeFigureOut">
              <a:rPr lang="en-US" smtClean="0"/>
              <a:t>12/10/21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0F5AA3-C07E-AA4C-B7E5-3C2308A821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7984B3-90BC-AE4C-B94B-0B1CB3AB12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A0D6E-D491-F04C-97B1-5722FDCF6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402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EC2BB-568C-024E-8143-48AB96510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8EE1AEA-3B62-E04D-82EE-566E0F465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8A199-03F4-6A46-8629-6435426D0815}" type="datetimeFigureOut">
              <a:rPr lang="en-US" smtClean="0"/>
              <a:t>12/10/21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63526B-FA43-A94A-AD5D-4BEC07B8DD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92E1B7-03FF-F64E-ADA4-7B325181E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A0D6E-D491-F04C-97B1-5722FDCF6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690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F7CE4B3-CDF4-5042-83A3-116BD7C200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8A199-03F4-6A46-8629-6435426D0815}" type="datetimeFigureOut">
              <a:rPr lang="en-US" smtClean="0"/>
              <a:t>12/10/21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8100CC-7874-A242-A3B6-DB401B476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FAFC9A-1E22-C94F-A281-BFF0F36DB5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A0D6E-D491-F04C-97B1-5722FDCF6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8105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D7030-155E-1A47-95AF-C0EED4572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C26ED-9096-9D42-918B-8AB553F801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83D84F-E4D1-5A4B-AB4F-988A935A5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590C9F-89F1-3042-B185-5088F0368A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8A199-03F4-6A46-8629-6435426D0815}" type="datetimeFigureOut">
              <a:rPr lang="en-US" smtClean="0"/>
              <a:t>12/10/21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A23BDF-2B45-3942-91AC-1D3F53B99F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B94EF9-3418-1D46-AFB4-1F5907431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A0D6E-D491-F04C-97B1-5722FDCF6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970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4D16B-8562-F949-8965-3E54EE4C8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6F1AF2-A4A4-1943-A43E-A5B10FA51E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1F89AB-DEB2-1340-8623-E20EF25238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F6A1A8-DFFA-CE4E-861D-521DE2F6D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8A199-03F4-6A46-8629-6435426D0815}" type="datetimeFigureOut">
              <a:rPr lang="en-US" smtClean="0"/>
              <a:t>12/10/21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F39ECA-DEFA-1B44-B704-E86A03453B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67196F-7CD9-AE45-8E95-147D62F83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A0D6E-D491-F04C-97B1-5722FDCF6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940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64E90-63F6-1341-A210-4EC48B8E31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270B84-FF91-574D-9406-A8B40E2F37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FD8B56-259D-9943-A58D-D86C55631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8A199-03F4-6A46-8629-6435426D0815}" type="datetimeFigureOut">
              <a:rPr lang="en-US" smtClean="0"/>
              <a:t>12/10/21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EEB14B-8614-B04B-AD64-3304879AE8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3D77E6-2E08-F04C-AF6A-9317E68153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A0D6E-D491-F04C-97B1-5722FDCF6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917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16456F0-E72E-D14C-ACD6-814264B635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293E1B-61E4-F74E-822D-7F3129C0A5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78298-C732-904A-9A7B-00F43CDC0E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8A199-03F4-6A46-8629-6435426D0815}" type="datetimeFigureOut">
              <a:rPr lang="en-US" smtClean="0"/>
              <a:t>12/10/21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75EC35-208E-B04E-99F4-F64984F069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503677-9331-2D4D-B109-94C1A00C3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A0D6E-D491-F04C-97B1-5722FDCF6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154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CE039E-0CCA-5440-962F-BAB251637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F481B7-0276-5048-8904-421D4EFFA3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7F7212-A477-E54F-9A64-68A7DE4AE8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08A199-03F4-6A46-8629-6435426D0815}" type="datetimeFigureOut">
              <a:rPr lang="en-US" smtClean="0"/>
              <a:t>12/10/21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AAAD90-BBD9-6E42-AF92-001858DA570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36DE50-69EF-8D43-B119-EBC0E0B266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4A0D6E-D491-F04C-97B1-5722FDCF6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046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9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2D15AC-CF87-374C-98B1-E6160B5AEC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316" y="434769"/>
            <a:ext cx="4459735" cy="1325628"/>
          </a:xfrm>
        </p:spPr>
        <p:txBody>
          <a:bodyPr>
            <a:normAutofit/>
          </a:bodyPr>
          <a:lstStyle/>
          <a:p>
            <a:pPr algn="l"/>
            <a:r>
              <a:rPr lang="en-GB" sz="4400" b="1" i="1" dirty="0"/>
              <a:t>My future business </a:t>
            </a:r>
            <a:endParaRPr lang="en-US" sz="4400" b="1" i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F8ACB0-B8C7-DF42-8119-934EAD32CF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2195166"/>
            <a:ext cx="4620584" cy="3858012"/>
          </a:xfrm>
        </p:spPr>
        <p:txBody>
          <a:bodyPr>
            <a:normAutofit/>
          </a:bodyPr>
          <a:lstStyle/>
          <a:p>
            <a:pPr algn="l"/>
            <a:r>
              <a:rPr lang="en-GB" b="1" i="1" dirty="0"/>
              <a:t>Open a bar restaurant with a Greek style and with the smell of Greece which can give the impression to be in Greece </a:t>
            </a:r>
            <a:endParaRPr lang="en-US" b="1" i="1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757DAAFD-FB95-B84B-A73B-6DDAD8808CF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21" r="9532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296339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6" name="Picture 37">
            <a:extLst>
              <a:ext uri="{FF2B5EF4-FFF2-40B4-BE49-F238E27FC236}">
                <a16:creationId xmlns:a16="http://schemas.microsoft.com/office/drawing/2014/main" id="{28B99F51-6FF9-E943-8694-80DED99F1E0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84" b="21693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56" name="Rectangle 5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Title 46">
            <a:extLst>
              <a:ext uri="{FF2B5EF4-FFF2-40B4-BE49-F238E27FC236}">
                <a16:creationId xmlns:a16="http://schemas.microsoft.com/office/drawing/2014/main" id="{8338E53C-DD3B-DC4E-A1F6-739A16CB9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5209" y="0"/>
            <a:ext cx="5101722" cy="1325741"/>
          </a:xfrm>
        </p:spPr>
        <p:txBody>
          <a:bodyPr>
            <a:normAutofit/>
          </a:bodyPr>
          <a:lstStyle/>
          <a:p>
            <a:r>
              <a:rPr lang="en-GB" sz="4000" dirty="0"/>
              <a:t>Employability skills</a:t>
            </a:r>
            <a:endParaRPr lang="en-US" sz="4000" dirty="0"/>
          </a:p>
        </p:txBody>
      </p:sp>
      <p:sp>
        <p:nvSpPr>
          <p:cNvPr id="49" name="Content Placeholder 48">
            <a:extLst>
              <a:ext uri="{FF2B5EF4-FFF2-40B4-BE49-F238E27FC236}">
                <a16:creationId xmlns:a16="http://schemas.microsoft.com/office/drawing/2014/main" id="{88A45368-9AC7-604A-A29F-493ACCA532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7450" y="1555924"/>
            <a:ext cx="3113111" cy="1652973"/>
          </a:xfrm>
        </p:spPr>
        <p:txBody>
          <a:bodyPr>
            <a:normAutofit/>
          </a:bodyPr>
          <a:lstStyle/>
          <a:p>
            <a:r>
              <a:rPr lang="en-GB" sz="3200" dirty="0"/>
              <a:t>Personal management skills</a:t>
            </a:r>
            <a:endParaRPr lang="en-US" sz="3200" dirty="0"/>
          </a:p>
        </p:txBody>
      </p:sp>
      <p:sp>
        <p:nvSpPr>
          <p:cNvPr id="58" name="Content Placeholder 48">
            <a:extLst>
              <a:ext uri="{FF2B5EF4-FFF2-40B4-BE49-F238E27FC236}">
                <a16:creationId xmlns:a16="http://schemas.microsoft.com/office/drawing/2014/main" id="{658543B3-B704-2344-8AC2-73D0BAC9D1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7449" y="3380475"/>
            <a:ext cx="3113111" cy="1652973"/>
          </a:xfrm>
        </p:spPr>
        <p:txBody>
          <a:bodyPr>
            <a:normAutofit/>
          </a:bodyPr>
          <a:lstStyle/>
          <a:p>
            <a:r>
              <a:rPr lang="en-GB" sz="3200" dirty="0"/>
              <a:t>Fundamental skills</a:t>
            </a:r>
            <a:endParaRPr lang="en-US" sz="3200" dirty="0"/>
          </a:p>
        </p:txBody>
      </p:sp>
      <p:sp>
        <p:nvSpPr>
          <p:cNvPr id="62" name="Content Placeholder 48">
            <a:extLst>
              <a:ext uri="{FF2B5EF4-FFF2-40B4-BE49-F238E27FC236}">
                <a16:creationId xmlns:a16="http://schemas.microsoft.com/office/drawing/2014/main" id="{257FA7F4-BF52-CC40-9310-4B08957BEF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7448" y="5205026"/>
            <a:ext cx="3113111" cy="1652973"/>
          </a:xfrm>
        </p:spPr>
        <p:txBody>
          <a:bodyPr>
            <a:normAutofit/>
          </a:bodyPr>
          <a:lstStyle/>
          <a:p>
            <a:r>
              <a:rPr lang="en-GB" sz="3200" dirty="0"/>
              <a:t>Team work skills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6281805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31EF840F-A7F2-B046-818E-0F5B78EDA0A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33425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sp>
        <p:nvSpPr>
          <p:cNvPr id="15" name="Title 14">
            <a:extLst>
              <a:ext uri="{FF2B5EF4-FFF2-40B4-BE49-F238E27FC236}">
                <a16:creationId xmlns:a16="http://schemas.microsoft.com/office/drawing/2014/main" id="{895FFE92-1AC6-A64D-ACEB-9509A316F0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97465" y="0"/>
            <a:ext cx="5706198" cy="1655762"/>
          </a:xfrm>
        </p:spPr>
        <p:txBody>
          <a:bodyPr>
            <a:normAutofit/>
          </a:bodyPr>
          <a:lstStyle/>
          <a:p>
            <a:r>
              <a:rPr lang="en-GB" dirty="0"/>
              <a:t>Fundamental skill</a:t>
            </a:r>
            <a:endParaRPr lang="en-US" dirty="0"/>
          </a:p>
        </p:txBody>
      </p:sp>
      <p:sp>
        <p:nvSpPr>
          <p:cNvPr id="16" name="Subtitle 15">
            <a:extLst>
              <a:ext uri="{FF2B5EF4-FFF2-40B4-BE49-F238E27FC236}">
                <a16:creationId xmlns:a16="http://schemas.microsoft.com/office/drawing/2014/main" id="{23C1B176-6B22-B240-8D2A-3B27038167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05217" y="2067979"/>
            <a:ext cx="6890693" cy="2986872"/>
          </a:xfrm>
        </p:spPr>
        <p:txBody>
          <a:bodyPr>
            <a:normAutofit/>
          </a:bodyPr>
          <a:lstStyle/>
          <a:p>
            <a:pPr algn="l"/>
            <a:r>
              <a:rPr lang="en-GB" sz="2800" dirty="0"/>
              <a:t>-communicate effectively </a:t>
            </a:r>
          </a:p>
          <a:p>
            <a:pPr algn="l"/>
            <a:r>
              <a:rPr lang="en-GB" sz="2800" dirty="0"/>
              <a:t>-manage information</a:t>
            </a:r>
          </a:p>
          <a:p>
            <a:pPr algn="l"/>
            <a:r>
              <a:rPr lang="en-GB" sz="2800" dirty="0"/>
              <a:t>-use numbers</a:t>
            </a:r>
          </a:p>
          <a:p>
            <a:pPr algn="l"/>
            <a:r>
              <a:rPr lang="en-GB" sz="2800" dirty="0"/>
              <a:t>-think critically </a:t>
            </a:r>
          </a:p>
          <a:p>
            <a:pPr algn="l"/>
            <a:r>
              <a:rPr lang="en-GB" sz="2800" dirty="0"/>
              <a:t>-make decisions </a:t>
            </a:r>
          </a:p>
        </p:txBody>
      </p:sp>
    </p:spTree>
    <p:extLst>
      <p:ext uri="{BB962C8B-B14F-4D97-AF65-F5344CB8AC3E}">
        <p14:creationId xmlns:p14="http://schemas.microsoft.com/office/powerpoint/2010/main" val="18320802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3EE7D758-6328-A94B-833D-1DFD9664CC4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41" b="35967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2E8DA5-EF50-3145-9F91-6513E0D0A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Personal management skills</a:t>
            </a:r>
            <a:endParaRPr lang="en-US" sz="40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4587069-9B47-451F-9677-EA47D6592F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dirty="0"/>
              <a:t>Positive attitude and behaviour</a:t>
            </a:r>
          </a:p>
          <a:p>
            <a:r>
              <a:rPr lang="en-GB" sz="2000" dirty="0"/>
              <a:t>Responsible and adoptable</a:t>
            </a:r>
          </a:p>
          <a:p>
            <a:r>
              <a:rPr lang="en-GB" sz="2000" dirty="0"/>
              <a:t>Able to learn</a:t>
            </a:r>
          </a:p>
          <a:p>
            <a:r>
              <a:rPr lang="en-GB" sz="2000" dirty="0"/>
              <a:t>Able to was safely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7153649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66976AC-2341-1547-9BE3-C996871D6DC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986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7D365A-E561-A445-8901-FEE37711C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Teamwork skills</a:t>
            </a:r>
            <a:endParaRPr lang="en-US" sz="40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274CE39-FF1B-4FA6-8ADA-E135EA9AC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dirty="0"/>
              <a:t>Being able to work with others</a:t>
            </a:r>
          </a:p>
          <a:p>
            <a:r>
              <a:rPr lang="en-GB" sz="2000" dirty="0"/>
              <a:t>When to speak up</a:t>
            </a:r>
          </a:p>
          <a:p>
            <a:r>
              <a:rPr lang="en-GB" sz="2000" dirty="0"/>
              <a:t>When to listen</a:t>
            </a:r>
          </a:p>
          <a:p>
            <a:r>
              <a:rPr lang="en-GB" sz="2000" dirty="0"/>
              <a:t>When to guide</a:t>
            </a:r>
          </a:p>
          <a:p>
            <a:r>
              <a:rPr lang="en-GB" sz="2000" dirty="0"/>
              <a:t>When to support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2453637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E149CDF-5DAC-4860-A285-9492CF209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4994A1-8441-D248-BF9B-B70560E110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905011"/>
            <a:ext cx="3629555" cy="1889135"/>
          </a:xfrm>
        </p:spPr>
        <p:txBody>
          <a:bodyPr anchor="b">
            <a:normAutofit/>
          </a:bodyPr>
          <a:lstStyle/>
          <a:p>
            <a:r>
              <a:rPr lang="en-GB" sz="4800" dirty="0"/>
              <a:t>Swot analysis </a:t>
            </a:r>
            <a:endParaRPr lang="en-US" sz="48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8D05E4F-DC07-40A5-8742-FC068DC32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966" y="2965592"/>
            <a:ext cx="3629555" cy="2987397"/>
          </a:xfrm>
        </p:spPr>
        <p:txBody>
          <a:bodyPr>
            <a:normAutofit/>
          </a:bodyPr>
          <a:lstStyle/>
          <a:p>
            <a:r>
              <a:rPr lang="en-GB" sz="1800" dirty="0"/>
              <a:t>To understand exactly how to run a business I choose the swot analysis which it provide a good </a:t>
            </a:r>
            <a:r>
              <a:rPr lang="en-GB" sz="1800" dirty="0" err="1"/>
              <a:t>expample</a:t>
            </a:r>
            <a:r>
              <a:rPr lang="en-GB" sz="1800" dirty="0"/>
              <a:t> of 4 steps</a:t>
            </a:r>
          </a:p>
          <a:p>
            <a:r>
              <a:rPr lang="en-GB" sz="1800" dirty="0"/>
              <a:t>Strength </a:t>
            </a:r>
          </a:p>
          <a:p>
            <a:r>
              <a:rPr lang="en-GB" sz="1800" dirty="0"/>
              <a:t>Opportunities </a:t>
            </a:r>
          </a:p>
          <a:p>
            <a:r>
              <a:rPr lang="en-GB" sz="1800" dirty="0"/>
              <a:t>Threats</a:t>
            </a:r>
          </a:p>
          <a:p>
            <a:r>
              <a:rPr lang="en-GB" sz="1800" dirty="0"/>
              <a:t>Weakness 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71EBBEF3-973C-5740-9BCA-F1CDF246F6C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37" r="1" b="7643"/>
          <a:stretch/>
        </p:blipFill>
        <p:spPr>
          <a:xfrm>
            <a:off x="5286871" y="905011"/>
            <a:ext cx="5647294" cy="4993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4040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CFD12-C636-144D-AA44-7207ACA1E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34134" y="1396289"/>
            <a:ext cx="5006336" cy="1325563"/>
          </a:xfrm>
        </p:spPr>
        <p:txBody>
          <a:bodyPr>
            <a:normAutofit/>
          </a:bodyPr>
          <a:lstStyle/>
          <a:p>
            <a:r>
              <a:rPr lang="en-GB" dirty="0"/>
              <a:t>Development business plan</a:t>
            </a:r>
            <a:endParaRPr lang="en-US" dirty="0"/>
          </a:p>
        </p:txBody>
      </p:sp>
      <p:sp>
        <p:nvSpPr>
          <p:cNvPr id="13" name="Freeform: Shape 10">
            <a:extLst>
              <a:ext uri="{FF2B5EF4-FFF2-40B4-BE49-F238E27FC236}">
                <a16:creationId xmlns:a16="http://schemas.microsoft.com/office/drawing/2014/main" id="{4F74D28C-3268-4E35-8EE1-D92CB4A8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47358F1-5E92-CC4C-A500-83999E67BD4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4617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Content Placeholder 7">
            <a:extLst>
              <a:ext uri="{FF2B5EF4-FFF2-40B4-BE49-F238E27FC236}">
                <a16:creationId xmlns:a16="http://schemas.microsoft.com/office/drawing/2014/main" id="{E269CBD1-D637-47A8-9C02-7232CEFC5B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8578" y="2871982"/>
            <a:ext cx="5004073" cy="3181684"/>
          </a:xfrm>
        </p:spPr>
        <p:txBody>
          <a:bodyPr anchor="t">
            <a:normAutofit/>
          </a:bodyPr>
          <a:lstStyle/>
          <a:p>
            <a:r>
              <a:rPr lang="en-GB" sz="3200" dirty="0"/>
              <a:t>In which kind of business we must to have a plan , a development plan who can show us or improve our business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8028283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>
            <a:extLst>
              <a:ext uri="{FF2B5EF4-FFF2-40B4-BE49-F238E27FC236}">
                <a16:creationId xmlns:a16="http://schemas.microsoft.com/office/drawing/2014/main" id="{C76DA5F7-C1CE-3B4F-93AD-47190086FC3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67" r="5030" b="-1"/>
          <a:stretch/>
        </p:blipFill>
        <p:spPr>
          <a:xfrm>
            <a:off x="4117521" y="10"/>
            <a:ext cx="8074479" cy="6857990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F23F8A3-8FD7-4779-8323-FDC26BE99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859800" cy="6858478"/>
          </a:xfrm>
          <a:custGeom>
            <a:avLst/>
            <a:gdLst>
              <a:gd name="connsiteX0" fmla="*/ 7859800 w 7859800"/>
              <a:gd name="connsiteY0" fmla="*/ 6858478 h 6858478"/>
              <a:gd name="connsiteX1" fmla="*/ 435245 w 7859800"/>
              <a:gd name="connsiteY1" fmla="*/ 6858478 h 6858478"/>
              <a:gd name="connsiteX2" fmla="*/ 435505 w 7859800"/>
              <a:gd name="connsiteY2" fmla="*/ 6857916 h 6858478"/>
              <a:gd name="connsiteX3" fmla="*/ 0 w 7859800"/>
              <a:gd name="connsiteY3" fmla="*/ 6857916 h 6858478"/>
              <a:gd name="connsiteX4" fmla="*/ 0 w 7859800"/>
              <a:gd name="connsiteY4" fmla="*/ 0 h 6858478"/>
              <a:gd name="connsiteX5" fmla="*/ 3611620 w 7859800"/>
              <a:gd name="connsiteY5" fmla="*/ 0 h 6858478"/>
              <a:gd name="connsiteX6" fmla="*/ 4677848 w 7859800"/>
              <a:gd name="connsiteY6" fmla="*/ 0 h 6858478"/>
              <a:gd name="connsiteX7" fmla="*/ 4683425 w 7859800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59800" h="6858478">
                <a:moveTo>
                  <a:pt x="7859800" y="6858478"/>
                </a:moveTo>
                <a:lnTo>
                  <a:pt x="435245" y="6858478"/>
                </a:lnTo>
                <a:lnTo>
                  <a:pt x="435505" y="6857916"/>
                </a:lnTo>
                <a:lnTo>
                  <a:pt x="0" y="6857916"/>
                </a:lnTo>
                <a:lnTo>
                  <a:pt x="0" y="0"/>
                </a:lnTo>
                <a:lnTo>
                  <a:pt x="3611620" y="0"/>
                </a:lnTo>
                <a:lnTo>
                  <a:pt x="4677848" y="0"/>
                </a:lnTo>
                <a:lnTo>
                  <a:pt x="4683425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605C4CC-A25C-416F-8333-7CB7DC97D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431174" cy="6858478"/>
          </a:xfrm>
          <a:custGeom>
            <a:avLst/>
            <a:gdLst>
              <a:gd name="connsiteX0" fmla="*/ 7431174 w 7431174"/>
              <a:gd name="connsiteY0" fmla="*/ 6858478 h 6858478"/>
              <a:gd name="connsiteX1" fmla="*/ 6619 w 7431174"/>
              <a:gd name="connsiteY1" fmla="*/ 6858478 h 6858478"/>
              <a:gd name="connsiteX2" fmla="*/ 6879 w 7431174"/>
              <a:gd name="connsiteY2" fmla="*/ 6857916 h 6858478"/>
              <a:gd name="connsiteX3" fmla="*/ 0 w 7431174"/>
              <a:gd name="connsiteY3" fmla="*/ 6857916 h 6858478"/>
              <a:gd name="connsiteX4" fmla="*/ 0 w 7431174"/>
              <a:gd name="connsiteY4" fmla="*/ 0 h 6858478"/>
              <a:gd name="connsiteX5" fmla="*/ 3182994 w 7431174"/>
              <a:gd name="connsiteY5" fmla="*/ 0 h 6858478"/>
              <a:gd name="connsiteX6" fmla="*/ 4249222 w 7431174"/>
              <a:gd name="connsiteY6" fmla="*/ 0 h 6858478"/>
              <a:gd name="connsiteX7" fmla="*/ 4254799 w 7431174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31174" h="6858478">
                <a:moveTo>
                  <a:pt x="7431174" y="6858478"/>
                </a:moveTo>
                <a:lnTo>
                  <a:pt x="6619" y="6858478"/>
                </a:lnTo>
                <a:lnTo>
                  <a:pt x="6879" y="6857916"/>
                </a:lnTo>
                <a:lnTo>
                  <a:pt x="0" y="6857916"/>
                </a:lnTo>
                <a:lnTo>
                  <a:pt x="0" y="0"/>
                </a:lnTo>
                <a:lnTo>
                  <a:pt x="3182994" y="0"/>
                </a:lnTo>
                <a:lnTo>
                  <a:pt x="4249222" y="0"/>
                </a:lnTo>
                <a:lnTo>
                  <a:pt x="4254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270EAA-31AC-6941-B7AD-0B677FC6EA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65125"/>
            <a:ext cx="5266155" cy="1325563"/>
          </a:xfrm>
        </p:spPr>
        <p:txBody>
          <a:bodyPr>
            <a:normAutofit/>
          </a:bodyPr>
          <a:lstStyle/>
          <a:p>
            <a:r>
              <a:rPr lang="en-GB" dirty="0"/>
              <a:t>Management of businesses </a:t>
            </a:r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6C8C6D2-0281-4831-8E9F-6834DD21D1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022601"/>
            <a:ext cx="3941499" cy="4154361"/>
          </a:xfrm>
        </p:spPr>
        <p:txBody>
          <a:bodyPr>
            <a:normAutofit/>
          </a:bodyPr>
          <a:lstStyle/>
          <a:p>
            <a:r>
              <a:rPr lang="en-GB" sz="2000" dirty="0"/>
              <a:t>To be </a:t>
            </a:r>
            <a:r>
              <a:rPr lang="en-GB" sz="2000" dirty="0" err="1"/>
              <a:t>successful,there</a:t>
            </a:r>
            <a:r>
              <a:rPr lang="en-GB" sz="2000" dirty="0"/>
              <a:t> are many skills a manger need to master</a:t>
            </a:r>
          </a:p>
          <a:p>
            <a:r>
              <a:rPr lang="en-GB" sz="2000" dirty="0"/>
              <a:t>A good example it is management skills pyramid who provide for many mangers to be very helpful and becoming the master of management </a:t>
            </a:r>
          </a:p>
        </p:txBody>
      </p:sp>
    </p:spTree>
    <p:extLst>
      <p:ext uri="{BB962C8B-B14F-4D97-AF65-F5344CB8AC3E}">
        <p14:creationId xmlns:p14="http://schemas.microsoft.com/office/powerpoint/2010/main" val="39541837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8491A85-BB50-5043-B7B7-1EC34C64945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94" b="1272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7715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C08FA48-BCDA-5241-B248-DAD81855E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6600" b="1" dirty="0"/>
              <a:t>CALYPSO </a:t>
            </a:r>
            <a:br>
              <a:rPr lang="en-GB" sz="6600" b="1" dirty="0"/>
            </a:br>
            <a:r>
              <a:rPr lang="en-GB" sz="6600" b="1" dirty="0"/>
              <a:t>RESTAURANT BAR</a:t>
            </a:r>
            <a:endParaRPr lang="en-US" sz="66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BFF45B-36A1-FD4A-9034-19F06B2E93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dirty="0"/>
              <a:t>By ending this slide I chose to name of the restaurant Calypso which in Greek mythology she is the daughter of the Titan Atlas.</a:t>
            </a:r>
          </a:p>
          <a:p>
            <a:r>
              <a:rPr lang="en-GB" dirty="0"/>
              <a:t>I hope my power point it was helpful and it give a good guidance for opening a business.</a:t>
            </a:r>
            <a:endParaRPr lang="en-US" dirty="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0592D4B-EA09-B940-B456-6B5FCCF4A58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61" r="7846"/>
          <a:stretch/>
        </p:blipFill>
        <p:spPr>
          <a:xfrm>
            <a:off x="0" y="0"/>
            <a:ext cx="4635571" cy="6857990"/>
          </a:xfrm>
          <a:prstGeom prst="rect">
            <a:avLst/>
          </a:prstGeom>
          <a:effectLst/>
        </p:spPr>
      </p:pic>
      <p:cxnSp>
        <p:nvCxnSpPr>
          <p:cNvPr id="6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729ED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04186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My future business </vt:lpstr>
      <vt:lpstr>Employability skills</vt:lpstr>
      <vt:lpstr>Fundamental skill</vt:lpstr>
      <vt:lpstr>Personal management skills</vt:lpstr>
      <vt:lpstr>Teamwork skills</vt:lpstr>
      <vt:lpstr>Swot analysis </vt:lpstr>
      <vt:lpstr>Development business plan</vt:lpstr>
      <vt:lpstr>Management of businesses </vt:lpstr>
      <vt:lpstr>PowerPoint Presentation</vt:lpstr>
      <vt:lpstr>CALYPSO  RESTAURANT BAR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future business </dc:title>
  <dc:creator>lovinciprian92@hotmail.com</dc:creator>
  <cp:lastModifiedBy>lovinciprian92@hotmail.com</cp:lastModifiedBy>
  <cp:revision>2</cp:revision>
  <dcterms:created xsi:type="dcterms:W3CDTF">2021-12-10T20:46:10Z</dcterms:created>
  <dcterms:modified xsi:type="dcterms:W3CDTF">2021-12-10T22:45:22Z</dcterms:modified>
</cp:coreProperties>
</file>