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3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11.xml" ContentType="application/vnd.openxmlformats-officedocument.presentationml.notesSlide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notesSlides/notesSlide12.xml" ContentType="application/vnd.openxmlformats-officedocument.presentationml.notesSlide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notesSlides/notesSlide15.xml" ContentType="application/vnd.openxmlformats-officedocument.presentationml.notesSlide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50"/>
  </p:notesMasterIdLst>
  <p:sldIdLst>
    <p:sldId id="256" r:id="rId2"/>
    <p:sldId id="259" r:id="rId3"/>
    <p:sldId id="315" r:id="rId4"/>
    <p:sldId id="317" r:id="rId5"/>
    <p:sldId id="318" r:id="rId6"/>
    <p:sldId id="319" r:id="rId7"/>
    <p:sldId id="320" r:id="rId8"/>
    <p:sldId id="263" r:id="rId9"/>
    <p:sldId id="264" r:id="rId10"/>
    <p:sldId id="265" r:id="rId11"/>
    <p:sldId id="273" r:id="rId12"/>
    <p:sldId id="274" r:id="rId13"/>
    <p:sldId id="275" r:id="rId14"/>
    <p:sldId id="276" r:id="rId15"/>
    <p:sldId id="306" r:id="rId16"/>
    <p:sldId id="277" r:id="rId17"/>
    <p:sldId id="342" r:id="rId18"/>
    <p:sldId id="279" r:id="rId19"/>
    <p:sldId id="307" r:id="rId20"/>
    <p:sldId id="334" r:id="rId21"/>
    <p:sldId id="335" r:id="rId22"/>
    <p:sldId id="281" r:id="rId23"/>
    <p:sldId id="280" r:id="rId24"/>
    <p:sldId id="283" r:id="rId25"/>
    <p:sldId id="332" r:id="rId26"/>
    <p:sldId id="285" r:id="rId27"/>
    <p:sldId id="304" r:id="rId28"/>
    <p:sldId id="286" r:id="rId29"/>
    <p:sldId id="258" r:id="rId30"/>
    <p:sldId id="295" r:id="rId31"/>
    <p:sldId id="296" r:id="rId32"/>
    <p:sldId id="297" r:id="rId33"/>
    <p:sldId id="298" r:id="rId34"/>
    <p:sldId id="343" r:id="rId35"/>
    <p:sldId id="266" r:id="rId36"/>
    <p:sldId id="269" r:id="rId37"/>
    <p:sldId id="344" r:id="rId38"/>
    <p:sldId id="272" r:id="rId39"/>
    <p:sldId id="271" r:id="rId40"/>
    <p:sldId id="345" r:id="rId41"/>
    <p:sldId id="300" r:id="rId42"/>
    <p:sldId id="346" r:id="rId43"/>
    <p:sldId id="261" r:id="rId44"/>
    <p:sldId id="260" r:id="rId45"/>
    <p:sldId id="262" r:id="rId46"/>
    <p:sldId id="333" r:id="rId47"/>
    <p:sldId id="288" r:id="rId48"/>
    <p:sldId id="289" r:id="rId4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73B6A7-4597-4708-A3A2-CE1CCE70AF82}" v="2" dt="2025-01-28T08:04:56.2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85653" autoAdjust="0"/>
  </p:normalViewPr>
  <p:slideViewPr>
    <p:cSldViewPr snapToGrid="0">
      <p:cViewPr varScale="1">
        <p:scale>
          <a:sx n="95" d="100"/>
          <a:sy n="95" d="100"/>
        </p:scale>
        <p:origin x="90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8F73B6A7-4597-4708-A3A2-CE1CCE70AF82}"/>
    <pc:docChg chg="custSel addSld delSld modSld sldOrd">
      <pc:chgData name="Zita Draper" userId="b063123c-f51f-481b-b99c-f574606c9ace" providerId="ADAL" clId="{8F73B6A7-4597-4708-A3A2-CE1CCE70AF82}" dt="2025-01-28T08:30:52.268" v="1241" actId="2696"/>
      <pc:docMkLst>
        <pc:docMk/>
      </pc:docMkLst>
      <pc:sldChg chg="modSp">
        <pc:chgData name="Zita Draper" userId="b063123c-f51f-481b-b99c-f574606c9ace" providerId="ADAL" clId="{8F73B6A7-4597-4708-A3A2-CE1CCE70AF82}" dt="2025-01-28T08:04:56.260" v="1" actId="20577"/>
        <pc:sldMkLst>
          <pc:docMk/>
          <pc:sldMk cId="266838181" sldId="273"/>
        </pc:sldMkLst>
        <pc:graphicFrameChg chg="mod">
          <ac:chgData name="Zita Draper" userId="b063123c-f51f-481b-b99c-f574606c9ace" providerId="ADAL" clId="{8F73B6A7-4597-4708-A3A2-CE1CCE70AF82}" dt="2025-01-28T08:04:56.260" v="1" actId="20577"/>
          <ac:graphicFrameMkLst>
            <pc:docMk/>
            <pc:sldMk cId="266838181" sldId="273"/>
            <ac:graphicFrameMk id="5" creationId="{0097B57C-CFB1-0001-DEE9-EE006E42CA97}"/>
          </ac:graphicFrameMkLst>
        </pc:graphicFrameChg>
      </pc:sldChg>
      <pc:sldChg chg="modNotesTx">
        <pc:chgData name="Zita Draper" userId="b063123c-f51f-481b-b99c-f574606c9ace" providerId="ADAL" clId="{8F73B6A7-4597-4708-A3A2-CE1CCE70AF82}" dt="2025-01-28T08:14:03.027" v="743" actId="20577"/>
        <pc:sldMkLst>
          <pc:docMk/>
          <pc:sldMk cId="171114396" sldId="274"/>
        </pc:sldMkLst>
      </pc:sldChg>
      <pc:sldChg chg="modNotesTx">
        <pc:chgData name="Zita Draper" userId="b063123c-f51f-481b-b99c-f574606c9ace" providerId="ADAL" clId="{8F73B6A7-4597-4708-A3A2-CE1CCE70AF82}" dt="2025-01-28T08:12:20.418" v="373" actId="20577"/>
        <pc:sldMkLst>
          <pc:docMk/>
          <pc:sldMk cId="1695077186" sldId="275"/>
        </pc:sldMkLst>
      </pc:sldChg>
      <pc:sldChg chg="addSp delSp modSp mod setBg">
        <pc:chgData name="Zita Draper" userId="b063123c-f51f-481b-b99c-f574606c9ace" providerId="ADAL" clId="{8F73B6A7-4597-4708-A3A2-CE1CCE70AF82}" dt="2025-01-28T08:16:03.268" v="838" actId="26606"/>
        <pc:sldMkLst>
          <pc:docMk/>
          <pc:sldMk cId="1604091685" sldId="276"/>
        </pc:sldMkLst>
        <pc:spChg chg="mod">
          <ac:chgData name="Zita Draper" userId="b063123c-f51f-481b-b99c-f574606c9ace" providerId="ADAL" clId="{8F73B6A7-4597-4708-A3A2-CE1CCE70AF82}" dt="2025-01-28T08:16:03.268" v="838" actId="26606"/>
          <ac:spMkLst>
            <pc:docMk/>
            <pc:sldMk cId="1604091685" sldId="276"/>
            <ac:spMk id="2" creationId="{C1490A92-7EF9-2D87-71D6-7821DF045BB1}"/>
          </ac:spMkLst>
        </pc:spChg>
        <pc:spChg chg="del mod">
          <ac:chgData name="Zita Draper" userId="b063123c-f51f-481b-b99c-f574606c9ace" providerId="ADAL" clId="{8F73B6A7-4597-4708-A3A2-CE1CCE70AF82}" dt="2025-01-28T08:16:03.268" v="838" actId="26606"/>
          <ac:spMkLst>
            <pc:docMk/>
            <pc:sldMk cId="1604091685" sldId="276"/>
            <ac:spMk id="3" creationId="{BE61594D-BF85-9F8D-756A-BE6515549DB4}"/>
          </ac:spMkLst>
        </pc:spChg>
        <pc:spChg chg="add">
          <ac:chgData name="Zita Draper" userId="b063123c-f51f-481b-b99c-f574606c9ace" providerId="ADAL" clId="{8F73B6A7-4597-4708-A3A2-CE1CCE70AF82}" dt="2025-01-28T08:16:03.268" v="838" actId="26606"/>
          <ac:spMkLst>
            <pc:docMk/>
            <pc:sldMk cId="1604091685" sldId="276"/>
            <ac:spMk id="9" creationId="{73FAFB3F-DE4E-478C-9ECA-E9FAAE5A7A56}"/>
          </ac:spMkLst>
        </pc:spChg>
        <pc:graphicFrameChg chg="add">
          <ac:chgData name="Zita Draper" userId="b063123c-f51f-481b-b99c-f574606c9ace" providerId="ADAL" clId="{8F73B6A7-4597-4708-A3A2-CE1CCE70AF82}" dt="2025-01-28T08:16:03.268" v="838" actId="26606"/>
          <ac:graphicFrameMkLst>
            <pc:docMk/>
            <pc:sldMk cId="1604091685" sldId="276"/>
            <ac:graphicFrameMk id="5" creationId="{0D700E88-FCFE-93E9-AC9C-82697A64E766}"/>
          </ac:graphicFrameMkLst>
        </pc:graphicFrameChg>
      </pc:sldChg>
      <pc:sldChg chg="addSp delSp modSp mod setBg">
        <pc:chgData name="Zita Draper" userId="b063123c-f51f-481b-b99c-f574606c9ace" providerId="ADAL" clId="{8F73B6A7-4597-4708-A3A2-CE1CCE70AF82}" dt="2025-01-28T08:19:28.751" v="840" actId="26606"/>
        <pc:sldMkLst>
          <pc:docMk/>
          <pc:sldMk cId="627379127" sldId="277"/>
        </pc:sldMkLst>
        <pc:spChg chg="mod">
          <ac:chgData name="Zita Draper" userId="b063123c-f51f-481b-b99c-f574606c9ace" providerId="ADAL" clId="{8F73B6A7-4597-4708-A3A2-CE1CCE70AF82}" dt="2025-01-28T08:19:28.751" v="840" actId="26606"/>
          <ac:spMkLst>
            <pc:docMk/>
            <pc:sldMk cId="627379127" sldId="277"/>
            <ac:spMk id="2" creationId="{6DCDD4AA-02F1-6BFC-F1F5-13E0FF77A031}"/>
          </ac:spMkLst>
        </pc:spChg>
        <pc:spChg chg="del">
          <ac:chgData name="Zita Draper" userId="b063123c-f51f-481b-b99c-f574606c9ace" providerId="ADAL" clId="{8F73B6A7-4597-4708-A3A2-CE1CCE70AF82}" dt="2025-01-28T08:19:28.751" v="840" actId="26606"/>
          <ac:spMkLst>
            <pc:docMk/>
            <pc:sldMk cId="627379127" sldId="277"/>
            <ac:spMk id="3" creationId="{E7A0D674-11CB-FE6C-5EC0-46104CDB8FF0}"/>
          </ac:spMkLst>
        </pc:spChg>
        <pc:spChg chg="add">
          <ac:chgData name="Zita Draper" userId="b063123c-f51f-481b-b99c-f574606c9ace" providerId="ADAL" clId="{8F73B6A7-4597-4708-A3A2-CE1CCE70AF82}" dt="2025-01-28T08:19:28.751" v="840" actId="26606"/>
          <ac:spMkLst>
            <pc:docMk/>
            <pc:sldMk cId="627379127" sldId="277"/>
            <ac:spMk id="9" creationId="{C9E61CF6-8F07-4962-9613-3E030E3AE360}"/>
          </ac:spMkLst>
        </pc:spChg>
        <pc:grpChg chg="add">
          <ac:chgData name="Zita Draper" userId="b063123c-f51f-481b-b99c-f574606c9ace" providerId="ADAL" clId="{8F73B6A7-4597-4708-A3A2-CE1CCE70AF82}" dt="2025-01-28T08:19:28.751" v="840" actId="26606"/>
          <ac:grpSpMkLst>
            <pc:docMk/>
            <pc:sldMk cId="627379127" sldId="277"/>
            <ac:grpSpMk id="11" creationId="{693D30EF-116A-4B76-BB80-8E43340D4952}"/>
          </ac:grpSpMkLst>
        </pc:grpChg>
        <pc:graphicFrameChg chg="add">
          <ac:chgData name="Zita Draper" userId="b063123c-f51f-481b-b99c-f574606c9ace" providerId="ADAL" clId="{8F73B6A7-4597-4708-A3A2-CE1CCE70AF82}" dt="2025-01-28T08:19:28.751" v="840" actId="26606"/>
          <ac:graphicFrameMkLst>
            <pc:docMk/>
            <pc:sldMk cId="627379127" sldId="277"/>
            <ac:graphicFrameMk id="5" creationId="{D3A19AB8-4F0E-9C70-A7F0-E953DD1A20BF}"/>
          </ac:graphicFrameMkLst>
        </pc:graphicFrameChg>
      </pc:sldChg>
      <pc:sldChg chg="addSp delSp modSp mod ord setBg">
        <pc:chgData name="Zita Draper" userId="b063123c-f51f-481b-b99c-f574606c9ace" providerId="ADAL" clId="{8F73B6A7-4597-4708-A3A2-CE1CCE70AF82}" dt="2025-01-28T08:23:16.635" v="869" actId="26606"/>
        <pc:sldMkLst>
          <pc:docMk/>
          <pc:sldMk cId="2585555297" sldId="279"/>
        </pc:sldMkLst>
        <pc:spChg chg="mod">
          <ac:chgData name="Zita Draper" userId="b063123c-f51f-481b-b99c-f574606c9ace" providerId="ADAL" clId="{8F73B6A7-4597-4708-A3A2-CE1CCE70AF82}" dt="2025-01-28T08:23:16.635" v="869" actId="26606"/>
          <ac:spMkLst>
            <pc:docMk/>
            <pc:sldMk cId="2585555297" sldId="279"/>
            <ac:spMk id="2" creationId="{61C3EB35-D527-3EA3-6029-E30CD91374DE}"/>
          </ac:spMkLst>
        </pc:spChg>
        <pc:spChg chg="del">
          <ac:chgData name="Zita Draper" userId="b063123c-f51f-481b-b99c-f574606c9ace" providerId="ADAL" clId="{8F73B6A7-4597-4708-A3A2-CE1CCE70AF82}" dt="2025-01-28T08:23:16.635" v="869" actId="26606"/>
          <ac:spMkLst>
            <pc:docMk/>
            <pc:sldMk cId="2585555297" sldId="279"/>
            <ac:spMk id="3" creationId="{D29DB0DE-8563-4987-6877-F0C8327A2812}"/>
          </ac:spMkLst>
        </pc:spChg>
        <pc:spChg chg="add">
          <ac:chgData name="Zita Draper" userId="b063123c-f51f-481b-b99c-f574606c9ace" providerId="ADAL" clId="{8F73B6A7-4597-4708-A3A2-CE1CCE70AF82}" dt="2025-01-28T08:23:16.635" v="869" actId="26606"/>
          <ac:spMkLst>
            <pc:docMk/>
            <pc:sldMk cId="2585555297" sldId="279"/>
            <ac:spMk id="9" creationId="{C9E61CF6-8F07-4962-9613-3E030E3AE360}"/>
          </ac:spMkLst>
        </pc:spChg>
        <pc:grpChg chg="add">
          <ac:chgData name="Zita Draper" userId="b063123c-f51f-481b-b99c-f574606c9ace" providerId="ADAL" clId="{8F73B6A7-4597-4708-A3A2-CE1CCE70AF82}" dt="2025-01-28T08:23:16.635" v="869" actId="26606"/>
          <ac:grpSpMkLst>
            <pc:docMk/>
            <pc:sldMk cId="2585555297" sldId="279"/>
            <ac:grpSpMk id="11" creationId="{693D30EF-116A-4B76-BB80-8E43340D4952}"/>
          </ac:grpSpMkLst>
        </pc:grpChg>
        <pc:graphicFrameChg chg="add">
          <ac:chgData name="Zita Draper" userId="b063123c-f51f-481b-b99c-f574606c9ace" providerId="ADAL" clId="{8F73B6A7-4597-4708-A3A2-CE1CCE70AF82}" dt="2025-01-28T08:23:16.635" v="869" actId="26606"/>
          <ac:graphicFrameMkLst>
            <pc:docMk/>
            <pc:sldMk cId="2585555297" sldId="279"/>
            <ac:graphicFrameMk id="5" creationId="{62A1E314-9D72-89B6-554A-902C39A05461}"/>
          </ac:graphicFrameMkLst>
        </pc:graphicFrameChg>
      </pc:sldChg>
      <pc:sldChg chg="addSp delSp modSp mod setBg modNotesTx">
        <pc:chgData name="Zita Draper" userId="b063123c-f51f-481b-b99c-f574606c9ace" providerId="ADAL" clId="{8F73B6A7-4597-4708-A3A2-CE1CCE70AF82}" dt="2025-01-28T08:26:59.285" v="1232" actId="20577"/>
        <pc:sldMkLst>
          <pc:docMk/>
          <pc:sldMk cId="1887619558" sldId="280"/>
        </pc:sldMkLst>
        <pc:spChg chg="mod">
          <ac:chgData name="Zita Draper" userId="b063123c-f51f-481b-b99c-f574606c9ace" providerId="ADAL" clId="{8F73B6A7-4597-4708-A3A2-CE1CCE70AF82}" dt="2025-01-28T08:24:20.569" v="879" actId="26606"/>
          <ac:spMkLst>
            <pc:docMk/>
            <pc:sldMk cId="1887619558" sldId="280"/>
            <ac:spMk id="2" creationId="{CD45FB59-C316-4BE7-1BC0-2735273A920D}"/>
          </ac:spMkLst>
        </pc:spChg>
        <pc:spChg chg="del">
          <ac:chgData name="Zita Draper" userId="b063123c-f51f-481b-b99c-f574606c9ace" providerId="ADAL" clId="{8F73B6A7-4597-4708-A3A2-CE1CCE70AF82}" dt="2025-01-28T08:24:20.569" v="879" actId="26606"/>
          <ac:spMkLst>
            <pc:docMk/>
            <pc:sldMk cId="1887619558" sldId="280"/>
            <ac:spMk id="3" creationId="{9C693714-D98F-FCE2-F096-6FDFE8C7DBBD}"/>
          </ac:spMkLst>
        </pc:spChg>
        <pc:spChg chg="add">
          <ac:chgData name="Zita Draper" userId="b063123c-f51f-481b-b99c-f574606c9ace" providerId="ADAL" clId="{8F73B6A7-4597-4708-A3A2-CE1CCE70AF82}" dt="2025-01-28T08:24:20.569" v="879" actId="26606"/>
          <ac:spMkLst>
            <pc:docMk/>
            <pc:sldMk cId="1887619558" sldId="280"/>
            <ac:spMk id="9" creationId="{C9E61CF6-8F07-4962-9613-3E030E3AE360}"/>
          </ac:spMkLst>
        </pc:spChg>
        <pc:grpChg chg="add">
          <ac:chgData name="Zita Draper" userId="b063123c-f51f-481b-b99c-f574606c9ace" providerId="ADAL" clId="{8F73B6A7-4597-4708-A3A2-CE1CCE70AF82}" dt="2025-01-28T08:24:20.569" v="879" actId="26606"/>
          <ac:grpSpMkLst>
            <pc:docMk/>
            <pc:sldMk cId="1887619558" sldId="280"/>
            <ac:grpSpMk id="11" creationId="{693D30EF-116A-4B76-BB80-8E43340D4952}"/>
          </ac:grpSpMkLst>
        </pc:grpChg>
        <pc:graphicFrameChg chg="add">
          <ac:chgData name="Zita Draper" userId="b063123c-f51f-481b-b99c-f574606c9ace" providerId="ADAL" clId="{8F73B6A7-4597-4708-A3A2-CE1CCE70AF82}" dt="2025-01-28T08:24:20.569" v="879" actId="26606"/>
          <ac:graphicFrameMkLst>
            <pc:docMk/>
            <pc:sldMk cId="1887619558" sldId="280"/>
            <ac:graphicFrameMk id="5" creationId="{FB4057AA-AD3E-C6A6-7E59-173924F4D0C0}"/>
          </ac:graphicFrameMkLst>
        </pc:graphicFrameChg>
      </pc:sldChg>
      <pc:sldChg chg="addSp delSp modSp mod ord setBg">
        <pc:chgData name="Zita Draper" userId="b063123c-f51f-481b-b99c-f574606c9ace" providerId="ADAL" clId="{8F73B6A7-4597-4708-A3A2-CE1CCE70AF82}" dt="2025-01-28T08:24:16.735" v="878" actId="26606"/>
        <pc:sldMkLst>
          <pc:docMk/>
          <pc:sldMk cId="2947184602" sldId="281"/>
        </pc:sldMkLst>
        <pc:spChg chg="mod">
          <ac:chgData name="Zita Draper" userId="b063123c-f51f-481b-b99c-f574606c9ace" providerId="ADAL" clId="{8F73B6A7-4597-4708-A3A2-CE1CCE70AF82}" dt="2025-01-28T08:24:16.735" v="878" actId="26606"/>
          <ac:spMkLst>
            <pc:docMk/>
            <pc:sldMk cId="2947184602" sldId="281"/>
            <ac:spMk id="2" creationId="{6597A29B-EC2E-C02F-D775-2AB56CBBA717}"/>
          </ac:spMkLst>
        </pc:spChg>
        <pc:spChg chg="del">
          <ac:chgData name="Zita Draper" userId="b063123c-f51f-481b-b99c-f574606c9ace" providerId="ADAL" clId="{8F73B6A7-4597-4708-A3A2-CE1CCE70AF82}" dt="2025-01-28T08:24:16.735" v="878" actId="26606"/>
          <ac:spMkLst>
            <pc:docMk/>
            <pc:sldMk cId="2947184602" sldId="281"/>
            <ac:spMk id="3" creationId="{4898301F-322F-22CD-EA50-DDD484093A36}"/>
          </ac:spMkLst>
        </pc:spChg>
        <pc:spChg chg="add">
          <ac:chgData name="Zita Draper" userId="b063123c-f51f-481b-b99c-f574606c9ace" providerId="ADAL" clId="{8F73B6A7-4597-4708-A3A2-CE1CCE70AF82}" dt="2025-01-28T08:24:16.735" v="878" actId="26606"/>
          <ac:spMkLst>
            <pc:docMk/>
            <pc:sldMk cId="2947184602" sldId="281"/>
            <ac:spMk id="9" creationId="{C9E61CF6-8F07-4962-9613-3E030E3AE360}"/>
          </ac:spMkLst>
        </pc:spChg>
        <pc:grpChg chg="add">
          <ac:chgData name="Zita Draper" userId="b063123c-f51f-481b-b99c-f574606c9ace" providerId="ADAL" clId="{8F73B6A7-4597-4708-A3A2-CE1CCE70AF82}" dt="2025-01-28T08:24:16.735" v="878" actId="26606"/>
          <ac:grpSpMkLst>
            <pc:docMk/>
            <pc:sldMk cId="2947184602" sldId="281"/>
            <ac:grpSpMk id="11" creationId="{693D30EF-116A-4B76-BB80-8E43340D4952}"/>
          </ac:grpSpMkLst>
        </pc:grpChg>
        <pc:graphicFrameChg chg="add">
          <ac:chgData name="Zita Draper" userId="b063123c-f51f-481b-b99c-f574606c9ace" providerId="ADAL" clId="{8F73B6A7-4597-4708-A3A2-CE1CCE70AF82}" dt="2025-01-28T08:24:16.735" v="878" actId="26606"/>
          <ac:graphicFrameMkLst>
            <pc:docMk/>
            <pc:sldMk cId="2947184602" sldId="281"/>
            <ac:graphicFrameMk id="5" creationId="{83D3D068-72D5-B765-5D62-7798B59E03DA}"/>
          </ac:graphicFrameMkLst>
        </pc:graphicFrameChg>
      </pc:sldChg>
      <pc:sldChg chg="addSp modSp mod setBg">
        <pc:chgData name="Zita Draper" userId="b063123c-f51f-481b-b99c-f574606c9ace" providerId="ADAL" clId="{8F73B6A7-4597-4708-A3A2-CE1CCE70AF82}" dt="2025-01-28T08:29:00.669" v="1240" actId="122"/>
        <pc:sldMkLst>
          <pc:docMk/>
          <pc:sldMk cId="1287659538" sldId="283"/>
        </pc:sldMkLst>
        <pc:spChg chg="mod">
          <ac:chgData name="Zita Draper" userId="b063123c-f51f-481b-b99c-f574606c9ace" providerId="ADAL" clId="{8F73B6A7-4597-4708-A3A2-CE1CCE70AF82}" dt="2025-01-28T08:29:00.669" v="1240" actId="122"/>
          <ac:spMkLst>
            <pc:docMk/>
            <pc:sldMk cId="1287659538" sldId="283"/>
            <ac:spMk id="2" creationId="{DCFD101D-9639-7A74-005E-00E42E267240}"/>
          </ac:spMkLst>
        </pc:spChg>
        <pc:spChg chg="add">
          <ac:chgData name="Zita Draper" userId="b063123c-f51f-481b-b99c-f574606c9ace" providerId="ADAL" clId="{8F73B6A7-4597-4708-A3A2-CE1CCE70AF82}" dt="2025-01-28T08:28:55.552" v="1237" actId="26606"/>
          <ac:spMkLst>
            <pc:docMk/>
            <pc:sldMk cId="1287659538" sldId="283"/>
            <ac:spMk id="10" creationId="{73FAFB3F-DE4E-478C-9ECA-E9FAAE5A7A56}"/>
          </ac:spMkLst>
        </pc:spChg>
        <pc:graphicFrameChg chg="mod modGraphic">
          <ac:chgData name="Zita Draper" userId="b063123c-f51f-481b-b99c-f574606c9ace" providerId="ADAL" clId="{8F73B6A7-4597-4708-A3A2-CE1CCE70AF82}" dt="2025-01-28T08:28:55.552" v="1237" actId="26606"/>
          <ac:graphicFrameMkLst>
            <pc:docMk/>
            <pc:sldMk cId="1287659538" sldId="283"/>
            <ac:graphicFrameMk id="5" creationId="{1D7DDF1E-03CE-2C5B-CF5D-9740317DE605}"/>
          </ac:graphicFrameMkLst>
        </pc:graphicFrameChg>
      </pc:sldChg>
      <pc:sldChg chg="addSp delSp modSp mod ord setBg">
        <pc:chgData name="Zita Draper" userId="b063123c-f51f-481b-b99c-f574606c9ace" providerId="ADAL" clId="{8F73B6A7-4597-4708-A3A2-CE1CCE70AF82}" dt="2025-01-28T08:23:37.118" v="872" actId="26606"/>
        <pc:sldMkLst>
          <pc:docMk/>
          <pc:sldMk cId="3681930126" sldId="307"/>
        </pc:sldMkLst>
        <pc:spChg chg="mod">
          <ac:chgData name="Zita Draper" userId="b063123c-f51f-481b-b99c-f574606c9ace" providerId="ADAL" clId="{8F73B6A7-4597-4708-A3A2-CE1CCE70AF82}" dt="2025-01-28T08:23:37.118" v="872" actId="26606"/>
          <ac:spMkLst>
            <pc:docMk/>
            <pc:sldMk cId="3681930126" sldId="307"/>
            <ac:spMk id="2" creationId="{E9A0F737-D6D4-A0F5-36A6-AAEEA7F92196}"/>
          </ac:spMkLst>
        </pc:spChg>
        <pc:spChg chg="del">
          <ac:chgData name="Zita Draper" userId="b063123c-f51f-481b-b99c-f574606c9ace" providerId="ADAL" clId="{8F73B6A7-4597-4708-A3A2-CE1CCE70AF82}" dt="2025-01-28T08:23:37.118" v="872" actId="26606"/>
          <ac:spMkLst>
            <pc:docMk/>
            <pc:sldMk cId="3681930126" sldId="307"/>
            <ac:spMk id="3" creationId="{D8B88FFF-4ABE-E8AE-2948-72EE0E7458A8}"/>
          </ac:spMkLst>
        </pc:spChg>
        <pc:spChg chg="add">
          <ac:chgData name="Zita Draper" userId="b063123c-f51f-481b-b99c-f574606c9ace" providerId="ADAL" clId="{8F73B6A7-4597-4708-A3A2-CE1CCE70AF82}" dt="2025-01-28T08:23:37.118" v="872" actId="26606"/>
          <ac:spMkLst>
            <pc:docMk/>
            <pc:sldMk cId="3681930126" sldId="307"/>
            <ac:spMk id="9" creationId="{73FAFB3F-DE4E-478C-9ECA-E9FAAE5A7A56}"/>
          </ac:spMkLst>
        </pc:spChg>
        <pc:graphicFrameChg chg="add">
          <ac:chgData name="Zita Draper" userId="b063123c-f51f-481b-b99c-f574606c9ace" providerId="ADAL" clId="{8F73B6A7-4597-4708-A3A2-CE1CCE70AF82}" dt="2025-01-28T08:23:37.118" v="872" actId="26606"/>
          <ac:graphicFrameMkLst>
            <pc:docMk/>
            <pc:sldMk cId="3681930126" sldId="307"/>
            <ac:graphicFrameMk id="5" creationId="{0C34214D-EDC7-D1E4-5C06-8CAF6C881BE8}"/>
          </ac:graphicFrameMkLst>
        </pc:graphicFrameChg>
      </pc:sldChg>
      <pc:sldChg chg="addSp modSp del mod setBg">
        <pc:chgData name="Zita Draper" userId="b063123c-f51f-481b-b99c-f574606c9ace" providerId="ADAL" clId="{8F73B6A7-4597-4708-A3A2-CE1CCE70AF82}" dt="2025-01-28T08:30:52.268" v="1241" actId="2696"/>
        <pc:sldMkLst>
          <pc:docMk/>
          <pc:sldMk cId="3932878041" sldId="331"/>
        </pc:sldMkLst>
        <pc:spChg chg="mod">
          <ac:chgData name="Zita Draper" userId="b063123c-f51f-481b-b99c-f574606c9ace" providerId="ADAL" clId="{8F73B6A7-4597-4708-A3A2-CE1CCE70AF82}" dt="2025-01-28T08:16:55.535" v="839" actId="26606"/>
          <ac:spMkLst>
            <pc:docMk/>
            <pc:sldMk cId="3932878041" sldId="331"/>
            <ac:spMk id="2" creationId="{08DF3CD1-2841-5690-1A1C-8E0F57721F18}"/>
          </ac:spMkLst>
        </pc:spChg>
        <pc:spChg chg="add">
          <ac:chgData name="Zita Draper" userId="b063123c-f51f-481b-b99c-f574606c9ace" providerId="ADAL" clId="{8F73B6A7-4597-4708-A3A2-CE1CCE70AF82}" dt="2025-01-28T08:16:55.535" v="839" actId="26606"/>
          <ac:spMkLst>
            <pc:docMk/>
            <pc:sldMk cId="3932878041" sldId="331"/>
            <ac:spMk id="10" creationId="{73FAFB3F-DE4E-478C-9ECA-E9FAAE5A7A56}"/>
          </ac:spMkLst>
        </pc:spChg>
        <pc:graphicFrameChg chg="mod modGraphic">
          <ac:chgData name="Zita Draper" userId="b063123c-f51f-481b-b99c-f574606c9ace" providerId="ADAL" clId="{8F73B6A7-4597-4708-A3A2-CE1CCE70AF82}" dt="2025-01-28T08:16:55.535" v="839" actId="26606"/>
          <ac:graphicFrameMkLst>
            <pc:docMk/>
            <pc:sldMk cId="3932878041" sldId="331"/>
            <ac:graphicFrameMk id="5" creationId="{51136A27-A645-F8E5-82BB-F4F67FF5F3A0}"/>
          </ac:graphicFrameMkLst>
        </pc:graphicFrameChg>
      </pc:sldChg>
      <pc:sldChg chg="ord">
        <pc:chgData name="Zita Draper" userId="b063123c-f51f-481b-b99c-f574606c9ace" providerId="ADAL" clId="{8F73B6A7-4597-4708-A3A2-CE1CCE70AF82}" dt="2025-01-28T08:28:42.152" v="1236"/>
        <pc:sldMkLst>
          <pc:docMk/>
          <pc:sldMk cId="65853249" sldId="333"/>
        </pc:sldMkLst>
      </pc:sldChg>
      <pc:sldChg chg="addSp delSp modSp mod ord setBg">
        <pc:chgData name="Zita Draper" userId="b063123c-f51f-481b-b99c-f574606c9ace" providerId="ADAL" clId="{8F73B6A7-4597-4708-A3A2-CE1CCE70AF82}" dt="2025-01-28T08:23:58.102" v="875" actId="26606"/>
        <pc:sldMkLst>
          <pc:docMk/>
          <pc:sldMk cId="4133720579" sldId="334"/>
        </pc:sldMkLst>
        <pc:spChg chg="mod">
          <ac:chgData name="Zita Draper" userId="b063123c-f51f-481b-b99c-f574606c9ace" providerId="ADAL" clId="{8F73B6A7-4597-4708-A3A2-CE1CCE70AF82}" dt="2025-01-28T08:23:58.102" v="875" actId="26606"/>
          <ac:spMkLst>
            <pc:docMk/>
            <pc:sldMk cId="4133720579" sldId="334"/>
            <ac:spMk id="2" creationId="{08CDEE03-D20D-EC70-3281-5C875CCDD7AE}"/>
          </ac:spMkLst>
        </pc:spChg>
        <pc:spChg chg="del">
          <ac:chgData name="Zita Draper" userId="b063123c-f51f-481b-b99c-f574606c9ace" providerId="ADAL" clId="{8F73B6A7-4597-4708-A3A2-CE1CCE70AF82}" dt="2025-01-28T08:23:58.102" v="875" actId="26606"/>
          <ac:spMkLst>
            <pc:docMk/>
            <pc:sldMk cId="4133720579" sldId="334"/>
            <ac:spMk id="3" creationId="{48439414-C999-A98B-F28D-5B091187370A}"/>
          </ac:spMkLst>
        </pc:spChg>
        <pc:spChg chg="add">
          <ac:chgData name="Zita Draper" userId="b063123c-f51f-481b-b99c-f574606c9ace" providerId="ADAL" clId="{8F73B6A7-4597-4708-A3A2-CE1CCE70AF82}" dt="2025-01-28T08:23:58.102" v="875" actId="26606"/>
          <ac:spMkLst>
            <pc:docMk/>
            <pc:sldMk cId="4133720579" sldId="334"/>
            <ac:spMk id="9" creationId="{73FAFB3F-DE4E-478C-9ECA-E9FAAE5A7A56}"/>
          </ac:spMkLst>
        </pc:spChg>
        <pc:graphicFrameChg chg="add">
          <ac:chgData name="Zita Draper" userId="b063123c-f51f-481b-b99c-f574606c9ace" providerId="ADAL" clId="{8F73B6A7-4597-4708-A3A2-CE1CCE70AF82}" dt="2025-01-28T08:23:58.102" v="875" actId="26606"/>
          <ac:graphicFrameMkLst>
            <pc:docMk/>
            <pc:sldMk cId="4133720579" sldId="334"/>
            <ac:graphicFrameMk id="5" creationId="{E2F0DCD6-4B32-5326-5503-0B4C21866B14}"/>
          </ac:graphicFrameMkLst>
        </pc:graphicFrameChg>
      </pc:sldChg>
      <pc:sldChg chg="ord">
        <pc:chgData name="Zita Draper" userId="b063123c-f51f-481b-b99c-f574606c9ace" providerId="ADAL" clId="{8F73B6A7-4597-4708-A3A2-CE1CCE70AF82}" dt="2025-01-28T08:27:08.702" v="1234"/>
        <pc:sldMkLst>
          <pc:docMk/>
          <pc:sldMk cId="3621707076" sldId="335"/>
        </pc:sldMkLst>
      </pc:sldChg>
      <pc:sldChg chg="addSp delSp modSp new mod modClrScheme chgLayout">
        <pc:chgData name="Zita Draper" userId="b063123c-f51f-481b-b99c-f574606c9ace" providerId="ADAL" clId="{8F73B6A7-4597-4708-A3A2-CE1CCE70AF82}" dt="2025-01-28T08:21:33.152" v="866" actId="478"/>
        <pc:sldMkLst>
          <pc:docMk/>
          <pc:sldMk cId="4239209270" sldId="342"/>
        </pc:sldMkLst>
        <pc:spChg chg="del mod ord">
          <ac:chgData name="Zita Draper" userId="b063123c-f51f-481b-b99c-f574606c9ace" providerId="ADAL" clId="{8F73B6A7-4597-4708-A3A2-CE1CCE70AF82}" dt="2025-01-28T08:21:20.901" v="842" actId="700"/>
          <ac:spMkLst>
            <pc:docMk/>
            <pc:sldMk cId="4239209270" sldId="342"/>
            <ac:spMk id="2" creationId="{D0EFB7AD-2C37-D0D8-BA9C-02E3FFDD8067}"/>
          </ac:spMkLst>
        </pc:spChg>
        <pc:spChg chg="del mod ord">
          <ac:chgData name="Zita Draper" userId="b063123c-f51f-481b-b99c-f574606c9ace" providerId="ADAL" clId="{8F73B6A7-4597-4708-A3A2-CE1CCE70AF82}" dt="2025-01-28T08:21:20.901" v="842" actId="700"/>
          <ac:spMkLst>
            <pc:docMk/>
            <pc:sldMk cId="4239209270" sldId="342"/>
            <ac:spMk id="3" creationId="{6087AB5F-AADF-8754-60F0-86A69B9E38FC}"/>
          </ac:spMkLst>
        </pc:spChg>
        <pc:spChg chg="add mod ord">
          <ac:chgData name="Zita Draper" userId="b063123c-f51f-481b-b99c-f574606c9ace" providerId="ADAL" clId="{8F73B6A7-4597-4708-A3A2-CE1CCE70AF82}" dt="2025-01-28T08:21:30.118" v="865" actId="115"/>
          <ac:spMkLst>
            <pc:docMk/>
            <pc:sldMk cId="4239209270" sldId="342"/>
            <ac:spMk id="4" creationId="{7CEB80D8-8E97-D249-114F-2E027F9485CE}"/>
          </ac:spMkLst>
        </pc:spChg>
        <pc:spChg chg="add del mod ord">
          <ac:chgData name="Zita Draper" userId="b063123c-f51f-481b-b99c-f574606c9ace" providerId="ADAL" clId="{8F73B6A7-4597-4708-A3A2-CE1CCE70AF82}" dt="2025-01-28T08:21:33.152" v="866" actId="478"/>
          <ac:spMkLst>
            <pc:docMk/>
            <pc:sldMk cId="4239209270" sldId="342"/>
            <ac:spMk id="5" creationId="{0A0A856C-ADEC-E89D-A2BE-134A231F9257}"/>
          </ac:spMkLst>
        </pc:spChg>
      </pc:sldChg>
    </pc:docChg>
  </pc:docChgLst>
</pc:chgInfo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ata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image" Target="../media/image15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/Relationships>
</file>

<file path=ppt/diagrams/_rels/data20.xml.rels><?xml version="1.0" encoding="UTF-8" standalone="yes"?>
<Relationships xmlns="http://schemas.openxmlformats.org/package/2006/relationships"><Relationship Id="rId1" Type="http://schemas.openxmlformats.org/officeDocument/2006/relationships/hyperlink" Target="http://www.cjsonline.gov.uk/" TargetMode="External"/></Relationships>
</file>

<file path=ppt/diagrams/_rels/data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image" Target="../media/image37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image" Target="../media/image15.svg"/></Relationships>
</file>

<file path=ppt/diagram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/Relationships>
</file>

<file path=ppt/diagrams/_rels/drawing20.xml.rels><?xml version="1.0" encoding="UTF-8" standalone="yes"?>
<Relationships xmlns="http://schemas.openxmlformats.org/package/2006/relationships"><Relationship Id="rId1" Type="http://schemas.openxmlformats.org/officeDocument/2006/relationships/hyperlink" Target="http://www.cjsonline.gov.uk/" TargetMode="External"/></Relationships>
</file>

<file path=ppt/diagrams/_rels/drawing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image" Target="../media/image3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A07CD5-6E1C-4404-9DAF-E29DE5C3414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04B85E-1F1E-4711-A33D-479112E4515C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/>
            <a:t>Parliament</a:t>
          </a:r>
          <a:endParaRPr lang="en-US"/>
        </a:p>
      </dgm:t>
    </dgm:pt>
    <dgm:pt modelId="{6141A67F-A181-4ECC-9DEA-165EDD0277BE}" type="parTrans" cxnId="{869457D4-2ED3-47A5-B464-1635D430E65A}">
      <dgm:prSet/>
      <dgm:spPr/>
      <dgm:t>
        <a:bodyPr/>
        <a:lstStyle/>
        <a:p>
          <a:endParaRPr lang="en-US"/>
        </a:p>
      </dgm:t>
    </dgm:pt>
    <dgm:pt modelId="{D6357BAE-E11E-4842-805C-09C526557ED1}" type="sibTrans" cxnId="{869457D4-2ED3-47A5-B464-1635D430E65A}">
      <dgm:prSet/>
      <dgm:spPr/>
      <dgm:t>
        <a:bodyPr/>
        <a:lstStyle/>
        <a:p>
          <a:endParaRPr lang="en-US"/>
        </a:p>
      </dgm:t>
    </dgm:pt>
    <dgm:pt modelId="{A9EBE594-B1CF-412B-AF78-326F8A87FE86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International law. </a:t>
          </a:r>
          <a:endParaRPr lang="en-US"/>
        </a:p>
      </dgm:t>
    </dgm:pt>
    <dgm:pt modelId="{01AB7299-E8F6-4D68-8CC8-7BDA2F1568BC}" type="parTrans" cxnId="{97E7559D-4C87-4AE8-9812-EDFB2ABC9DE4}">
      <dgm:prSet/>
      <dgm:spPr/>
      <dgm:t>
        <a:bodyPr/>
        <a:lstStyle/>
        <a:p>
          <a:endParaRPr lang="en-US"/>
        </a:p>
      </dgm:t>
    </dgm:pt>
    <dgm:pt modelId="{CF027685-2AF9-4344-A4FF-2B2DB9AA77B0}" type="sibTrans" cxnId="{97E7559D-4C87-4AE8-9812-EDFB2ABC9DE4}">
      <dgm:prSet/>
      <dgm:spPr/>
      <dgm:t>
        <a:bodyPr/>
        <a:lstStyle/>
        <a:p>
          <a:endParaRPr lang="en-US"/>
        </a:p>
      </dgm:t>
    </dgm:pt>
    <dgm:pt modelId="{3FBE1B3E-D24E-47E9-AFA8-BFF7872BA09A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Secondary legislation. </a:t>
          </a:r>
          <a:endParaRPr lang="en-US"/>
        </a:p>
      </dgm:t>
    </dgm:pt>
    <dgm:pt modelId="{31686540-10E8-4E18-A37E-2EA0FF872F09}" type="parTrans" cxnId="{6D61BD85-ECAE-43A3-8FC8-7389942E4651}">
      <dgm:prSet/>
      <dgm:spPr/>
      <dgm:t>
        <a:bodyPr/>
        <a:lstStyle/>
        <a:p>
          <a:endParaRPr lang="en-US"/>
        </a:p>
      </dgm:t>
    </dgm:pt>
    <dgm:pt modelId="{3ADF980F-B11B-4441-AC98-BB322436F57F}" type="sibTrans" cxnId="{6D61BD85-ECAE-43A3-8FC8-7389942E4651}">
      <dgm:prSet/>
      <dgm:spPr/>
      <dgm:t>
        <a:bodyPr/>
        <a:lstStyle/>
        <a:p>
          <a:endParaRPr lang="en-US"/>
        </a:p>
      </dgm:t>
    </dgm:pt>
    <dgm:pt modelId="{EF3228AE-D81E-4797-836F-14B7FACA9D1F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Case law. </a:t>
          </a:r>
          <a:endParaRPr lang="en-US"/>
        </a:p>
      </dgm:t>
    </dgm:pt>
    <dgm:pt modelId="{14E19EFF-BF67-4C6B-84D4-99B59AC97BF8}" type="parTrans" cxnId="{86A84DEA-4097-411B-B4F3-57BEB197299F}">
      <dgm:prSet/>
      <dgm:spPr/>
      <dgm:t>
        <a:bodyPr/>
        <a:lstStyle/>
        <a:p>
          <a:endParaRPr lang="en-US"/>
        </a:p>
      </dgm:t>
    </dgm:pt>
    <dgm:pt modelId="{398911C8-ED40-4664-874F-A9C213AA8CDB}" type="sibTrans" cxnId="{86A84DEA-4097-411B-B4F3-57BEB197299F}">
      <dgm:prSet/>
      <dgm:spPr/>
      <dgm:t>
        <a:bodyPr/>
        <a:lstStyle/>
        <a:p>
          <a:endParaRPr lang="en-US"/>
        </a:p>
      </dgm:t>
    </dgm:pt>
    <dgm:pt modelId="{EB83BF70-2C8E-454E-99F8-AF63BDF24BCF}" type="pres">
      <dgm:prSet presAssocID="{4CA07CD5-6E1C-4404-9DAF-E29DE5C34144}" presName="linear" presStyleCnt="0">
        <dgm:presLayoutVars>
          <dgm:animLvl val="lvl"/>
          <dgm:resizeHandles val="exact"/>
        </dgm:presLayoutVars>
      </dgm:prSet>
      <dgm:spPr/>
    </dgm:pt>
    <dgm:pt modelId="{16A3FF0C-DE70-4F98-944B-96F4F4592DD2}" type="pres">
      <dgm:prSet presAssocID="{7204B85E-1F1E-4711-A33D-479112E4515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8BB8A00-B6A7-4EC6-83B0-D0E6113F6726}" type="pres">
      <dgm:prSet presAssocID="{D6357BAE-E11E-4842-805C-09C526557ED1}" presName="spacer" presStyleCnt="0"/>
      <dgm:spPr/>
    </dgm:pt>
    <dgm:pt modelId="{163B10E2-79A9-4F07-8DAE-5B715BBD7FB4}" type="pres">
      <dgm:prSet presAssocID="{A9EBE594-B1CF-412B-AF78-326F8A87FE8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F3B7227-343E-4A63-A240-08E3160893A4}" type="pres">
      <dgm:prSet presAssocID="{CF027685-2AF9-4344-A4FF-2B2DB9AA77B0}" presName="spacer" presStyleCnt="0"/>
      <dgm:spPr/>
    </dgm:pt>
    <dgm:pt modelId="{8807184A-44A4-47E4-9FA6-E1D324BDDCCF}" type="pres">
      <dgm:prSet presAssocID="{3FBE1B3E-D24E-47E9-AFA8-BFF7872BA09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141F40D-AC3C-4DF6-A028-28103334F5A1}" type="pres">
      <dgm:prSet presAssocID="{3ADF980F-B11B-4441-AC98-BB322436F57F}" presName="spacer" presStyleCnt="0"/>
      <dgm:spPr/>
    </dgm:pt>
    <dgm:pt modelId="{CB7A61ED-32D5-4E96-83FD-E1B3CB0DF26D}" type="pres">
      <dgm:prSet presAssocID="{EF3228AE-D81E-4797-836F-14B7FACA9D1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D14E117-27D2-44EF-BC31-114030902B91}" type="presOf" srcId="{3FBE1B3E-D24E-47E9-AFA8-BFF7872BA09A}" destId="{8807184A-44A4-47E4-9FA6-E1D324BDDCCF}" srcOrd="0" destOrd="0" presId="urn:microsoft.com/office/officeart/2005/8/layout/vList2"/>
    <dgm:cxn modelId="{DCD82661-A064-4CDC-940E-5E85E8BD3D63}" type="presOf" srcId="{A9EBE594-B1CF-412B-AF78-326F8A87FE86}" destId="{163B10E2-79A9-4F07-8DAE-5B715BBD7FB4}" srcOrd="0" destOrd="0" presId="urn:microsoft.com/office/officeart/2005/8/layout/vList2"/>
    <dgm:cxn modelId="{64911D6F-2350-43AE-806D-53D1C605202C}" type="presOf" srcId="{EF3228AE-D81E-4797-836F-14B7FACA9D1F}" destId="{CB7A61ED-32D5-4E96-83FD-E1B3CB0DF26D}" srcOrd="0" destOrd="0" presId="urn:microsoft.com/office/officeart/2005/8/layout/vList2"/>
    <dgm:cxn modelId="{97997874-D396-46E8-B381-16367F5AA15E}" type="presOf" srcId="{7204B85E-1F1E-4711-A33D-479112E4515C}" destId="{16A3FF0C-DE70-4F98-944B-96F4F4592DD2}" srcOrd="0" destOrd="0" presId="urn:microsoft.com/office/officeart/2005/8/layout/vList2"/>
    <dgm:cxn modelId="{6D61BD85-ECAE-43A3-8FC8-7389942E4651}" srcId="{4CA07CD5-6E1C-4404-9DAF-E29DE5C34144}" destId="{3FBE1B3E-D24E-47E9-AFA8-BFF7872BA09A}" srcOrd="2" destOrd="0" parTransId="{31686540-10E8-4E18-A37E-2EA0FF872F09}" sibTransId="{3ADF980F-B11B-4441-AC98-BB322436F57F}"/>
    <dgm:cxn modelId="{97E7559D-4C87-4AE8-9812-EDFB2ABC9DE4}" srcId="{4CA07CD5-6E1C-4404-9DAF-E29DE5C34144}" destId="{A9EBE594-B1CF-412B-AF78-326F8A87FE86}" srcOrd="1" destOrd="0" parTransId="{01AB7299-E8F6-4D68-8CC8-7BDA2F1568BC}" sibTransId="{CF027685-2AF9-4344-A4FF-2B2DB9AA77B0}"/>
    <dgm:cxn modelId="{869457D4-2ED3-47A5-B464-1635D430E65A}" srcId="{4CA07CD5-6E1C-4404-9DAF-E29DE5C34144}" destId="{7204B85E-1F1E-4711-A33D-479112E4515C}" srcOrd="0" destOrd="0" parTransId="{6141A67F-A181-4ECC-9DEA-165EDD0277BE}" sibTransId="{D6357BAE-E11E-4842-805C-09C526557ED1}"/>
    <dgm:cxn modelId="{86A84DEA-4097-411B-B4F3-57BEB197299F}" srcId="{4CA07CD5-6E1C-4404-9DAF-E29DE5C34144}" destId="{EF3228AE-D81E-4797-836F-14B7FACA9D1F}" srcOrd="3" destOrd="0" parTransId="{14E19EFF-BF67-4C6B-84D4-99B59AC97BF8}" sibTransId="{398911C8-ED40-4664-874F-A9C213AA8CDB}"/>
    <dgm:cxn modelId="{D143EDF2-93F4-47B7-AB64-2BB969AC48F9}" type="presOf" srcId="{4CA07CD5-6E1C-4404-9DAF-E29DE5C34144}" destId="{EB83BF70-2C8E-454E-99F8-AF63BDF24BCF}" srcOrd="0" destOrd="0" presId="urn:microsoft.com/office/officeart/2005/8/layout/vList2"/>
    <dgm:cxn modelId="{DAB9D930-9353-4F26-85C3-ACD75A1FC89E}" type="presParOf" srcId="{EB83BF70-2C8E-454E-99F8-AF63BDF24BCF}" destId="{16A3FF0C-DE70-4F98-944B-96F4F4592DD2}" srcOrd="0" destOrd="0" presId="urn:microsoft.com/office/officeart/2005/8/layout/vList2"/>
    <dgm:cxn modelId="{3625B7A1-63F4-4DBD-9ACB-3DAA0B70B9EC}" type="presParOf" srcId="{EB83BF70-2C8E-454E-99F8-AF63BDF24BCF}" destId="{C8BB8A00-B6A7-4EC6-83B0-D0E6113F6726}" srcOrd="1" destOrd="0" presId="urn:microsoft.com/office/officeart/2005/8/layout/vList2"/>
    <dgm:cxn modelId="{45A48065-4D0E-4E3D-97D4-6B7DEBFE4AA5}" type="presParOf" srcId="{EB83BF70-2C8E-454E-99F8-AF63BDF24BCF}" destId="{163B10E2-79A9-4F07-8DAE-5B715BBD7FB4}" srcOrd="2" destOrd="0" presId="urn:microsoft.com/office/officeart/2005/8/layout/vList2"/>
    <dgm:cxn modelId="{1F7B619A-3132-441A-9CB5-F0ED703FCA28}" type="presParOf" srcId="{EB83BF70-2C8E-454E-99F8-AF63BDF24BCF}" destId="{BF3B7227-343E-4A63-A240-08E3160893A4}" srcOrd="3" destOrd="0" presId="urn:microsoft.com/office/officeart/2005/8/layout/vList2"/>
    <dgm:cxn modelId="{C04C2885-4B92-4D6A-B526-1791FC4D01C6}" type="presParOf" srcId="{EB83BF70-2C8E-454E-99F8-AF63BDF24BCF}" destId="{8807184A-44A4-47E4-9FA6-E1D324BDDCCF}" srcOrd="4" destOrd="0" presId="urn:microsoft.com/office/officeart/2005/8/layout/vList2"/>
    <dgm:cxn modelId="{44568591-0033-484C-A4D4-CC506AE95927}" type="presParOf" srcId="{EB83BF70-2C8E-454E-99F8-AF63BDF24BCF}" destId="{9141F40D-AC3C-4DF6-A028-28103334F5A1}" srcOrd="5" destOrd="0" presId="urn:microsoft.com/office/officeart/2005/8/layout/vList2"/>
    <dgm:cxn modelId="{002C9B49-5F56-4B92-A384-177B323F5381}" type="presParOf" srcId="{EB83BF70-2C8E-454E-99F8-AF63BDF24BCF}" destId="{CB7A61ED-32D5-4E96-83FD-E1B3CB0DF26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4C6542-AEE8-485D-844F-639B1555E50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C3A8C2-15B1-46F1-8609-754E933EA020}">
      <dgm:prSet/>
      <dgm:spPr/>
      <dgm:t>
        <a:bodyPr/>
        <a:lstStyle/>
        <a:p>
          <a:r>
            <a:rPr lang="en-GB"/>
            <a:t>Parliament- legislature  </a:t>
          </a:r>
          <a:endParaRPr lang="en-US"/>
        </a:p>
      </dgm:t>
    </dgm:pt>
    <dgm:pt modelId="{B92C3640-CDFA-4C09-A523-57B0756F4116}" type="parTrans" cxnId="{D10D0A45-60D7-4176-BEF2-5EE833D54630}">
      <dgm:prSet/>
      <dgm:spPr/>
      <dgm:t>
        <a:bodyPr/>
        <a:lstStyle/>
        <a:p>
          <a:endParaRPr lang="en-US"/>
        </a:p>
      </dgm:t>
    </dgm:pt>
    <dgm:pt modelId="{D509DE97-890E-4980-87B8-ABA19BA4A8D4}" type="sibTrans" cxnId="{D10D0A45-60D7-4176-BEF2-5EE833D54630}">
      <dgm:prSet/>
      <dgm:spPr/>
      <dgm:t>
        <a:bodyPr/>
        <a:lstStyle/>
        <a:p>
          <a:endParaRPr lang="en-US"/>
        </a:p>
      </dgm:t>
    </dgm:pt>
    <dgm:pt modelId="{C6363211-2279-4D14-A982-760C12918034}">
      <dgm:prSet/>
      <dgm:spPr/>
      <dgm:t>
        <a:bodyPr/>
        <a:lstStyle/>
        <a:p>
          <a:r>
            <a:rPr lang="en-GB"/>
            <a:t>Government – Executive </a:t>
          </a:r>
          <a:endParaRPr lang="en-US"/>
        </a:p>
      </dgm:t>
    </dgm:pt>
    <dgm:pt modelId="{AF29D276-15E5-4C76-9D53-DB28DDB70566}" type="parTrans" cxnId="{DC429BCB-6088-49B4-BC28-D479A17A8CF8}">
      <dgm:prSet/>
      <dgm:spPr/>
      <dgm:t>
        <a:bodyPr/>
        <a:lstStyle/>
        <a:p>
          <a:endParaRPr lang="en-US"/>
        </a:p>
      </dgm:t>
    </dgm:pt>
    <dgm:pt modelId="{3C99B259-66FF-4744-939C-F91C1DEC9748}" type="sibTrans" cxnId="{DC429BCB-6088-49B4-BC28-D479A17A8CF8}">
      <dgm:prSet/>
      <dgm:spPr/>
      <dgm:t>
        <a:bodyPr/>
        <a:lstStyle/>
        <a:p>
          <a:endParaRPr lang="en-US"/>
        </a:p>
      </dgm:t>
    </dgm:pt>
    <dgm:pt modelId="{EC74D437-A8C9-479F-A70F-5B11D7C92AD9}">
      <dgm:prSet/>
      <dgm:spPr/>
      <dgm:t>
        <a:bodyPr/>
        <a:lstStyle/>
        <a:p>
          <a:r>
            <a:rPr lang="en-GB"/>
            <a:t>Judiciary – Judges and member of the judiciary.</a:t>
          </a:r>
          <a:endParaRPr lang="en-US"/>
        </a:p>
      </dgm:t>
    </dgm:pt>
    <dgm:pt modelId="{E11B2AB3-3EAF-49D7-A3E7-CC5A0E8B5155}" type="parTrans" cxnId="{06ABF68A-41FD-4403-8375-B76601F0BBB9}">
      <dgm:prSet/>
      <dgm:spPr/>
      <dgm:t>
        <a:bodyPr/>
        <a:lstStyle/>
        <a:p>
          <a:endParaRPr lang="en-US"/>
        </a:p>
      </dgm:t>
    </dgm:pt>
    <dgm:pt modelId="{0B4887E7-7CF6-45BD-9F64-1780BAE03034}" type="sibTrans" cxnId="{06ABF68A-41FD-4403-8375-B76601F0BBB9}">
      <dgm:prSet/>
      <dgm:spPr/>
      <dgm:t>
        <a:bodyPr/>
        <a:lstStyle/>
        <a:p>
          <a:endParaRPr lang="en-US"/>
        </a:p>
      </dgm:t>
    </dgm:pt>
    <dgm:pt modelId="{30E1A658-DF68-444D-B91E-3073C73C1183}" type="pres">
      <dgm:prSet presAssocID="{164C6542-AEE8-485D-844F-639B1555E506}" presName="linear" presStyleCnt="0">
        <dgm:presLayoutVars>
          <dgm:animLvl val="lvl"/>
          <dgm:resizeHandles val="exact"/>
        </dgm:presLayoutVars>
      </dgm:prSet>
      <dgm:spPr/>
    </dgm:pt>
    <dgm:pt modelId="{43C9FBBB-08D6-491C-A441-8B6253187D4F}" type="pres">
      <dgm:prSet presAssocID="{18C3A8C2-15B1-46F1-8609-754E933EA0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2579B7B-3ECD-4B7E-A28E-574C1A5AC4F1}" type="pres">
      <dgm:prSet presAssocID="{D509DE97-890E-4980-87B8-ABA19BA4A8D4}" presName="spacer" presStyleCnt="0"/>
      <dgm:spPr/>
    </dgm:pt>
    <dgm:pt modelId="{39320860-5A18-4702-8781-425F64BFAC13}" type="pres">
      <dgm:prSet presAssocID="{C6363211-2279-4D14-A982-760C1291803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7ACD5FB-2404-4B9D-9723-A165BDDC8EC3}" type="pres">
      <dgm:prSet presAssocID="{3C99B259-66FF-4744-939C-F91C1DEC9748}" presName="spacer" presStyleCnt="0"/>
      <dgm:spPr/>
    </dgm:pt>
    <dgm:pt modelId="{AAD0BF07-FF5D-497C-A032-FB8A5D0D2637}" type="pres">
      <dgm:prSet presAssocID="{EC74D437-A8C9-479F-A70F-5B11D7C92AD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64121B-66CB-4BC5-AD9B-EA5D2F61FB9E}" type="presOf" srcId="{18C3A8C2-15B1-46F1-8609-754E933EA020}" destId="{43C9FBBB-08D6-491C-A441-8B6253187D4F}" srcOrd="0" destOrd="0" presId="urn:microsoft.com/office/officeart/2005/8/layout/vList2"/>
    <dgm:cxn modelId="{D10D0A45-60D7-4176-BEF2-5EE833D54630}" srcId="{164C6542-AEE8-485D-844F-639B1555E506}" destId="{18C3A8C2-15B1-46F1-8609-754E933EA020}" srcOrd="0" destOrd="0" parTransId="{B92C3640-CDFA-4C09-A523-57B0756F4116}" sibTransId="{D509DE97-890E-4980-87B8-ABA19BA4A8D4}"/>
    <dgm:cxn modelId="{06ABF68A-41FD-4403-8375-B76601F0BBB9}" srcId="{164C6542-AEE8-485D-844F-639B1555E506}" destId="{EC74D437-A8C9-479F-A70F-5B11D7C92AD9}" srcOrd="2" destOrd="0" parTransId="{E11B2AB3-3EAF-49D7-A3E7-CC5A0E8B5155}" sibTransId="{0B4887E7-7CF6-45BD-9F64-1780BAE03034}"/>
    <dgm:cxn modelId="{306A2E8C-E366-4912-81E8-FBB61FBF975C}" type="presOf" srcId="{EC74D437-A8C9-479F-A70F-5B11D7C92AD9}" destId="{AAD0BF07-FF5D-497C-A032-FB8A5D0D2637}" srcOrd="0" destOrd="0" presId="urn:microsoft.com/office/officeart/2005/8/layout/vList2"/>
    <dgm:cxn modelId="{D6BA9B90-3A62-450B-9CF5-B176B996F0A2}" type="presOf" srcId="{164C6542-AEE8-485D-844F-639B1555E506}" destId="{30E1A658-DF68-444D-B91E-3073C73C1183}" srcOrd="0" destOrd="0" presId="urn:microsoft.com/office/officeart/2005/8/layout/vList2"/>
    <dgm:cxn modelId="{DC429BCB-6088-49B4-BC28-D479A17A8CF8}" srcId="{164C6542-AEE8-485D-844F-639B1555E506}" destId="{C6363211-2279-4D14-A982-760C12918034}" srcOrd="1" destOrd="0" parTransId="{AF29D276-15E5-4C76-9D53-DB28DDB70566}" sibTransId="{3C99B259-66FF-4744-939C-F91C1DEC9748}"/>
    <dgm:cxn modelId="{30EECFF6-A70C-4AAE-BC93-A815F625295B}" type="presOf" srcId="{C6363211-2279-4D14-A982-760C12918034}" destId="{39320860-5A18-4702-8781-425F64BFAC13}" srcOrd="0" destOrd="0" presId="urn:microsoft.com/office/officeart/2005/8/layout/vList2"/>
    <dgm:cxn modelId="{1FEA9EC9-CA8B-4940-9EEB-4B65D873981D}" type="presParOf" srcId="{30E1A658-DF68-444D-B91E-3073C73C1183}" destId="{43C9FBBB-08D6-491C-A441-8B6253187D4F}" srcOrd="0" destOrd="0" presId="urn:microsoft.com/office/officeart/2005/8/layout/vList2"/>
    <dgm:cxn modelId="{1267EC21-EFDD-4E5E-AE18-7FE2AA1E3999}" type="presParOf" srcId="{30E1A658-DF68-444D-B91E-3073C73C1183}" destId="{72579B7B-3ECD-4B7E-A28E-574C1A5AC4F1}" srcOrd="1" destOrd="0" presId="urn:microsoft.com/office/officeart/2005/8/layout/vList2"/>
    <dgm:cxn modelId="{0E10A7BA-0B41-40D2-9612-4B015F57F790}" type="presParOf" srcId="{30E1A658-DF68-444D-B91E-3073C73C1183}" destId="{39320860-5A18-4702-8781-425F64BFAC13}" srcOrd="2" destOrd="0" presId="urn:microsoft.com/office/officeart/2005/8/layout/vList2"/>
    <dgm:cxn modelId="{9D27B736-4336-444D-8268-1721CAD04076}" type="presParOf" srcId="{30E1A658-DF68-444D-B91E-3073C73C1183}" destId="{67ACD5FB-2404-4B9D-9723-A165BDDC8EC3}" srcOrd="3" destOrd="0" presId="urn:microsoft.com/office/officeart/2005/8/layout/vList2"/>
    <dgm:cxn modelId="{E7DF5F57-382D-4493-97FD-BF9DC1D4E26A}" type="presParOf" srcId="{30E1A658-DF68-444D-B91E-3073C73C1183}" destId="{AAD0BF07-FF5D-497C-A032-FB8A5D0D263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1A47A5-5823-43E3-A169-DFD35FC18DF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E087E2-20F1-4BDC-868E-9B2A0142ECD9}">
      <dgm:prSet/>
      <dgm:spPr/>
      <dgm:t>
        <a:bodyPr/>
        <a:lstStyle/>
        <a:p>
          <a:r>
            <a:rPr lang="en-GB"/>
            <a:t>An important element in the Uk system. </a:t>
          </a:r>
          <a:endParaRPr lang="en-US"/>
        </a:p>
      </dgm:t>
    </dgm:pt>
    <dgm:pt modelId="{C9D801EB-4DE6-4128-8B9C-F2948F664895}" type="parTrans" cxnId="{38A47F8F-C7E1-4A0D-9CBB-AF9C9B78F167}">
      <dgm:prSet/>
      <dgm:spPr/>
      <dgm:t>
        <a:bodyPr/>
        <a:lstStyle/>
        <a:p>
          <a:endParaRPr lang="en-US"/>
        </a:p>
      </dgm:t>
    </dgm:pt>
    <dgm:pt modelId="{E0545D8A-9B17-49FF-A328-345E5F19E229}" type="sibTrans" cxnId="{38A47F8F-C7E1-4A0D-9CBB-AF9C9B78F167}">
      <dgm:prSet/>
      <dgm:spPr/>
      <dgm:t>
        <a:bodyPr/>
        <a:lstStyle/>
        <a:p>
          <a:endParaRPr lang="en-US"/>
        </a:p>
      </dgm:t>
    </dgm:pt>
    <dgm:pt modelId="{E417C41D-146E-4522-ABE4-6B34B443BB12}">
      <dgm:prSet/>
      <dgm:spPr/>
      <dgm:t>
        <a:bodyPr/>
        <a:lstStyle/>
        <a:p>
          <a:r>
            <a:rPr lang="en-GB"/>
            <a:t>The crown is the symbol used to describe the state. </a:t>
          </a:r>
          <a:endParaRPr lang="en-US"/>
        </a:p>
      </dgm:t>
    </dgm:pt>
    <dgm:pt modelId="{4EE6810D-1FAC-41F6-A745-02659D65A299}" type="parTrans" cxnId="{23CC3108-08D8-4D58-B7D6-82AC5F99A6AF}">
      <dgm:prSet/>
      <dgm:spPr/>
      <dgm:t>
        <a:bodyPr/>
        <a:lstStyle/>
        <a:p>
          <a:endParaRPr lang="en-US"/>
        </a:p>
      </dgm:t>
    </dgm:pt>
    <dgm:pt modelId="{8152ED00-63FE-4E8C-8DFD-73D289C5324D}" type="sibTrans" cxnId="{23CC3108-08D8-4D58-B7D6-82AC5F99A6AF}">
      <dgm:prSet/>
      <dgm:spPr/>
      <dgm:t>
        <a:bodyPr/>
        <a:lstStyle/>
        <a:p>
          <a:endParaRPr lang="en-US"/>
        </a:p>
      </dgm:t>
    </dgm:pt>
    <dgm:pt modelId="{71B6F7C7-77D9-4426-9C50-B5C95D7F74CD}">
      <dgm:prSet/>
      <dgm:spPr/>
      <dgm:t>
        <a:bodyPr/>
        <a:lstStyle/>
        <a:p>
          <a:r>
            <a:rPr lang="en-GB"/>
            <a:t>We need to distinguish between – the crown, the state and the monarch. </a:t>
          </a:r>
          <a:endParaRPr lang="en-US"/>
        </a:p>
      </dgm:t>
    </dgm:pt>
    <dgm:pt modelId="{C4324407-F2EE-47EF-93E0-E7AB4BB06EE1}" type="parTrans" cxnId="{BFF70F72-728C-4764-B755-3DC2D8FC54E7}">
      <dgm:prSet/>
      <dgm:spPr/>
      <dgm:t>
        <a:bodyPr/>
        <a:lstStyle/>
        <a:p>
          <a:endParaRPr lang="en-US"/>
        </a:p>
      </dgm:t>
    </dgm:pt>
    <dgm:pt modelId="{196A0DC2-8977-4F2A-8D58-BDA3ECACCB8A}" type="sibTrans" cxnId="{BFF70F72-728C-4764-B755-3DC2D8FC54E7}">
      <dgm:prSet/>
      <dgm:spPr/>
      <dgm:t>
        <a:bodyPr/>
        <a:lstStyle/>
        <a:p>
          <a:endParaRPr lang="en-US"/>
        </a:p>
      </dgm:t>
    </dgm:pt>
    <dgm:pt modelId="{FD1BDE12-81FA-4457-9EC1-668D56A98F4D}" type="pres">
      <dgm:prSet presAssocID="{311A47A5-5823-43E3-A169-DFD35FC18DF1}" presName="outerComposite" presStyleCnt="0">
        <dgm:presLayoutVars>
          <dgm:chMax val="5"/>
          <dgm:dir/>
          <dgm:resizeHandles val="exact"/>
        </dgm:presLayoutVars>
      </dgm:prSet>
      <dgm:spPr/>
    </dgm:pt>
    <dgm:pt modelId="{5B806B32-F9AE-4B6F-B5F0-852C4E7CFA90}" type="pres">
      <dgm:prSet presAssocID="{311A47A5-5823-43E3-A169-DFD35FC18DF1}" presName="dummyMaxCanvas" presStyleCnt="0">
        <dgm:presLayoutVars/>
      </dgm:prSet>
      <dgm:spPr/>
    </dgm:pt>
    <dgm:pt modelId="{42D3D05D-5778-473B-8617-09C218D8F181}" type="pres">
      <dgm:prSet presAssocID="{311A47A5-5823-43E3-A169-DFD35FC18DF1}" presName="ThreeNodes_1" presStyleLbl="node1" presStyleIdx="0" presStyleCnt="3">
        <dgm:presLayoutVars>
          <dgm:bulletEnabled val="1"/>
        </dgm:presLayoutVars>
      </dgm:prSet>
      <dgm:spPr/>
    </dgm:pt>
    <dgm:pt modelId="{467DBFA6-805B-4E7B-B628-6F4952FA919F}" type="pres">
      <dgm:prSet presAssocID="{311A47A5-5823-43E3-A169-DFD35FC18DF1}" presName="ThreeNodes_2" presStyleLbl="node1" presStyleIdx="1" presStyleCnt="3">
        <dgm:presLayoutVars>
          <dgm:bulletEnabled val="1"/>
        </dgm:presLayoutVars>
      </dgm:prSet>
      <dgm:spPr/>
    </dgm:pt>
    <dgm:pt modelId="{142935B7-606F-478D-ADE1-6F7E2FB38FD0}" type="pres">
      <dgm:prSet presAssocID="{311A47A5-5823-43E3-A169-DFD35FC18DF1}" presName="ThreeNodes_3" presStyleLbl="node1" presStyleIdx="2" presStyleCnt="3">
        <dgm:presLayoutVars>
          <dgm:bulletEnabled val="1"/>
        </dgm:presLayoutVars>
      </dgm:prSet>
      <dgm:spPr/>
    </dgm:pt>
    <dgm:pt modelId="{368C1258-A8D6-496D-88F1-B315B5C0BF8B}" type="pres">
      <dgm:prSet presAssocID="{311A47A5-5823-43E3-A169-DFD35FC18DF1}" presName="ThreeConn_1-2" presStyleLbl="fgAccFollowNode1" presStyleIdx="0" presStyleCnt="2">
        <dgm:presLayoutVars>
          <dgm:bulletEnabled val="1"/>
        </dgm:presLayoutVars>
      </dgm:prSet>
      <dgm:spPr/>
    </dgm:pt>
    <dgm:pt modelId="{A7E90AF8-D2B3-4774-AB15-2E57EB2D2142}" type="pres">
      <dgm:prSet presAssocID="{311A47A5-5823-43E3-A169-DFD35FC18DF1}" presName="ThreeConn_2-3" presStyleLbl="fgAccFollowNode1" presStyleIdx="1" presStyleCnt="2">
        <dgm:presLayoutVars>
          <dgm:bulletEnabled val="1"/>
        </dgm:presLayoutVars>
      </dgm:prSet>
      <dgm:spPr/>
    </dgm:pt>
    <dgm:pt modelId="{91598F54-1AB6-4B5C-B8FD-AA17301A44F1}" type="pres">
      <dgm:prSet presAssocID="{311A47A5-5823-43E3-A169-DFD35FC18DF1}" presName="ThreeNodes_1_text" presStyleLbl="node1" presStyleIdx="2" presStyleCnt="3">
        <dgm:presLayoutVars>
          <dgm:bulletEnabled val="1"/>
        </dgm:presLayoutVars>
      </dgm:prSet>
      <dgm:spPr/>
    </dgm:pt>
    <dgm:pt modelId="{1909BAAF-260A-4CDA-9D8B-0A1C01FAB3F9}" type="pres">
      <dgm:prSet presAssocID="{311A47A5-5823-43E3-A169-DFD35FC18DF1}" presName="ThreeNodes_2_text" presStyleLbl="node1" presStyleIdx="2" presStyleCnt="3">
        <dgm:presLayoutVars>
          <dgm:bulletEnabled val="1"/>
        </dgm:presLayoutVars>
      </dgm:prSet>
      <dgm:spPr/>
    </dgm:pt>
    <dgm:pt modelId="{131F62E8-5F36-4F84-91C0-CF5C3101ABA0}" type="pres">
      <dgm:prSet presAssocID="{311A47A5-5823-43E3-A169-DFD35FC18DF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3CC3108-08D8-4D58-B7D6-82AC5F99A6AF}" srcId="{311A47A5-5823-43E3-A169-DFD35FC18DF1}" destId="{E417C41D-146E-4522-ABE4-6B34B443BB12}" srcOrd="1" destOrd="0" parTransId="{4EE6810D-1FAC-41F6-A745-02659D65A299}" sibTransId="{8152ED00-63FE-4E8C-8DFD-73D289C5324D}"/>
    <dgm:cxn modelId="{CF5FFA17-EFDB-4E03-BEBA-B7448DC1FB0B}" type="presOf" srcId="{05E087E2-20F1-4BDC-868E-9B2A0142ECD9}" destId="{42D3D05D-5778-473B-8617-09C218D8F181}" srcOrd="0" destOrd="0" presId="urn:microsoft.com/office/officeart/2005/8/layout/vProcess5"/>
    <dgm:cxn modelId="{B5C50B26-EA3D-4029-8D14-10645E34B916}" type="presOf" srcId="{E0545D8A-9B17-49FF-A328-345E5F19E229}" destId="{368C1258-A8D6-496D-88F1-B315B5C0BF8B}" srcOrd="0" destOrd="0" presId="urn:microsoft.com/office/officeart/2005/8/layout/vProcess5"/>
    <dgm:cxn modelId="{2117032B-3DD2-40B7-B8DE-C8D2372CDD11}" type="presOf" srcId="{71B6F7C7-77D9-4426-9C50-B5C95D7F74CD}" destId="{142935B7-606F-478D-ADE1-6F7E2FB38FD0}" srcOrd="0" destOrd="0" presId="urn:microsoft.com/office/officeart/2005/8/layout/vProcess5"/>
    <dgm:cxn modelId="{E6249737-7CD8-497D-A0ED-86C5475304AD}" type="presOf" srcId="{71B6F7C7-77D9-4426-9C50-B5C95D7F74CD}" destId="{131F62E8-5F36-4F84-91C0-CF5C3101ABA0}" srcOrd="1" destOrd="0" presId="urn:microsoft.com/office/officeart/2005/8/layout/vProcess5"/>
    <dgm:cxn modelId="{28D4734E-FD73-4794-93A9-4C43F34A3E6C}" type="presOf" srcId="{05E087E2-20F1-4BDC-868E-9B2A0142ECD9}" destId="{91598F54-1AB6-4B5C-B8FD-AA17301A44F1}" srcOrd="1" destOrd="0" presId="urn:microsoft.com/office/officeart/2005/8/layout/vProcess5"/>
    <dgm:cxn modelId="{BFF70F72-728C-4764-B755-3DC2D8FC54E7}" srcId="{311A47A5-5823-43E3-A169-DFD35FC18DF1}" destId="{71B6F7C7-77D9-4426-9C50-B5C95D7F74CD}" srcOrd="2" destOrd="0" parTransId="{C4324407-F2EE-47EF-93E0-E7AB4BB06EE1}" sibTransId="{196A0DC2-8977-4F2A-8D58-BDA3ECACCB8A}"/>
    <dgm:cxn modelId="{2994E37D-E577-4D74-88EF-07349C52CC1A}" type="presOf" srcId="{E417C41D-146E-4522-ABE4-6B34B443BB12}" destId="{467DBFA6-805B-4E7B-B628-6F4952FA919F}" srcOrd="0" destOrd="0" presId="urn:microsoft.com/office/officeart/2005/8/layout/vProcess5"/>
    <dgm:cxn modelId="{38A47F8F-C7E1-4A0D-9CBB-AF9C9B78F167}" srcId="{311A47A5-5823-43E3-A169-DFD35FC18DF1}" destId="{05E087E2-20F1-4BDC-868E-9B2A0142ECD9}" srcOrd="0" destOrd="0" parTransId="{C9D801EB-4DE6-4128-8B9C-F2948F664895}" sibTransId="{E0545D8A-9B17-49FF-A328-345E5F19E229}"/>
    <dgm:cxn modelId="{39DDC39D-9FA6-48FC-B070-6AC2804CD8B0}" type="presOf" srcId="{311A47A5-5823-43E3-A169-DFD35FC18DF1}" destId="{FD1BDE12-81FA-4457-9EC1-668D56A98F4D}" srcOrd="0" destOrd="0" presId="urn:microsoft.com/office/officeart/2005/8/layout/vProcess5"/>
    <dgm:cxn modelId="{EF16F8CC-F26D-4683-94D7-CA3A8E1ED476}" type="presOf" srcId="{E417C41D-146E-4522-ABE4-6B34B443BB12}" destId="{1909BAAF-260A-4CDA-9D8B-0A1C01FAB3F9}" srcOrd="1" destOrd="0" presId="urn:microsoft.com/office/officeart/2005/8/layout/vProcess5"/>
    <dgm:cxn modelId="{5521CDD9-421D-444E-9754-45CE15F8E261}" type="presOf" srcId="{8152ED00-63FE-4E8C-8DFD-73D289C5324D}" destId="{A7E90AF8-D2B3-4774-AB15-2E57EB2D2142}" srcOrd="0" destOrd="0" presId="urn:microsoft.com/office/officeart/2005/8/layout/vProcess5"/>
    <dgm:cxn modelId="{0F0E8FB2-211A-4A6C-A990-15EF9C7B3311}" type="presParOf" srcId="{FD1BDE12-81FA-4457-9EC1-668D56A98F4D}" destId="{5B806B32-F9AE-4B6F-B5F0-852C4E7CFA90}" srcOrd="0" destOrd="0" presId="urn:microsoft.com/office/officeart/2005/8/layout/vProcess5"/>
    <dgm:cxn modelId="{146F54AC-4105-44C1-B8FA-3D5B3B749017}" type="presParOf" srcId="{FD1BDE12-81FA-4457-9EC1-668D56A98F4D}" destId="{42D3D05D-5778-473B-8617-09C218D8F181}" srcOrd="1" destOrd="0" presId="urn:microsoft.com/office/officeart/2005/8/layout/vProcess5"/>
    <dgm:cxn modelId="{70F1588D-AAF5-4A6E-9A28-4C96706A1794}" type="presParOf" srcId="{FD1BDE12-81FA-4457-9EC1-668D56A98F4D}" destId="{467DBFA6-805B-4E7B-B628-6F4952FA919F}" srcOrd="2" destOrd="0" presId="urn:microsoft.com/office/officeart/2005/8/layout/vProcess5"/>
    <dgm:cxn modelId="{E3C2A650-FBE4-42A9-8578-49D462A3BA0F}" type="presParOf" srcId="{FD1BDE12-81FA-4457-9EC1-668D56A98F4D}" destId="{142935B7-606F-478D-ADE1-6F7E2FB38FD0}" srcOrd="3" destOrd="0" presId="urn:microsoft.com/office/officeart/2005/8/layout/vProcess5"/>
    <dgm:cxn modelId="{25A72010-4FA4-4045-B9C6-5E24B6CC819E}" type="presParOf" srcId="{FD1BDE12-81FA-4457-9EC1-668D56A98F4D}" destId="{368C1258-A8D6-496D-88F1-B315B5C0BF8B}" srcOrd="4" destOrd="0" presId="urn:microsoft.com/office/officeart/2005/8/layout/vProcess5"/>
    <dgm:cxn modelId="{846E2484-68D4-4BDC-871F-5BE9C1AE6C90}" type="presParOf" srcId="{FD1BDE12-81FA-4457-9EC1-668D56A98F4D}" destId="{A7E90AF8-D2B3-4774-AB15-2E57EB2D2142}" srcOrd="5" destOrd="0" presId="urn:microsoft.com/office/officeart/2005/8/layout/vProcess5"/>
    <dgm:cxn modelId="{EF809498-227D-4F01-8A3C-DBD449AC0AD2}" type="presParOf" srcId="{FD1BDE12-81FA-4457-9EC1-668D56A98F4D}" destId="{91598F54-1AB6-4B5C-B8FD-AA17301A44F1}" srcOrd="6" destOrd="0" presId="urn:microsoft.com/office/officeart/2005/8/layout/vProcess5"/>
    <dgm:cxn modelId="{0B88BF33-52B5-425D-A6A6-0F50AAA5C7B0}" type="presParOf" srcId="{FD1BDE12-81FA-4457-9EC1-668D56A98F4D}" destId="{1909BAAF-260A-4CDA-9D8B-0A1C01FAB3F9}" srcOrd="7" destOrd="0" presId="urn:microsoft.com/office/officeart/2005/8/layout/vProcess5"/>
    <dgm:cxn modelId="{54B64737-61B9-42A1-AF49-A5BC50BAE4AC}" type="presParOf" srcId="{FD1BDE12-81FA-4457-9EC1-668D56A98F4D}" destId="{131F62E8-5F36-4F84-91C0-CF5C3101ABA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88F131-4431-494A-B2AC-140CCCAB41F4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5EC200-5F2A-482F-9D01-03AB1A51DE7C}">
      <dgm:prSet phldrT="[Text]"/>
      <dgm:spPr/>
      <dgm:t>
        <a:bodyPr/>
        <a:lstStyle/>
        <a:p>
          <a:r>
            <a:rPr lang="en-GB" dirty="0"/>
            <a:t>The state </a:t>
          </a:r>
        </a:p>
      </dgm:t>
    </dgm:pt>
    <dgm:pt modelId="{AF90FA26-4582-4C6C-85BA-29862BCBD3A2}" type="parTrans" cxnId="{B3679146-BD19-4828-A288-88D8401D079E}">
      <dgm:prSet/>
      <dgm:spPr/>
      <dgm:t>
        <a:bodyPr/>
        <a:lstStyle/>
        <a:p>
          <a:endParaRPr lang="en-GB"/>
        </a:p>
      </dgm:t>
    </dgm:pt>
    <dgm:pt modelId="{246CA349-5DD6-423E-9AF3-A53D10C097F0}" type="sibTrans" cxnId="{B3679146-BD19-4828-A288-88D8401D079E}">
      <dgm:prSet/>
      <dgm:spPr/>
      <dgm:t>
        <a:bodyPr/>
        <a:lstStyle/>
        <a:p>
          <a:endParaRPr lang="en-GB"/>
        </a:p>
      </dgm:t>
    </dgm:pt>
    <dgm:pt modelId="{67BA6BA5-7F71-4083-9D72-55189607B90D}">
      <dgm:prSet phldrT="[Text]"/>
      <dgm:spPr/>
      <dgm:t>
        <a:bodyPr/>
        <a:lstStyle/>
        <a:p>
          <a:r>
            <a:rPr lang="en-GB" dirty="0"/>
            <a:t>Comprising the three powers that make up the United Kingdom of Great Britain and Northern Ireland. </a:t>
          </a:r>
        </a:p>
      </dgm:t>
    </dgm:pt>
    <dgm:pt modelId="{BB6D16D4-47C3-4C97-8506-C07E902400F1}" type="parTrans" cxnId="{FBD3656D-5397-438E-977C-B93B954D97CA}">
      <dgm:prSet/>
      <dgm:spPr/>
      <dgm:t>
        <a:bodyPr/>
        <a:lstStyle/>
        <a:p>
          <a:endParaRPr lang="en-GB"/>
        </a:p>
      </dgm:t>
    </dgm:pt>
    <dgm:pt modelId="{FC4A3BD0-67B4-4777-AAA4-559115955664}" type="sibTrans" cxnId="{FBD3656D-5397-438E-977C-B93B954D97CA}">
      <dgm:prSet/>
      <dgm:spPr/>
      <dgm:t>
        <a:bodyPr/>
        <a:lstStyle/>
        <a:p>
          <a:endParaRPr lang="en-GB"/>
        </a:p>
      </dgm:t>
    </dgm:pt>
    <dgm:pt modelId="{328A37C9-A464-48DA-B48F-5744B4B69B3C}">
      <dgm:prSet phldrT="[Text]"/>
      <dgm:spPr/>
      <dgm:t>
        <a:bodyPr/>
        <a:lstStyle/>
        <a:p>
          <a:r>
            <a:rPr lang="en-GB" dirty="0"/>
            <a:t>The monarch </a:t>
          </a:r>
        </a:p>
      </dgm:t>
    </dgm:pt>
    <dgm:pt modelId="{746EEECA-B636-4D49-AFA5-3624B73DB518}" type="parTrans" cxnId="{060809E3-AD34-4C0B-AC43-70BB6D3EC3A3}">
      <dgm:prSet/>
      <dgm:spPr/>
      <dgm:t>
        <a:bodyPr/>
        <a:lstStyle/>
        <a:p>
          <a:endParaRPr lang="en-GB"/>
        </a:p>
      </dgm:t>
    </dgm:pt>
    <dgm:pt modelId="{158D79C9-D2BB-48BD-8774-8E341C98FFD4}" type="sibTrans" cxnId="{060809E3-AD34-4C0B-AC43-70BB6D3EC3A3}">
      <dgm:prSet/>
      <dgm:spPr/>
      <dgm:t>
        <a:bodyPr/>
        <a:lstStyle/>
        <a:p>
          <a:endParaRPr lang="en-GB"/>
        </a:p>
      </dgm:t>
    </dgm:pt>
    <dgm:pt modelId="{2A5C913B-5C91-47D5-9791-55673E03D2FB}">
      <dgm:prSet phldrT="[Text]"/>
      <dgm:spPr/>
      <dgm:t>
        <a:bodyPr/>
        <a:lstStyle/>
        <a:p>
          <a:r>
            <a:rPr lang="en-GB" dirty="0"/>
            <a:t>The physical embodiment of the crown.</a:t>
          </a:r>
        </a:p>
      </dgm:t>
    </dgm:pt>
    <dgm:pt modelId="{9EFAE159-D6B9-4DDE-959B-A7CE34F54E4C}" type="parTrans" cxnId="{82BDE167-8538-41CA-8551-99E12A8E0439}">
      <dgm:prSet/>
      <dgm:spPr/>
      <dgm:t>
        <a:bodyPr/>
        <a:lstStyle/>
        <a:p>
          <a:endParaRPr lang="en-GB"/>
        </a:p>
      </dgm:t>
    </dgm:pt>
    <dgm:pt modelId="{00F5B9C2-A551-41B9-9001-27AA58AA6D30}" type="sibTrans" cxnId="{82BDE167-8538-41CA-8551-99E12A8E0439}">
      <dgm:prSet/>
      <dgm:spPr/>
      <dgm:t>
        <a:bodyPr/>
        <a:lstStyle/>
        <a:p>
          <a:endParaRPr lang="en-GB"/>
        </a:p>
      </dgm:t>
    </dgm:pt>
    <dgm:pt modelId="{A65D00BF-DC71-4DB9-89C9-92131911648D}">
      <dgm:prSet phldrT="[Text]"/>
      <dgm:spPr/>
      <dgm:t>
        <a:bodyPr/>
        <a:lstStyle/>
        <a:p>
          <a:r>
            <a:rPr lang="en-GB" dirty="0"/>
            <a:t>The Crown</a:t>
          </a:r>
        </a:p>
      </dgm:t>
    </dgm:pt>
    <dgm:pt modelId="{59997690-0A90-4321-BE82-901395B06A31}" type="parTrans" cxnId="{7FB006C7-BBC1-40C1-979D-36E5B85C0575}">
      <dgm:prSet/>
      <dgm:spPr/>
      <dgm:t>
        <a:bodyPr/>
        <a:lstStyle/>
        <a:p>
          <a:endParaRPr lang="en-GB"/>
        </a:p>
      </dgm:t>
    </dgm:pt>
    <dgm:pt modelId="{6A623C10-345C-4CAE-A506-713735BF1AE3}" type="sibTrans" cxnId="{7FB006C7-BBC1-40C1-979D-36E5B85C0575}">
      <dgm:prSet/>
      <dgm:spPr/>
      <dgm:t>
        <a:bodyPr/>
        <a:lstStyle/>
        <a:p>
          <a:endParaRPr lang="en-GB"/>
        </a:p>
      </dgm:t>
    </dgm:pt>
    <dgm:pt modelId="{BC209C93-FC9B-41CB-9AAD-C12672F15ECF}">
      <dgm:prSet phldrT="[Text]"/>
      <dgm:spPr/>
      <dgm:t>
        <a:bodyPr/>
        <a:lstStyle/>
        <a:p>
          <a:r>
            <a:rPr lang="en-GB" dirty="0"/>
            <a:t>The actual crown used in the coronation of the monarch.</a:t>
          </a:r>
        </a:p>
      </dgm:t>
    </dgm:pt>
    <dgm:pt modelId="{6EF1CB97-5BB2-448F-BD8A-52DCF1188E5A}" type="parTrans" cxnId="{51D2A67A-24F0-4103-B038-C2A94DF14E88}">
      <dgm:prSet/>
      <dgm:spPr/>
      <dgm:t>
        <a:bodyPr/>
        <a:lstStyle/>
        <a:p>
          <a:endParaRPr lang="en-GB"/>
        </a:p>
      </dgm:t>
    </dgm:pt>
    <dgm:pt modelId="{8D4868E4-560C-49CF-8FC3-7C69B24FE189}" type="sibTrans" cxnId="{51D2A67A-24F0-4103-B038-C2A94DF14E88}">
      <dgm:prSet/>
      <dgm:spPr/>
      <dgm:t>
        <a:bodyPr/>
        <a:lstStyle/>
        <a:p>
          <a:endParaRPr lang="en-GB"/>
        </a:p>
      </dgm:t>
    </dgm:pt>
    <dgm:pt modelId="{8003ECD8-9191-482F-B9FF-D409375D8868}" type="pres">
      <dgm:prSet presAssocID="{2088F131-4431-494A-B2AC-140CCCAB41F4}" presName="linearFlow" presStyleCnt="0">
        <dgm:presLayoutVars>
          <dgm:dir/>
          <dgm:animLvl val="lvl"/>
          <dgm:resizeHandles val="exact"/>
        </dgm:presLayoutVars>
      </dgm:prSet>
      <dgm:spPr/>
    </dgm:pt>
    <dgm:pt modelId="{B6F5FDCA-E9C0-45FE-97A4-D17294C04BF9}" type="pres">
      <dgm:prSet presAssocID="{FF5EC200-5F2A-482F-9D01-03AB1A51DE7C}" presName="composite" presStyleCnt="0"/>
      <dgm:spPr/>
    </dgm:pt>
    <dgm:pt modelId="{785BC5B9-77C3-4548-A982-A90DFF5F13CD}" type="pres">
      <dgm:prSet presAssocID="{FF5EC200-5F2A-482F-9D01-03AB1A51DE7C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90652EC1-7B55-4647-A84E-63BE377967EA}" type="pres">
      <dgm:prSet presAssocID="{FF5EC200-5F2A-482F-9D01-03AB1A51DE7C}" presName="descendantText" presStyleLbl="alignAcc1" presStyleIdx="0" presStyleCnt="3" custLinFactNeighborX="726" custLinFactNeighborY="2285">
        <dgm:presLayoutVars>
          <dgm:bulletEnabled val="1"/>
        </dgm:presLayoutVars>
      </dgm:prSet>
      <dgm:spPr/>
    </dgm:pt>
    <dgm:pt modelId="{1E0F089E-8CB3-4202-9637-920431148228}" type="pres">
      <dgm:prSet presAssocID="{246CA349-5DD6-423E-9AF3-A53D10C097F0}" presName="sp" presStyleCnt="0"/>
      <dgm:spPr/>
    </dgm:pt>
    <dgm:pt modelId="{240E53ED-4729-4182-9BFB-9BA1C5FBC2A7}" type="pres">
      <dgm:prSet presAssocID="{328A37C9-A464-48DA-B48F-5744B4B69B3C}" presName="composite" presStyleCnt="0"/>
      <dgm:spPr/>
    </dgm:pt>
    <dgm:pt modelId="{19CCB946-AB60-4999-AF57-A8A05E125212}" type="pres">
      <dgm:prSet presAssocID="{328A37C9-A464-48DA-B48F-5744B4B69B3C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EB0C1831-5503-46EE-9983-3D051F41C956}" type="pres">
      <dgm:prSet presAssocID="{328A37C9-A464-48DA-B48F-5744B4B69B3C}" presName="descendantText" presStyleLbl="alignAcc1" presStyleIdx="1" presStyleCnt="3">
        <dgm:presLayoutVars>
          <dgm:bulletEnabled val="1"/>
        </dgm:presLayoutVars>
      </dgm:prSet>
      <dgm:spPr/>
    </dgm:pt>
    <dgm:pt modelId="{79210954-497A-415E-8E2E-E6C283F95BDC}" type="pres">
      <dgm:prSet presAssocID="{158D79C9-D2BB-48BD-8774-8E341C98FFD4}" presName="sp" presStyleCnt="0"/>
      <dgm:spPr/>
    </dgm:pt>
    <dgm:pt modelId="{E325913D-3E20-48B8-BEF8-EB3F178B7298}" type="pres">
      <dgm:prSet presAssocID="{A65D00BF-DC71-4DB9-89C9-92131911648D}" presName="composite" presStyleCnt="0"/>
      <dgm:spPr/>
    </dgm:pt>
    <dgm:pt modelId="{9FE1229F-9D78-4B1B-A7FB-105EA37ADE11}" type="pres">
      <dgm:prSet presAssocID="{A65D00BF-DC71-4DB9-89C9-92131911648D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2159F3EB-0AB1-4C35-BB1C-B65AA73DE5E5}" type="pres">
      <dgm:prSet presAssocID="{A65D00BF-DC71-4DB9-89C9-92131911648D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198FA926-5C32-47A5-B255-19607519AB47}" type="presOf" srcId="{BC209C93-FC9B-41CB-9AAD-C12672F15ECF}" destId="{2159F3EB-0AB1-4C35-BB1C-B65AA73DE5E5}" srcOrd="0" destOrd="0" presId="urn:microsoft.com/office/officeart/2005/8/layout/chevron2"/>
    <dgm:cxn modelId="{7A04D12D-CE9E-4543-A253-3CF0E22A92A2}" type="presOf" srcId="{2088F131-4431-494A-B2AC-140CCCAB41F4}" destId="{8003ECD8-9191-482F-B9FF-D409375D8868}" srcOrd="0" destOrd="0" presId="urn:microsoft.com/office/officeart/2005/8/layout/chevron2"/>
    <dgm:cxn modelId="{B2462C5C-C115-45B3-B2C3-0083D50F3CD5}" type="presOf" srcId="{328A37C9-A464-48DA-B48F-5744B4B69B3C}" destId="{19CCB946-AB60-4999-AF57-A8A05E125212}" srcOrd="0" destOrd="0" presId="urn:microsoft.com/office/officeart/2005/8/layout/chevron2"/>
    <dgm:cxn modelId="{B3679146-BD19-4828-A288-88D8401D079E}" srcId="{2088F131-4431-494A-B2AC-140CCCAB41F4}" destId="{FF5EC200-5F2A-482F-9D01-03AB1A51DE7C}" srcOrd="0" destOrd="0" parTransId="{AF90FA26-4582-4C6C-85BA-29862BCBD3A2}" sibTransId="{246CA349-5DD6-423E-9AF3-A53D10C097F0}"/>
    <dgm:cxn modelId="{E8D0E046-8433-467F-B7F9-800C2C22A83A}" type="presOf" srcId="{2A5C913B-5C91-47D5-9791-55673E03D2FB}" destId="{EB0C1831-5503-46EE-9983-3D051F41C956}" srcOrd="0" destOrd="0" presId="urn:microsoft.com/office/officeart/2005/8/layout/chevron2"/>
    <dgm:cxn modelId="{82BDE167-8538-41CA-8551-99E12A8E0439}" srcId="{328A37C9-A464-48DA-B48F-5744B4B69B3C}" destId="{2A5C913B-5C91-47D5-9791-55673E03D2FB}" srcOrd="0" destOrd="0" parTransId="{9EFAE159-D6B9-4DDE-959B-A7CE34F54E4C}" sibTransId="{00F5B9C2-A551-41B9-9001-27AA58AA6D30}"/>
    <dgm:cxn modelId="{25500949-C1D5-4AFE-AE18-A677F25B4977}" type="presOf" srcId="{FF5EC200-5F2A-482F-9D01-03AB1A51DE7C}" destId="{785BC5B9-77C3-4548-A982-A90DFF5F13CD}" srcOrd="0" destOrd="0" presId="urn:microsoft.com/office/officeart/2005/8/layout/chevron2"/>
    <dgm:cxn modelId="{FBD3656D-5397-438E-977C-B93B954D97CA}" srcId="{FF5EC200-5F2A-482F-9D01-03AB1A51DE7C}" destId="{67BA6BA5-7F71-4083-9D72-55189607B90D}" srcOrd="0" destOrd="0" parTransId="{BB6D16D4-47C3-4C97-8506-C07E902400F1}" sibTransId="{FC4A3BD0-67B4-4777-AAA4-559115955664}"/>
    <dgm:cxn modelId="{D022ED6F-D887-4A61-BFCD-D5136D8E17ED}" type="presOf" srcId="{A65D00BF-DC71-4DB9-89C9-92131911648D}" destId="{9FE1229F-9D78-4B1B-A7FB-105EA37ADE11}" srcOrd="0" destOrd="0" presId="urn:microsoft.com/office/officeart/2005/8/layout/chevron2"/>
    <dgm:cxn modelId="{51D2A67A-24F0-4103-B038-C2A94DF14E88}" srcId="{A65D00BF-DC71-4DB9-89C9-92131911648D}" destId="{BC209C93-FC9B-41CB-9AAD-C12672F15ECF}" srcOrd="0" destOrd="0" parTransId="{6EF1CB97-5BB2-448F-BD8A-52DCF1188E5A}" sibTransId="{8D4868E4-560C-49CF-8FC3-7C69B24FE189}"/>
    <dgm:cxn modelId="{7FB006C7-BBC1-40C1-979D-36E5B85C0575}" srcId="{2088F131-4431-494A-B2AC-140CCCAB41F4}" destId="{A65D00BF-DC71-4DB9-89C9-92131911648D}" srcOrd="2" destOrd="0" parTransId="{59997690-0A90-4321-BE82-901395B06A31}" sibTransId="{6A623C10-345C-4CAE-A506-713735BF1AE3}"/>
    <dgm:cxn modelId="{060809E3-AD34-4C0B-AC43-70BB6D3EC3A3}" srcId="{2088F131-4431-494A-B2AC-140CCCAB41F4}" destId="{328A37C9-A464-48DA-B48F-5744B4B69B3C}" srcOrd="1" destOrd="0" parTransId="{746EEECA-B636-4D49-AFA5-3624B73DB518}" sibTransId="{158D79C9-D2BB-48BD-8774-8E341C98FFD4}"/>
    <dgm:cxn modelId="{7886CDFB-BA8D-4B85-BDFE-407358B9E0FA}" type="presOf" srcId="{67BA6BA5-7F71-4083-9D72-55189607B90D}" destId="{90652EC1-7B55-4647-A84E-63BE377967EA}" srcOrd="0" destOrd="0" presId="urn:microsoft.com/office/officeart/2005/8/layout/chevron2"/>
    <dgm:cxn modelId="{03519930-C0BE-44FA-B551-E68015209094}" type="presParOf" srcId="{8003ECD8-9191-482F-B9FF-D409375D8868}" destId="{B6F5FDCA-E9C0-45FE-97A4-D17294C04BF9}" srcOrd="0" destOrd="0" presId="urn:microsoft.com/office/officeart/2005/8/layout/chevron2"/>
    <dgm:cxn modelId="{31EAD540-DE80-4222-A461-3516B26568B3}" type="presParOf" srcId="{B6F5FDCA-E9C0-45FE-97A4-D17294C04BF9}" destId="{785BC5B9-77C3-4548-A982-A90DFF5F13CD}" srcOrd="0" destOrd="0" presId="urn:microsoft.com/office/officeart/2005/8/layout/chevron2"/>
    <dgm:cxn modelId="{B9E6C615-956E-4F48-A2D7-F20961A4A6E0}" type="presParOf" srcId="{B6F5FDCA-E9C0-45FE-97A4-D17294C04BF9}" destId="{90652EC1-7B55-4647-A84E-63BE377967EA}" srcOrd="1" destOrd="0" presId="urn:microsoft.com/office/officeart/2005/8/layout/chevron2"/>
    <dgm:cxn modelId="{38DDF4E0-6556-4881-A473-2C9961C9CD74}" type="presParOf" srcId="{8003ECD8-9191-482F-B9FF-D409375D8868}" destId="{1E0F089E-8CB3-4202-9637-920431148228}" srcOrd="1" destOrd="0" presId="urn:microsoft.com/office/officeart/2005/8/layout/chevron2"/>
    <dgm:cxn modelId="{E323C02D-9FDB-47D1-AFA7-02B42D5782C5}" type="presParOf" srcId="{8003ECD8-9191-482F-B9FF-D409375D8868}" destId="{240E53ED-4729-4182-9BFB-9BA1C5FBC2A7}" srcOrd="2" destOrd="0" presId="urn:microsoft.com/office/officeart/2005/8/layout/chevron2"/>
    <dgm:cxn modelId="{1B352124-975D-45CB-B5D1-A50C1CF80F5A}" type="presParOf" srcId="{240E53ED-4729-4182-9BFB-9BA1C5FBC2A7}" destId="{19CCB946-AB60-4999-AF57-A8A05E125212}" srcOrd="0" destOrd="0" presId="urn:microsoft.com/office/officeart/2005/8/layout/chevron2"/>
    <dgm:cxn modelId="{2C2500AD-C07E-4816-B6E2-F8BBAB59A14B}" type="presParOf" srcId="{240E53ED-4729-4182-9BFB-9BA1C5FBC2A7}" destId="{EB0C1831-5503-46EE-9983-3D051F41C956}" srcOrd="1" destOrd="0" presId="urn:microsoft.com/office/officeart/2005/8/layout/chevron2"/>
    <dgm:cxn modelId="{132A0720-FC76-4F18-9E7C-F047BECEEA26}" type="presParOf" srcId="{8003ECD8-9191-482F-B9FF-D409375D8868}" destId="{79210954-497A-415E-8E2E-E6C283F95BDC}" srcOrd="3" destOrd="0" presId="urn:microsoft.com/office/officeart/2005/8/layout/chevron2"/>
    <dgm:cxn modelId="{06C7F6B1-7421-46E9-AA16-7E4A3A5F24FE}" type="presParOf" srcId="{8003ECD8-9191-482F-B9FF-D409375D8868}" destId="{E325913D-3E20-48B8-BEF8-EB3F178B7298}" srcOrd="4" destOrd="0" presId="urn:microsoft.com/office/officeart/2005/8/layout/chevron2"/>
    <dgm:cxn modelId="{B6639287-D886-48AE-9BE9-5DDC8D485EB6}" type="presParOf" srcId="{E325913D-3E20-48B8-BEF8-EB3F178B7298}" destId="{9FE1229F-9D78-4B1B-A7FB-105EA37ADE11}" srcOrd="0" destOrd="0" presId="urn:microsoft.com/office/officeart/2005/8/layout/chevron2"/>
    <dgm:cxn modelId="{7B61BE4C-F732-4B1F-8EA1-7D8BA8E7E909}" type="presParOf" srcId="{E325913D-3E20-48B8-BEF8-EB3F178B7298}" destId="{2159F3EB-0AB1-4C35-BB1C-B65AA73DE5E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8CD7F74-47A2-4198-9EE4-9632EB03F3B7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3FE3408-9401-434F-815F-443269FE8192}">
      <dgm:prSet/>
      <dgm:spPr/>
      <dgm:t>
        <a:bodyPr/>
        <a:lstStyle/>
        <a:p>
          <a:r>
            <a:rPr lang="en-GB"/>
            <a:t>Head of all the institutions. </a:t>
          </a:r>
          <a:endParaRPr lang="en-US"/>
        </a:p>
      </dgm:t>
    </dgm:pt>
    <dgm:pt modelId="{174362A4-86A3-4757-B068-69EDF8AC3C84}" type="parTrans" cxnId="{1A25B1C2-194E-4773-B2EA-582DBFB105B9}">
      <dgm:prSet/>
      <dgm:spPr/>
      <dgm:t>
        <a:bodyPr/>
        <a:lstStyle/>
        <a:p>
          <a:endParaRPr lang="en-US"/>
        </a:p>
      </dgm:t>
    </dgm:pt>
    <dgm:pt modelId="{54F667F6-AEC3-4E81-B3C1-BC203FA04A92}" type="sibTrans" cxnId="{1A25B1C2-194E-4773-B2EA-582DBFB105B9}">
      <dgm:prSet/>
      <dgm:spPr/>
      <dgm:t>
        <a:bodyPr/>
        <a:lstStyle/>
        <a:p>
          <a:endParaRPr lang="en-US"/>
        </a:p>
      </dgm:t>
    </dgm:pt>
    <dgm:pt modelId="{DED87292-C35E-4270-8E80-5B61D6F84B1F}">
      <dgm:prSet/>
      <dgm:spPr/>
      <dgm:t>
        <a:bodyPr/>
        <a:lstStyle/>
        <a:p>
          <a:r>
            <a:rPr lang="en-GB"/>
            <a:t>Including the government, parliament and the Judiciary. </a:t>
          </a:r>
          <a:endParaRPr lang="en-US"/>
        </a:p>
      </dgm:t>
    </dgm:pt>
    <dgm:pt modelId="{8DDF035D-7B92-47F9-B419-4F9CAC3291AB}" type="parTrans" cxnId="{2275C4A9-2A67-44EE-8281-9CCE8B002B9F}">
      <dgm:prSet/>
      <dgm:spPr/>
      <dgm:t>
        <a:bodyPr/>
        <a:lstStyle/>
        <a:p>
          <a:endParaRPr lang="en-US"/>
        </a:p>
      </dgm:t>
    </dgm:pt>
    <dgm:pt modelId="{21757B70-AC1D-4FA9-A9A6-AECA73BACCB1}" type="sibTrans" cxnId="{2275C4A9-2A67-44EE-8281-9CCE8B002B9F}">
      <dgm:prSet/>
      <dgm:spPr/>
      <dgm:t>
        <a:bodyPr/>
        <a:lstStyle/>
        <a:p>
          <a:endParaRPr lang="en-US"/>
        </a:p>
      </dgm:t>
    </dgm:pt>
    <dgm:pt modelId="{6C6539E8-1552-4E08-8C8F-C73B1C884291}">
      <dgm:prSet/>
      <dgm:spPr/>
      <dgm:t>
        <a:bodyPr/>
        <a:lstStyle/>
        <a:p>
          <a:r>
            <a:rPr lang="en-GB"/>
            <a:t>King in parliament, His majesty’s government, His  majesty’s ministers, the royal court of justice, Kings court and the kings counsel. </a:t>
          </a:r>
          <a:endParaRPr lang="en-US"/>
        </a:p>
      </dgm:t>
    </dgm:pt>
    <dgm:pt modelId="{2B71A5B4-112A-4E74-9652-EE23DCB37F89}" type="parTrans" cxnId="{5C31234C-AEF3-472D-B9EC-14616BCC35FA}">
      <dgm:prSet/>
      <dgm:spPr/>
      <dgm:t>
        <a:bodyPr/>
        <a:lstStyle/>
        <a:p>
          <a:endParaRPr lang="en-US"/>
        </a:p>
      </dgm:t>
    </dgm:pt>
    <dgm:pt modelId="{0F13F8D8-1213-4B9A-80FB-825E2CD5447B}" type="sibTrans" cxnId="{5C31234C-AEF3-472D-B9EC-14616BCC35FA}">
      <dgm:prSet/>
      <dgm:spPr/>
      <dgm:t>
        <a:bodyPr/>
        <a:lstStyle/>
        <a:p>
          <a:endParaRPr lang="en-US"/>
        </a:p>
      </dgm:t>
    </dgm:pt>
    <dgm:pt modelId="{A92340DE-68EA-426D-A143-A656762FDCAA}" type="pres">
      <dgm:prSet presAssocID="{48CD7F74-47A2-4198-9EE4-9632EB03F3B7}" presName="Name0" presStyleCnt="0">
        <dgm:presLayoutVars>
          <dgm:dir/>
          <dgm:animLvl val="lvl"/>
          <dgm:resizeHandles val="exact"/>
        </dgm:presLayoutVars>
      </dgm:prSet>
      <dgm:spPr/>
    </dgm:pt>
    <dgm:pt modelId="{F4A19CC9-64A0-4D5C-AB28-BC8157E3FEBD}" type="pres">
      <dgm:prSet presAssocID="{6C6539E8-1552-4E08-8C8F-C73B1C884291}" presName="boxAndChildren" presStyleCnt="0"/>
      <dgm:spPr/>
    </dgm:pt>
    <dgm:pt modelId="{9496FCC4-296C-41B6-8D0C-8DC33424AA8A}" type="pres">
      <dgm:prSet presAssocID="{6C6539E8-1552-4E08-8C8F-C73B1C884291}" presName="parentTextBox" presStyleLbl="node1" presStyleIdx="0" presStyleCnt="3"/>
      <dgm:spPr/>
    </dgm:pt>
    <dgm:pt modelId="{BFFBF38B-A444-4E7F-A5E6-F472991078DC}" type="pres">
      <dgm:prSet presAssocID="{21757B70-AC1D-4FA9-A9A6-AECA73BACCB1}" presName="sp" presStyleCnt="0"/>
      <dgm:spPr/>
    </dgm:pt>
    <dgm:pt modelId="{1EC4F68E-ADD2-4B47-8232-8335C9FCEA7E}" type="pres">
      <dgm:prSet presAssocID="{DED87292-C35E-4270-8E80-5B61D6F84B1F}" presName="arrowAndChildren" presStyleCnt="0"/>
      <dgm:spPr/>
    </dgm:pt>
    <dgm:pt modelId="{BAC76046-6D31-4687-B5D9-C4F2B7B1AFBB}" type="pres">
      <dgm:prSet presAssocID="{DED87292-C35E-4270-8E80-5B61D6F84B1F}" presName="parentTextArrow" presStyleLbl="node1" presStyleIdx="1" presStyleCnt="3"/>
      <dgm:spPr/>
    </dgm:pt>
    <dgm:pt modelId="{27BD9B72-7504-44BA-8399-34CE697A9926}" type="pres">
      <dgm:prSet presAssocID="{54F667F6-AEC3-4E81-B3C1-BC203FA04A92}" presName="sp" presStyleCnt="0"/>
      <dgm:spPr/>
    </dgm:pt>
    <dgm:pt modelId="{EB80CE9F-8809-48C9-A5E2-1B4A35426460}" type="pres">
      <dgm:prSet presAssocID="{E3FE3408-9401-434F-815F-443269FE8192}" presName="arrowAndChildren" presStyleCnt="0"/>
      <dgm:spPr/>
    </dgm:pt>
    <dgm:pt modelId="{C1516914-E139-41C6-ACE9-ABCE05234BFC}" type="pres">
      <dgm:prSet presAssocID="{E3FE3408-9401-434F-815F-443269FE8192}" presName="parentTextArrow" presStyleLbl="node1" presStyleIdx="2" presStyleCnt="3"/>
      <dgm:spPr/>
    </dgm:pt>
  </dgm:ptLst>
  <dgm:cxnLst>
    <dgm:cxn modelId="{726A1F24-CC79-4AB6-B993-D15AACA216C4}" type="presOf" srcId="{E3FE3408-9401-434F-815F-443269FE8192}" destId="{C1516914-E139-41C6-ACE9-ABCE05234BFC}" srcOrd="0" destOrd="0" presId="urn:microsoft.com/office/officeart/2005/8/layout/process4"/>
    <dgm:cxn modelId="{B2189A67-9A4D-4DBD-A49C-3F730908865F}" type="presOf" srcId="{6C6539E8-1552-4E08-8C8F-C73B1C884291}" destId="{9496FCC4-296C-41B6-8D0C-8DC33424AA8A}" srcOrd="0" destOrd="0" presId="urn:microsoft.com/office/officeart/2005/8/layout/process4"/>
    <dgm:cxn modelId="{5C31234C-AEF3-472D-B9EC-14616BCC35FA}" srcId="{48CD7F74-47A2-4198-9EE4-9632EB03F3B7}" destId="{6C6539E8-1552-4E08-8C8F-C73B1C884291}" srcOrd="2" destOrd="0" parTransId="{2B71A5B4-112A-4E74-9652-EE23DCB37F89}" sibTransId="{0F13F8D8-1213-4B9A-80FB-825E2CD5447B}"/>
    <dgm:cxn modelId="{B9744587-5F81-4795-B087-F76C53E0A8AE}" type="presOf" srcId="{DED87292-C35E-4270-8E80-5B61D6F84B1F}" destId="{BAC76046-6D31-4687-B5D9-C4F2B7B1AFBB}" srcOrd="0" destOrd="0" presId="urn:microsoft.com/office/officeart/2005/8/layout/process4"/>
    <dgm:cxn modelId="{2275C4A9-2A67-44EE-8281-9CCE8B002B9F}" srcId="{48CD7F74-47A2-4198-9EE4-9632EB03F3B7}" destId="{DED87292-C35E-4270-8E80-5B61D6F84B1F}" srcOrd="1" destOrd="0" parTransId="{8DDF035D-7B92-47F9-B419-4F9CAC3291AB}" sibTransId="{21757B70-AC1D-4FA9-A9A6-AECA73BACCB1}"/>
    <dgm:cxn modelId="{1A25B1C2-194E-4773-B2EA-582DBFB105B9}" srcId="{48CD7F74-47A2-4198-9EE4-9632EB03F3B7}" destId="{E3FE3408-9401-434F-815F-443269FE8192}" srcOrd="0" destOrd="0" parTransId="{174362A4-86A3-4757-B068-69EDF8AC3C84}" sibTransId="{54F667F6-AEC3-4E81-B3C1-BC203FA04A92}"/>
    <dgm:cxn modelId="{3FBF36DA-B4E3-4567-B1B2-113F40D89347}" type="presOf" srcId="{48CD7F74-47A2-4198-9EE4-9632EB03F3B7}" destId="{A92340DE-68EA-426D-A143-A656762FDCAA}" srcOrd="0" destOrd="0" presId="urn:microsoft.com/office/officeart/2005/8/layout/process4"/>
    <dgm:cxn modelId="{CD983652-ABC9-4364-9753-4D8B1BFADA31}" type="presParOf" srcId="{A92340DE-68EA-426D-A143-A656762FDCAA}" destId="{F4A19CC9-64A0-4D5C-AB28-BC8157E3FEBD}" srcOrd="0" destOrd="0" presId="urn:microsoft.com/office/officeart/2005/8/layout/process4"/>
    <dgm:cxn modelId="{EF4EC939-B4A3-463E-B18C-A0E0CF8BFAC9}" type="presParOf" srcId="{F4A19CC9-64A0-4D5C-AB28-BC8157E3FEBD}" destId="{9496FCC4-296C-41B6-8D0C-8DC33424AA8A}" srcOrd="0" destOrd="0" presId="urn:microsoft.com/office/officeart/2005/8/layout/process4"/>
    <dgm:cxn modelId="{9CE6776B-ECFC-43B0-8A36-4C851E1C362A}" type="presParOf" srcId="{A92340DE-68EA-426D-A143-A656762FDCAA}" destId="{BFFBF38B-A444-4E7F-A5E6-F472991078DC}" srcOrd="1" destOrd="0" presId="urn:microsoft.com/office/officeart/2005/8/layout/process4"/>
    <dgm:cxn modelId="{515173DE-3DC2-4889-A05C-213917490659}" type="presParOf" srcId="{A92340DE-68EA-426D-A143-A656762FDCAA}" destId="{1EC4F68E-ADD2-4B47-8232-8335C9FCEA7E}" srcOrd="2" destOrd="0" presId="urn:microsoft.com/office/officeart/2005/8/layout/process4"/>
    <dgm:cxn modelId="{B75B5E76-1EDB-404F-85D5-43D4D56290F8}" type="presParOf" srcId="{1EC4F68E-ADD2-4B47-8232-8335C9FCEA7E}" destId="{BAC76046-6D31-4687-B5D9-C4F2B7B1AFBB}" srcOrd="0" destOrd="0" presId="urn:microsoft.com/office/officeart/2005/8/layout/process4"/>
    <dgm:cxn modelId="{EF46850A-531A-40F5-860C-87DD12D2B711}" type="presParOf" srcId="{A92340DE-68EA-426D-A143-A656762FDCAA}" destId="{27BD9B72-7504-44BA-8399-34CE697A9926}" srcOrd="3" destOrd="0" presId="urn:microsoft.com/office/officeart/2005/8/layout/process4"/>
    <dgm:cxn modelId="{1FC25641-6B72-44CD-B737-33EB1B312F73}" type="presParOf" srcId="{A92340DE-68EA-426D-A143-A656762FDCAA}" destId="{EB80CE9F-8809-48C9-A5E2-1B4A35426460}" srcOrd="4" destOrd="0" presId="urn:microsoft.com/office/officeart/2005/8/layout/process4"/>
    <dgm:cxn modelId="{F41E01B9-2091-4555-B50B-1E3C113D6115}" type="presParOf" srcId="{EB80CE9F-8809-48C9-A5E2-1B4A35426460}" destId="{C1516914-E139-41C6-ACE9-ABCE05234BF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0309A1F-E9A0-4AA9-91A3-C649C366D1D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07E849E-4F09-46AB-8A21-9BA8047D38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Charged with law making. </a:t>
          </a:r>
          <a:endParaRPr lang="en-US" dirty="0"/>
        </a:p>
      </dgm:t>
    </dgm:pt>
    <dgm:pt modelId="{875ED3E9-E506-4ED2-AD28-A8F35DAB84C1}" type="parTrans" cxnId="{E5371D35-71A0-4A26-AE70-CB9E27BD22BA}">
      <dgm:prSet/>
      <dgm:spPr/>
      <dgm:t>
        <a:bodyPr/>
        <a:lstStyle/>
        <a:p>
          <a:endParaRPr lang="en-US"/>
        </a:p>
      </dgm:t>
    </dgm:pt>
    <dgm:pt modelId="{6DE64E23-43C9-41B0-A9C4-5E30CA7A4FB0}" type="sibTrans" cxnId="{E5371D35-71A0-4A26-AE70-CB9E27BD22BA}">
      <dgm:prSet/>
      <dgm:spPr/>
      <dgm:t>
        <a:bodyPr/>
        <a:lstStyle/>
        <a:p>
          <a:endParaRPr lang="en-US"/>
        </a:p>
      </dgm:t>
    </dgm:pt>
    <dgm:pt modelId="{249062AF-214B-4ED1-8033-36DED15C91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Scrutinising a bill. </a:t>
          </a:r>
          <a:endParaRPr lang="en-US"/>
        </a:p>
      </dgm:t>
    </dgm:pt>
    <dgm:pt modelId="{16CCE91A-D6E8-402F-8CB1-E3F4FBE3646E}" type="parTrans" cxnId="{3FC64670-4E5E-483D-AF8F-448D19F1AD0D}">
      <dgm:prSet/>
      <dgm:spPr/>
      <dgm:t>
        <a:bodyPr/>
        <a:lstStyle/>
        <a:p>
          <a:endParaRPr lang="en-US"/>
        </a:p>
      </dgm:t>
    </dgm:pt>
    <dgm:pt modelId="{0432C45C-11B8-4ACA-AF21-BBC7516E0165}" type="sibTrans" cxnId="{3FC64670-4E5E-483D-AF8F-448D19F1AD0D}">
      <dgm:prSet/>
      <dgm:spPr/>
      <dgm:t>
        <a:bodyPr/>
        <a:lstStyle/>
        <a:p>
          <a:endParaRPr lang="en-US"/>
        </a:p>
      </dgm:t>
    </dgm:pt>
    <dgm:pt modelId="{B324112A-5051-4F56-A140-AF5F1E8DA8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Hold the executive to account.</a:t>
          </a:r>
          <a:endParaRPr lang="en-US"/>
        </a:p>
      </dgm:t>
    </dgm:pt>
    <dgm:pt modelId="{ECAC3845-D4F0-4144-88F1-9E1BC2BE5AEB}" type="parTrans" cxnId="{FD5FC947-1E46-4BB3-AEC6-1E8A8F9B1608}">
      <dgm:prSet/>
      <dgm:spPr/>
      <dgm:t>
        <a:bodyPr/>
        <a:lstStyle/>
        <a:p>
          <a:endParaRPr lang="en-US"/>
        </a:p>
      </dgm:t>
    </dgm:pt>
    <dgm:pt modelId="{37E40BB7-55C8-4590-859C-C380939040A7}" type="sibTrans" cxnId="{FD5FC947-1E46-4BB3-AEC6-1E8A8F9B1608}">
      <dgm:prSet/>
      <dgm:spPr/>
      <dgm:t>
        <a:bodyPr/>
        <a:lstStyle/>
        <a:p>
          <a:endParaRPr lang="en-US"/>
        </a:p>
      </dgm:t>
    </dgm:pt>
    <dgm:pt modelId="{43B7A5D9-949C-4221-BF99-67ED32041A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Where is parliament? </a:t>
          </a:r>
          <a:endParaRPr lang="en-US"/>
        </a:p>
      </dgm:t>
    </dgm:pt>
    <dgm:pt modelId="{6EF10172-AB01-4BFF-A354-512017F654D3}" type="parTrans" cxnId="{2DBA2928-C58C-454C-81CE-CE91C848ADDB}">
      <dgm:prSet/>
      <dgm:spPr/>
      <dgm:t>
        <a:bodyPr/>
        <a:lstStyle/>
        <a:p>
          <a:endParaRPr lang="en-US"/>
        </a:p>
      </dgm:t>
    </dgm:pt>
    <dgm:pt modelId="{53550754-C7E0-4CEF-9460-8EDF78AA9C18}" type="sibTrans" cxnId="{2DBA2928-C58C-454C-81CE-CE91C848ADDB}">
      <dgm:prSet/>
      <dgm:spPr/>
      <dgm:t>
        <a:bodyPr/>
        <a:lstStyle/>
        <a:p>
          <a:endParaRPr lang="en-US"/>
        </a:p>
      </dgm:t>
    </dgm:pt>
    <dgm:pt modelId="{9B9CCADB-CE96-4E79-AAC2-074C4249B7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Includes the lower chamber which is the house of commons who are voted for in a general election. </a:t>
          </a:r>
          <a:endParaRPr lang="en-US"/>
        </a:p>
      </dgm:t>
    </dgm:pt>
    <dgm:pt modelId="{841DCF21-ED20-4FAD-A4A0-E293DD027DE0}" type="parTrans" cxnId="{D24B7BEC-762F-4300-BA37-5E8D207877D2}">
      <dgm:prSet/>
      <dgm:spPr/>
      <dgm:t>
        <a:bodyPr/>
        <a:lstStyle/>
        <a:p>
          <a:endParaRPr lang="en-US"/>
        </a:p>
      </dgm:t>
    </dgm:pt>
    <dgm:pt modelId="{390B4423-A2C2-43D7-B80A-87977A63253F}" type="sibTrans" cxnId="{D24B7BEC-762F-4300-BA37-5E8D207877D2}">
      <dgm:prSet/>
      <dgm:spPr/>
      <dgm:t>
        <a:bodyPr/>
        <a:lstStyle/>
        <a:p>
          <a:endParaRPr lang="en-US"/>
        </a:p>
      </dgm:t>
    </dgm:pt>
    <dgm:pt modelId="{6C512383-4946-4DFB-BE47-AE200785AB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Upper chamber which is the house of lords. </a:t>
          </a:r>
          <a:endParaRPr lang="en-US"/>
        </a:p>
      </dgm:t>
    </dgm:pt>
    <dgm:pt modelId="{489A2788-0C4A-40AD-920B-29950EAB0E6E}" type="parTrans" cxnId="{3E7DBA22-EC8E-4A1D-BCF5-C7EC890F0FF5}">
      <dgm:prSet/>
      <dgm:spPr/>
      <dgm:t>
        <a:bodyPr/>
        <a:lstStyle/>
        <a:p>
          <a:endParaRPr lang="en-US"/>
        </a:p>
      </dgm:t>
    </dgm:pt>
    <dgm:pt modelId="{DD02C98E-336C-4444-82BE-C9C531E75CE0}" type="sibTrans" cxnId="{3E7DBA22-EC8E-4A1D-BCF5-C7EC890F0FF5}">
      <dgm:prSet/>
      <dgm:spPr/>
      <dgm:t>
        <a:bodyPr/>
        <a:lstStyle/>
        <a:p>
          <a:endParaRPr lang="en-US"/>
        </a:p>
      </dgm:t>
    </dgm:pt>
    <dgm:pt modelId="{78D6654D-60AE-4C69-AEFE-B26A162EF5D4}" type="pres">
      <dgm:prSet presAssocID="{70309A1F-E9A0-4AA9-91A3-C649C366D1D1}" presName="root" presStyleCnt="0">
        <dgm:presLayoutVars>
          <dgm:dir/>
          <dgm:resizeHandles val="exact"/>
        </dgm:presLayoutVars>
      </dgm:prSet>
      <dgm:spPr/>
    </dgm:pt>
    <dgm:pt modelId="{93FDF863-468F-448C-B957-CF419759CAFD}" type="pres">
      <dgm:prSet presAssocID="{807E849E-4F09-46AB-8A21-9BA8047D3884}" presName="compNode" presStyleCnt="0"/>
      <dgm:spPr/>
    </dgm:pt>
    <dgm:pt modelId="{11C5CE79-049A-4F17-8523-D314BA827746}" type="pres">
      <dgm:prSet presAssocID="{807E849E-4F09-46AB-8A21-9BA8047D3884}" presName="bgRect" presStyleLbl="bgShp" presStyleIdx="0" presStyleCnt="6"/>
      <dgm:spPr/>
    </dgm:pt>
    <dgm:pt modelId="{5D61B4B6-331D-418F-B546-4F6D955B6C5C}" type="pres">
      <dgm:prSet presAssocID="{807E849E-4F09-46AB-8A21-9BA8047D3884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A569966-E007-45DA-A7C0-F3F562D22945}" type="pres">
      <dgm:prSet presAssocID="{807E849E-4F09-46AB-8A21-9BA8047D3884}" presName="spaceRect" presStyleCnt="0"/>
      <dgm:spPr/>
    </dgm:pt>
    <dgm:pt modelId="{3678E6FD-A96F-4569-8B19-309C48DD9A57}" type="pres">
      <dgm:prSet presAssocID="{807E849E-4F09-46AB-8A21-9BA8047D3884}" presName="parTx" presStyleLbl="revTx" presStyleIdx="0" presStyleCnt="6">
        <dgm:presLayoutVars>
          <dgm:chMax val="0"/>
          <dgm:chPref val="0"/>
        </dgm:presLayoutVars>
      </dgm:prSet>
      <dgm:spPr/>
    </dgm:pt>
    <dgm:pt modelId="{DDB9C536-2FD6-4409-9216-A62EE9DA8E5C}" type="pres">
      <dgm:prSet presAssocID="{6DE64E23-43C9-41B0-A9C4-5E30CA7A4FB0}" presName="sibTrans" presStyleCnt="0"/>
      <dgm:spPr/>
    </dgm:pt>
    <dgm:pt modelId="{8BF83F3C-305F-4EE2-B7FC-DDC5C98775F6}" type="pres">
      <dgm:prSet presAssocID="{249062AF-214B-4ED1-8033-36DED15C9190}" presName="compNode" presStyleCnt="0"/>
      <dgm:spPr/>
    </dgm:pt>
    <dgm:pt modelId="{32EB7A27-499C-4A7B-92DF-95E314AA370F}" type="pres">
      <dgm:prSet presAssocID="{249062AF-214B-4ED1-8033-36DED15C9190}" presName="bgRect" presStyleLbl="bgShp" presStyleIdx="1" presStyleCnt="6"/>
      <dgm:spPr/>
    </dgm:pt>
    <dgm:pt modelId="{407735E5-9D62-42CA-B661-B54D648A0FB6}" type="pres">
      <dgm:prSet presAssocID="{249062AF-214B-4ED1-8033-36DED15C9190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5CDBC02E-94B6-4C13-B25A-2C8EB56C9D2C}" type="pres">
      <dgm:prSet presAssocID="{249062AF-214B-4ED1-8033-36DED15C9190}" presName="spaceRect" presStyleCnt="0"/>
      <dgm:spPr/>
    </dgm:pt>
    <dgm:pt modelId="{8BA0E57E-8C18-49E1-92BB-51D284A51B27}" type="pres">
      <dgm:prSet presAssocID="{249062AF-214B-4ED1-8033-36DED15C9190}" presName="parTx" presStyleLbl="revTx" presStyleIdx="1" presStyleCnt="6">
        <dgm:presLayoutVars>
          <dgm:chMax val="0"/>
          <dgm:chPref val="0"/>
        </dgm:presLayoutVars>
      </dgm:prSet>
      <dgm:spPr/>
    </dgm:pt>
    <dgm:pt modelId="{37AC9046-78DD-44BB-8BBF-74AA44130ABA}" type="pres">
      <dgm:prSet presAssocID="{0432C45C-11B8-4ACA-AF21-BBC7516E0165}" presName="sibTrans" presStyleCnt="0"/>
      <dgm:spPr/>
    </dgm:pt>
    <dgm:pt modelId="{CD310B76-380E-4771-AFFD-82D539EBDC63}" type="pres">
      <dgm:prSet presAssocID="{B324112A-5051-4F56-A140-AF5F1E8DA8E1}" presName="compNode" presStyleCnt="0"/>
      <dgm:spPr/>
    </dgm:pt>
    <dgm:pt modelId="{5701A78E-AAA0-4FFF-9876-EE3C1504E3E8}" type="pres">
      <dgm:prSet presAssocID="{B324112A-5051-4F56-A140-AF5F1E8DA8E1}" presName="bgRect" presStyleLbl="bgShp" presStyleIdx="2" presStyleCnt="6"/>
      <dgm:spPr/>
    </dgm:pt>
    <dgm:pt modelId="{3C9C8BA1-FF8E-49B2-BFFB-25A906BC6F26}" type="pres">
      <dgm:prSet presAssocID="{B324112A-5051-4F56-A140-AF5F1E8DA8E1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F42D6130-1CCF-4657-8D99-8608AE0CF377}" type="pres">
      <dgm:prSet presAssocID="{B324112A-5051-4F56-A140-AF5F1E8DA8E1}" presName="spaceRect" presStyleCnt="0"/>
      <dgm:spPr/>
    </dgm:pt>
    <dgm:pt modelId="{F906D0E1-4574-413B-8101-2AEDE431B1CB}" type="pres">
      <dgm:prSet presAssocID="{B324112A-5051-4F56-A140-AF5F1E8DA8E1}" presName="parTx" presStyleLbl="revTx" presStyleIdx="2" presStyleCnt="6">
        <dgm:presLayoutVars>
          <dgm:chMax val="0"/>
          <dgm:chPref val="0"/>
        </dgm:presLayoutVars>
      </dgm:prSet>
      <dgm:spPr/>
    </dgm:pt>
    <dgm:pt modelId="{FF96A26A-E896-4968-BDF0-15A6C996DD24}" type="pres">
      <dgm:prSet presAssocID="{37E40BB7-55C8-4590-859C-C380939040A7}" presName="sibTrans" presStyleCnt="0"/>
      <dgm:spPr/>
    </dgm:pt>
    <dgm:pt modelId="{035AD1EE-4360-4FFA-AF74-69BEB9CD1BAB}" type="pres">
      <dgm:prSet presAssocID="{43B7A5D9-949C-4221-BF99-67ED32041A43}" presName="compNode" presStyleCnt="0"/>
      <dgm:spPr/>
    </dgm:pt>
    <dgm:pt modelId="{4CCEDC6E-D9F3-4AA3-9A10-B4599B8E9818}" type="pres">
      <dgm:prSet presAssocID="{43B7A5D9-949C-4221-BF99-67ED32041A43}" presName="bgRect" presStyleLbl="bgShp" presStyleIdx="3" presStyleCnt="6"/>
      <dgm:spPr/>
    </dgm:pt>
    <dgm:pt modelId="{468F0BEE-15BA-43BD-AD7E-2D5465C5297E}" type="pres">
      <dgm:prSet presAssocID="{43B7A5D9-949C-4221-BF99-67ED32041A43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EEAE36E5-3167-468F-BA08-FA962F79832E}" type="pres">
      <dgm:prSet presAssocID="{43B7A5D9-949C-4221-BF99-67ED32041A43}" presName="spaceRect" presStyleCnt="0"/>
      <dgm:spPr/>
    </dgm:pt>
    <dgm:pt modelId="{F5B35360-5CF3-4581-855D-6BFA9F58511B}" type="pres">
      <dgm:prSet presAssocID="{43B7A5D9-949C-4221-BF99-67ED32041A43}" presName="parTx" presStyleLbl="revTx" presStyleIdx="3" presStyleCnt="6">
        <dgm:presLayoutVars>
          <dgm:chMax val="0"/>
          <dgm:chPref val="0"/>
        </dgm:presLayoutVars>
      </dgm:prSet>
      <dgm:spPr/>
    </dgm:pt>
    <dgm:pt modelId="{38C9EBF0-1727-41CF-B232-BF459E1161F1}" type="pres">
      <dgm:prSet presAssocID="{53550754-C7E0-4CEF-9460-8EDF78AA9C18}" presName="sibTrans" presStyleCnt="0"/>
      <dgm:spPr/>
    </dgm:pt>
    <dgm:pt modelId="{088C2E37-520D-46B9-A6B3-038E3FF25342}" type="pres">
      <dgm:prSet presAssocID="{9B9CCADB-CE96-4E79-AAC2-074C4249B783}" presName="compNode" presStyleCnt="0"/>
      <dgm:spPr/>
    </dgm:pt>
    <dgm:pt modelId="{25DA1775-CD5D-43BE-9873-838EE2B1EEB2}" type="pres">
      <dgm:prSet presAssocID="{9B9CCADB-CE96-4E79-AAC2-074C4249B783}" presName="bgRect" presStyleLbl="bgShp" presStyleIdx="4" presStyleCnt="6"/>
      <dgm:spPr/>
    </dgm:pt>
    <dgm:pt modelId="{CCE60431-373D-4DB6-9833-9CBD8E34A7C2}" type="pres">
      <dgm:prSet presAssocID="{9B9CCADB-CE96-4E79-AAC2-074C4249B783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8BCDECE7-1D23-4E9A-9E57-ACD53A21B1AE}" type="pres">
      <dgm:prSet presAssocID="{9B9CCADB-CE96-4E79-AAC2-074C4249B783}" presName="spaceRect" presStyleCnt="0"/>
      <dgm:spPr/>
    </dgm:pt>
    <dgm:pt modelId="{05A78FF4-F5EC-499C-8538-868551FB6DBE}" type="pres">
      <dgm:prSet presAssocID="{9B9CCADB-CE96-4E79-AAC2-074C4249B783}" presName="parTx" presStyleLbl="revTx" presStyleIdx="4" presStyleCnt="6">
        <dgm:presLayoutVars>
          <dgm:chMax val="0"/>
          <dgm:chPref val="0"/>
        </dgm:presLayoutVars>
      </dgm:prSet>
      <dgm:spPr/>
    </dgm:pt>
    <dgm:pt modelId="{EA18C45B-E88A-4F72-B990-B7D408250171}" type="pres">
      <dgm:prSet presAssocID="{390B4423-A2C2-43D7-B80A-87977A63253F}" presName="sibTrans" presStyleCnt="0"/>
      <dgm:spPr/>
    </dgm:pt>
    <dgm:pt modelId="{0CAD8547-7066-4ABF-8E8A-211F8D060852}" type="pres">
      <dgm:prSet presAssocID="{6C512383-4946-4DFB-BE47-AE200785AB35}" presName="compNode" presStyleCnt="0"/>
      <dgm:spPr/>
    </dgm:pt>
    <dgm:pt modelId="{859A081B-A696-43E7-AA47-558BD6F6BB89}" type="pres">
      <dgm:prSet presAssocID="{6C512383-4946-4DFB-BE47-AE200785AB35}" presName="bgRect" presStyleLbl="bgShp" presStyleIdx="5" presStyleCnt="6"/>
      <dgm:spPr/>
    </dgm:pt>
    <dgm:pt modelId="{FD8081EA-A722-4669-8E33-A963AA2C9D49}" type="pres">
      <dgm:prSet presAssocID="{6C512383-4946-4DFB-BE47-AE200785AB35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91B48C24-73EA-4BF8-B398-944F55D18A43}" type="pres">
      <dgm:prSet presAssocID="{6C512383-4946-4DFB-BE47-AE200785AB35}" presName="spaceRect" presStyleCnt="0"/>
      <dgm:spPr/>
    </dgm:pt>
    <dgm:pt modelId="{A8FFA5C1-51D8-41C7-A9DB-DB06F4AE1CD3}" type="pres">
      <dgm:prSet presAssocID="{6C512383-4946-4DFB-BE47-AE200785AB35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E7DBA22-EC8E-4A1D-BCF5-C7EC890F0FF5}" srcId="{70309A1F-E9A0-4AA9-91A3-C649C366D1D1}" destId="{6C512383-4946-4DFB-BE47-AE200785AB35}" srcOrd="5" destOrd="0" parTransId="{489A2788-0C4A-40AD-920B-29950EAB0E6E}" sibTransId="{DD02C98E-336C-4444-82BE-C9C531E75CE0}"/>
    <dgm:cxn modelId="{F9CBAD27-7BF6-4B73-B03D-03E6DE416D60}" type="presOf" srcId="{9B9CCADB-CE96-4E79-AAC2-074C4249B783}" destId="{05A78FF4-F5EC-499C-8538-868551FB6DBE}" srcOrd="0" destOrd="0" presId="urn:microsoft.com/office/officeart/2018/2/layout/IconVerticalSolidList"/>
    <dgm:cxn modelId="{2DBA2928-C58C-454C-81CE-CE91C848ADDB}" srcId="{70309A1F-E9A0-4AA9-91A3-C649C366D1D1}" destId="{43B7A5D9-949C-4221-BF99-67ED32041A43}" srcOrd="3" destOrd="0" parTransId="{6EF10172-AB01-4BFF-A354-512017F654D3}" sibTransId="{53550754-C7E0-4CEF-9460-8EDF78AA9C18}"/>
    <dgm:cxn modelId="{E5371D35-71A0-4A26-AE70-CB9E27BD22BA}" srcId="{70309A1F-E9A0-4AA9-91A3-C649C366D1D1}" destId="{807E849E-4F09-46AB-8A21-9BA8047D3884}" srcOrd="0" destOrd="0" parTransId="{875ED3E9-E506-4ED2-AD28-A8F35DAB84C1}" sibTransId="{6DE64E23-43C9-41B0-A9C4-5E30CA7A4FB0}"/>
    <dgm:cxn modelId="{9D64F360-EA52-4D6F-9DD8-6228205156C3}" type="presOf" srcId="{43B7A5D9-949C-4221-BF99-67ED32041A43}" destId="{F5B35360-5CF3-4581-855D-6BFA9F58511B}" srcOrd="0" destOrd="0" presId="urn:microsoft.com/office/officeart/2018/2/layout/IconVerticalSolidList"/>
    <dgm:cxn modelId="{FD5FC947-1E46-4BB3-AEC6-1E8A8F9B1608}" srcId="{70309A1F-E9A0-4AA9-91A3-C649C366D1D1}" destId="{B324112A-5051-4F56-A140-AF5F1E8DA8E1}" srcOrd="2" destOrd="0" parTransId="{ECAC3845-D4F0-4144-88F1-9E1BC2BE5AEB}" sibTransId="{37E40BB7-55C8-4590-859C-C380939040A7}"/>
    <dgm:cxn modelId="{3FC64670-4E5E-483D-AF8F-448D19F1AD0D}" srcId="{70309A1F-E9A0-4AA9-91A3-C649C366D1D1}" destId="{249062AF-214B-4ED1-8033-36DED15C9190}" srcOrd="1" destOrd="0" parTransId="{16CCE91A-D6E8-402F-8CB1-E3F4FBE3646E}" sibTransId="{0432C45C-11B8-4ACA-AF21-BBC7516E0165}"/>
    <dgm:cxn modelId="{C771AC76-6810-44C2-866F-FFAD82E302F1}" type="presOf" srcId="{249062AF-214B-4ED1-8033-36DED15C9190}" destId="{8BA0E57E-8C18-49E1-92BB-51D284A51B27}" srcOrd="0" destOrd="0" presId="urn:microsoft.com/office/officeart/2018/2/layout/IconVerticalSolidList"/>
    <dgm:cxn modelId="{C4619DCB-CBDA-41D5-814B-A0CDF1A7C34B}" type="presOf" srcId="{70309A1F-E9A0-4AA9-91A3-C649C366D1D1}" destId="{78D6654D-60AE-4C69-AEFE-B26A162EF5D4}" srcOrd="0" destOrd="0" presId="urn:microsoft.com/office/officeart/2018/2/layout/IconVerticalSolidList"/>
    <dgm:cxn modelId="{15F11BCD-460A-499E-BBF2-E53B7DC13BE6}" type="presOf" srcId="{807E849E-4F09-46AB-8A21-9BA8047D3884}" destId="{3678E6FD-A96F-4569-8B19-309C48DD9A57}" srcOrd="0" destOrd="0" presId="urn:microsoft.com/office/officeart/2018/2/layout/IconVerticalSolidList"/>
    <dgm:cxn modelId="{02B159E3-9098-4653-AEC8-9CAE0270B472}" type="presOf" srcId="{B324112A-5051-4F56-A140-AF5F1E8DA8E1}" destId="{F906D0E1-4574-413B-8101-2AEDE431B1CB}" srcOrd="0" destOrd="0" presId="urn:microsoft.com/office/officeart/2018/2/layout/IconVerticalSolidList"/>
    <dgm:cxn modelId="{D24B7BEC-762F-4300-BA37-5E8D207877D2}" srcId="{70309A1F-E9A0-4AA9-91A3-C649C366D1D1}" destId="{9B9CCADB-CE96-4E79-AAC2-074C4249B783}" srcOrd="4" destOrd="0" parTransId="{841DCF21-ED20-4FAD-A4A0-E293DD027DE0}" sibTransId="{390B4423-A2C2-43D7-B80A-87977A63253F}"/>
    <dgm:cxn modelId="{8F3516FD-E3D2-41AF-BC74-5D30958F7CB0}" type="presOf" srcId="{6C512383-4946-4DFB-BE47-AE200785AB35}" destId="{A8FFA5C1-51D8-41C7-A9DB-DB06F4AE1CD3}" srcOrd="0" destOrd="0" presId="urn:microsoft.com/office/officeart/2018/2/layout/IconVerticalSolidList"/>
    <dgm:cxn modelId="{298A0517-070D-424E-9582-698704E98C16}" type="presParOf" srcId="{78D6654D-60AE-4C69-AEFE-B26A162EF5D4}" destId="{93FDF863-468F-448C-B957-CF419759CAFD}" srcOrd="0" destOrd="0" presId="urn:microsoft.com/office/officeart/2018/2/layout/IconVerticalSolidList"/>
    <dgm:cxn modelId="{B8C3BA7F-D2D8-4253-9643-776264037FB1}" type="presParOf" srcId="{93FDF863-468F-448C-B957-CF419759CAFD}" destId="{11C5CE79-049A-4F17-8523-D314BA827746}" srcOrd="0" destOrd="0" presId="urn:microsoft.com/office/officeart/2018/2/layout/IconVerticalSolidList"/>
    <dgm:cxn modelId="{338CAA5A-1C6F-4EA7-9756-0AC3C4DE893F}" type="presParOf" srcId="{93FDF863-468F-448C-B957-CF419759CAFD}" destId="{5D61B4B6-331D-418F-B546-4F6D955B6C5C}" srcOrd="1" destOrd="0" presId="urn:microsoft.com/office/officeart/2018/2/layout/IconVerticalSolidList"/>
    <dgm:cxn modelId="{A0C74CB9-7AC1-4611-9BCC-7616F6762463}" type="presParOf" srcId="{93FDF863-468F-448C-B957-CF419759CAFD}" destId="{DA569966-E007-45DA-A7C0-F3F562D22945}" srcOrd="2" destOrd="0" presId="urn:microsoft.com/office/officeart/2018/2/layout/IconVerticalSolidList"/>
    <dgm:cxn modelId="{329E72F6-0591-4D76-8C66-D398D36594D2}" type="presParOf" srcId="{93FDF863-468F-448C-B957-CF419759CAFD}" destId="{3678E6FD-A96F-4569-8B19-309C48DD9A57}" srcOrd="3" destOrd="0" presId="urn:microsoft.com/office/officeart/2018/2/layout/IconVerticalSolidList"/>
    <dgm:cxn modelId="{74F7D107-30C9-48F6-A455-ABDF05943EE6}" type="presParOf" srcId="{78D6654D-60AE-4C69-AEFE-B26A162EF5D4}" destId="{DDB9C536-2FD6-4409-9216-A62EE9DA8E5C}" srcOrd="1" destOrd="0" presId="urn:microsoft.com/office/officeart/2018/2/layout/IconVerticalSolidList"/>
    <dgm:cxn modelId="{93133E22-2305-4832-BA37-4339262D172A}" type="presParOf" srcId="{78D6654D-60AE-4C69-AEFE-B26A162EF5D4}" destId="{8BF83F3C-305F-4EE2-B7FC-DDC5C98775F6}" srcOrd="2" destOrd="0" presId="urn:microsoft.com/office/officeart/2018/2/layout/IconVerticalSolidList"/>
    <dgm:cxn modelId="{6920613D-75CC-42E7-A7B2-A0C775F8A55F}" type="presParOf" srcId="{8BF83F3C-305F-4EE2-B7FC-DDC5C98775F6}" destId="{32EB7A27-499C-4A7B-92DF-95E314AA370F}" srcOrd="0" destOrd="0" presId="urn:microsoft.com/office/officeart/2018/2/layout/IconVerticalSolidList"/>
    <dgm:cxn modelId="{D014E012-1BDA-42F8-8A8C-0596FAFDA54F}" type="presParOf" srcId="{8BF83F3C-305F-4EE2-B7FC-DDC5C98775F6}" destId="{407735E5-9D62-42CA-B661-B54D648A0FB6}" srcOrd="1" destOrd="0" presId="urn:microsoft.com/office/officeart/2018/2/layout/IconVerticalSolidList"/>
    <dgm:cxn modelId="{414E8A52-0979-4D9C-81B4-E630FA55C77A}" type="presParOf" srcId="{8BF83F3C-305F-4EE2-B7FC-DDC5C98775F6}" destId="{5CDBC02E-94B6-4C13-B25A-2C8EB56C9D2C}" srcOrd="2" destOrd="0" presId="urn:microsoft.com/office/officeart/2018/2/layout/IconVerticalSolidList"/>
    <dgm:cxn modelId="{7C8BB81D-1AF5-4F05-A44F-E7747EC0800E}" type="presParOf" srcId="{8BF83F3C-305F-4EE2-B7FC-DDC5C98775F6}" destId="{8BA0E57E-8C18-49E1-92BB-51D284A51B27}" srcOrd="3" destOrd="0" presId="urn:microsoft.com/office/officeart/2018/2/layout/IconVerticalSolidList"/>
    <dgm:cxn modelId="{1EFC0911-B9FF-4A2C-8E3B-54A9EA6F9117}" type="presParOf" srcId="{78D6654D-60AE-4C69-AEFE-B26A162EF5D4}" destId="{37AC9046-78DD-44BB-8BBF-74AA44130ABA}" srcOrd="3" destOrd="0" presId="urn:microsoft.com/office/officeart/2018/2/layout/IconVerticalSolidList"/>
    <dgm:cxn modelId="{BBF7AC68-DFF3-48DA-B77A-124A81CE53E1}" type="presParOf" srcId="{78D6654D-60AE-4C69-AEFE-B26A162EF5D4}" destId="{CD310B76-380E-4771-AFFD-82D539EBDC63}" srcOrd="4" destOrd="0" presId="urn:microsoft.com/office/officeart/2018/2/layout/IconVerticalSolidList"/>
    <dgm:cxn modelId="{60BC48B9-3C74-47B9-8836-BDCC0CFDA6EA}" type="presParOf" srcId="{CD310B76-380E-4771-AFFD-82D539EBDC63}" destId="{5701A78E-AAA0-4FFF-9876-EE3C1504E3E8}" srcOrd="0" destOrd="0" presId="urn:microsoft.com/office/officeart/2018/2/layout/IconVerticalSolidList"/>
    <dgm:cxn modelId="{98588939-94D2-43F4-8D41-1833E6927EEE}" type="presParOf" srcId="{CD310B76-380E-4771-AFFD-82D539EBDC63}" destId="{3C9C8BA1-FF8E-49B2-BFFB-25A906BC6F26}" srcOrd="1" destOrd="0" presId="urn:microsoft.com/office/officeart/2018/2/layout/IconVerticalSolidList"/>
    <dgm:cxn modelId="{DBCE1500-A660-45EB-8228-634143ABE97E}" type="presParOf" srcId="{CD310B76-380E-4771-AFFD-82D539EBDC63}" destId="{F42D6130-1CCF-4657-8D99-8608AE0CF377}" srcOrd="2" destOrd="0" presId="urn:microsoft.com/office/officeart/2018/2/layout/IconVerticalSolidList"/>
    <dgm:cxn modelId="{3ED7F5BE-6BA7-43CA-8B16-94312F02BFE3}" type="presParOf" srcId="{CD310B76-380E-4771-AFFD-82D539EBDC63}" destId="{F906D0E1-4574-413B-8101-2AEDE431B1CB}" srcOrd="3" destOrd="0" presId="urn:microsoft.com/office/officeart/2018/2/layout/IconVerticalSolidList"/>
    <dgm:cxn modelId="{B71B3EE2-8475-4D35-9F66-EDF775775FA2}" type="presParOf" srcId="{78D6654D-60AE-4C69-AEFE-B26A162EF5D4}" destId="{FF96A26A-E896-4968-BDF0-15A6C996DD24}" srcOrd="5" destOrd="0" presId="urn:microsoft.com/office/officeart/2018/2/layout/IconVerticalSolidList"/>
    <dgm:cxn modelId="{BF001BE7-1A63-426A-9BD6-A41473ABF8B2}" type="presParOf" srcId="{78D6654D-60AE-4C69-AEFE-B26A162EF5D4}" destId="{035AD1EE-4360-4FFA-AF74-69BEB9CD1BAB}" srcOrd="6" destOrd="0" presId="urn:microsoft.com/office/officeart/2018/2/layout/IconVerticalSolidList"/>
    <dgm:cxn modelId="{3A24FEE7-3F97-4504-9BE9-F094F38CEA8A}" type="presParOf" srcId="{035AD1EE-4360-4FFA-AF74-69BEB9CD1BAB}" destId="{4CCEDC6E-D9F3-4AA3-9A10-B4599B8E9818}" srcOrd="0" destOrd="0" presId="urn:microsoft.com/office/officeart/2018/2/layout/IconVerticalSolidList"/>
    <dgm:cxn modelId="{E989AD55-ED6A-4B71-B265-FEB0398C4095}" type="presParOf" srcId="{035AD1EE-4360-4FFA-AF74-69BEB9CD1BAB}" destId="{468F0BEE-15BA-43BD-AD7E-2D5465C5297E}" srcOrd="1" destOrd="0" presId="urn:microsoft.com/office/officeart/2018/2/layout/IconVerticalSolidList"/>
    <dgm:cxn modelId="{B702C1B2-E748-4540-B670-B0539C6C72FD}" type="presParOf" srcId="{035AD1EE-4360-4FFA-AF74-69BEB9CD1BAB}" destId="{EEAE36E5-3167-468F-BA08-FA962F79832E}" srcOrd="2" destOrd="0" presId="urn:microsoft.com/office/officeart/2018/2/layout/IconVerticalSolidList"/>
    <dgm:cxn modelId="{7FA7EA76-42F7-4C91-99E1-ACAE9F0C4EC4}" type="presParOf" srcId="{035AD1EE-4360-4FFA-AF74-69BEB9CD1BAB}" destId="{F5B35360-5CF3-4581-855D-6BFA9F58511B}" srcOrd="3" destOrd="0" presId="urn:microsoft.com/office/officeart/2018/2/layout/IconVerticalSolidList"/>
    <dgm:cxn modelId="{CB285E02-EC0D-4CFB-B6D3-09CA7AABDC0F}" type="presParOf" srcId="{78D6654D-60AE-4C69-AEFE-B26A162EF5D4}" destId="{38C9EBF0-1727-41CF-B232-BF459E1161F1}" srcOrd="7" destOrd="0" presId="urn:microsoft.com/office/officeart/2018/2/layout/IconVerticalSolidList"/>
    <dgm:cxn modelId="{A311A617-82BB-4CB4-A8AF-E91B1A2D9124}" type="presParOf" srcId="{78D6654D-60AE-4C69-AEFE-B26A162EF5D4}" destId="{088C2E37-520D-46B9-A6B3-038E3FF25342}" srcOrd="8" destOrd="0" presId="urn:microsoft.com/office/officeart/2018/2/layout/IconVerticalSolidList"/>
    <dgm:cxn modelId="{807B4271-C7F5-44A7-9B53-834D741E3025}" type="presParOf" srcId="{088C2E37-520D-46B9-A6B3-038E3FF25342}" destId="{25DA1775-CD5D-43BE-9873-838EE2B1EEB2}" srcOrd="0" destOrd="0" presId="urn:microsoft.com/office/officeart/2018/2/layout/IconVerticalSolidList"/>
    <dgm:cxn modelId="{820EA9BD-5D8F-46D9-B505-E0F2B712BBB4}" type="presParOf" srcId="{088C2E37-520D-46B9-A6B3-038E3FF25342}" destId="{CCE60431-373D-4DB6-9833-9CBD8E34A7C2}" srcOrd="1" destOrd="0" presId="urn:microsoft.com/office/officeart/2018/2/layout/IconVerticalSolidList"/>
    <dgm:cxn modelId="{45806B40-F6DA-4C5D-8154-2B98F6093EBD}" type="presParOf" srcId="{088C2E37-520D-46B9-A6B3-038E3FF25342}" destId="{8BCDECE7-1D23-4E9A-9E57-ACD53A21B1AE}" srcOrd="2" destOrd="0" presId="urn:microsoft.com/office/officeart/2018/2/layout/IconVerticalSolidList"/>
    <dgm:cxn modelId="{FA00AB66-7FDE-4278-9A70-E105EE5AFFF6}" type="presParOf" srcId="{088C2E37-520D-46B9-A6B3-038E3FF25342}" destId="{05A78FF4-F5EC-499C-8538-868551FB6DBE}" srcOrd="3" destOrd="0" presId="urn:microsoft.com/office/officeart/2018/2/layout/IconVerticalSolidList"/>
    <dgm:cxn modelId="{79CC0F2E-B490-4012-97E0-EEF5DA9AEFB5}" type="presParOf" srcId="{78D6654D-60AE-4C69-AEFE-B26A162EF5D4}" destId="{EA18C45B-E88A-4F72-B990-B7D408250171}" srcOrd="9" destOrd="0" presId="urn:microsoft.com/office/officeart/2018/2/layout/IconVerticalSolidList"/>
    <dgm:cxn modelId="{C256F470-9617-46EA-A3B4-CA1BCD3F3DD2}" type="presParOf" srcId="{78D6654D-60AE-4C69-AEFE-B26A162EF5D4}" destId="{0CAD8547-7066-4ABF-8E8A-211F8D060852}" srcOrd="10" destOrd="0" presId="urn:microsoft.com/office/officeart/2018/2/layout/IconVerticalSolidList"/>
    <dgm:cxn modelId="{D16BDA21-598C-4853-A827-3F6EAC9BF765}" type="presParOf" srcId="{0CAD8547-7066-4ABF-8E8A-211F8D060852}" destId="{859A081B-A696-43E7-AA47-558BD6F6BB89}" srcOrd="0" destOrd="0" presId="urn:microsoft.com/office/officeart/2018/2/layout/IconVerticalSolidList"/>
    <dgm:cxn modelId="{71C78E38-D20D-4146-8A76-CAFF5950E966}" type="presParOf" srcId="{0CAD8547-7066-4ABF-8E8A-211F8D060852}" destId="{FD8081EA-A722-4669-8E33-A963AA2C9D49}" srcOrd="1" destOrd="0" presId="urn:microsoft.com/office/officeart/2018/2/layout/IconVerticalSolidList"/>
    <dgm:cxn modelId="{0E238355-AC5E-4A8D-9584-2496026221A9}" type="presParOf" srcId="{0CAD8547-7066-4ABF-8E8A-211F8D060852}" destId="{91B48C24-73EA-4BF8-B398-944F55D18A43}" srcOrd="2" destOrd="0" presId="urn:microsoft.com/office/officeart/2018/2/layout/IconVerticalSolidList"/>
    <dgm:cxn modelId="{B0177A2A-5717-4739-8298-95C82E0AD65D}" type="presParOf" srcId="{0CAD8547-7066-4ABF-8E8A-211F8D060852}" destId="{A8FFA5C1-51D8-41C7-A9DB-DB06F4AE1CD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7393C6E-44AC-4038-9F78-79CD39FA15C0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4E89FEB-95C6-4D72-B480-ECB4F45E5D2E}">
      <dgm:prSet/>
      <dgm:spPr/>
      <dgm:t>
        <a:bodyPr/>
        <a:lstStyle/>
        <a:p>
          <a:r>
            <a:rPr lang="en-GB"/>
            <a:t>Members of the house of commons are elected every 5 years. </a:t>
          </a:r>
          <a:endParaRPr lang="en-US"/>
        </a:p>
      </dgm:t>
    </dgm:pt>
    <dgm:pt modelId="{7E630838-7EA3-49A2-BBE4-64DB21EB2E21}" type="parTrans" cxnId="{E7E1D2A3-3242-42B4-B399-1604D5841C52}">
      <dgm:prSet/>
      <dgm:spPr/>
      <dgm:t>
        <a:bodyPr/>
        <a:lstStyle/>
        <a:p>
          <a:endParaRPr lang="en-US"/>
        </a:p>
      </dgm:t>
    </dgm:pt>
    <dgm:pt modelId="{292A96C8-ED86-4417-BA41-94C11CA35AA4}" type="sibTrans" cxnId="{E7E1D2A3-3242-42B4-B399-1604D5841C52}">
      <dgm:prSet/>
      <dgm:spPr/>
      <dgm:t>
        <a:bodyPr/>
        <a:lstStyle/>
        <a:p>
          <a:endParaRPr lang="en-US"/>
        </a:p>
      </dgm:t>
    </dgm:pt>
    <dgm:pt modelId="{D7B46A34-06E8-487A-A286-7AC4FAF7BA2D}">
      <dgm:prSet/>
      <dgm:spPr/>
      <dgm:t>
        <a:bodyPr/>
        <a:lstStyle/>
        <a:p>
          <a:r>
            <a:rPr lang="en-GB"/>
            <a:t>Prime minister can ask the queen to dissolve parliament during the time of election. </a:t>
          </a:r>
          <a:endParaRPr lang="en-US"/>
        </a:p>
      </dgm:t>
    </dgm:pt>
    <dgm:pt modelId="{AAA3C021-2758-43E2-8A5C-4EF2357349BF}" type="parTrans" cxnId="{4A74A18B-8E0D-401D-A178-EEC004799298}">
      <dgm:prSet/>
      <dgm:spPr/>
      <dgm:t>
        <a:bodyPr/>
        <a:lstStyle/>
        <a:p>
          <a:endParaRPr lang="en-US"/>
        </a:p>
      </dgm:t>
    </dgm:pt>
    <dgm:pt modelId="{E7203EAA-E6A0-4E73-92E9-5C9AFEAAB641}" type="sibTrans" cxnId="{4A74A18B-8E0D-401D-A178-EEC004799298}">
      <dgm:prSet/>
      <dgm:spPr/>
      <dgm:t>
        <a:bodyPr/>
        <a:lstStyle/>
        <a:p>
          <a:endParaRPr lang="en-US"/>
        </a:p>
      </dgm:t>
    </dgm:pt>
    <dgm:pt modelId="{A95A72A7-D7B4-45D2-8C89-56311937331C}">
      <dgm:prSet/>
      <dgm:spPr/>
      <dgm:t>
        <a:bodyPr/>
        <a:lstStyle/>
        <a:p>
          <a:r>
            <a:rPr lang="en-GB"/>
            <a:t>Fixed Term Parliaments Act 2011.</a:t>
          </a:r>
          <a:endParaRPr lang="en-US"/>
        </a:p>
      </dgm:t>
    </dgm:pt>
    <dgm:pt modelId="{6B94D654-57A0-4EF9-B549-680AD766A830}" type="parTrans" cxnId="{951AC26C-0FED-4E37-81E8-0CB02252AA73}">
      <dgm:prSet/>
      <dgm:spPr/>
      <dgm:t>
        <a:bodyPr/>
        <a:lstStyle/>
        <a:p>
          <a:endParaRPr lang="en-US"/>
        </a:p>
      </dgm:t>
    </dgm:pt>
    <dgm:pt modelId="{FEBF02E5-8B33-4CCB-8921-E541460841BA}" type="sibTrans" cxnId="{951AC26C-0FED-4E37-81E8-0CB02252AA73}">
      <dgm:prSet/>
      <dgm:spPr/>
      <dgm:t>
        <a:bodyPr/>
        <a:lstStyle/>
        <a:p>
          <a:endParaRPr lang="en-US"/>
        </a:p>
      </dgm:t>
    </dgm:pt>
    <dgm:pt modelId="{B572B352-7F00-4157-86BB-28FF588E2B52}">
      <dgm:prSet/>
      <dgm:spPr/>
      <dgm:t>
        <a:bodyPr/>
        <a:lstStyle/>
        <a:p>
          <a:r>
            <a:rPr lang="en-GB"/>
            <a:t>House of lords – peers</a:t>
          </a:r>
          <a:endParaRPr lang="en-US"/>
        </a:p>
      </dgm:t>
    </dgm:pt>
    <dgm:pt modelId="{D5DC4381-D5B3-44E7-BB43-1F15278199BB}" type="parTrans" cxnId="{E8987B23-FCDB-404E-8BA3-F052A46A34E0}">
      <dgm:prSet/>
      <dgm:spPr/>
      <dgm:t>
        <a:bodyPr/>
        <a:lstStyle/>
        <a:p>
          <a:endParaRPr lang="en-US"/>
        </a:p>
      </dgm:t>
    </dgm:pt>
    <dgm:pt modelId="{4453C0F4-4111-45B2-B14B-582AD225C1EB}" type="sibTrans" cxnId="{E8987B23-FCDB-404E-8BA3-F052A46A34E0}">
      <dgm:prSet/>
      <dgm:spPr/>
      <dgm:t>
        <a:bodyPr/>
        <a:lstStyle/>
        <a:p>
          <a:endParaRPr lang="en-US"/>
        </a:p>
      </dgm:t>
    </dgm:pt>
    <dgm:pt modelId="{B307DB22-C865-4EE5-AE42-4A6EDFEA1D9F}">
      <dgm:prSet/>
      <dgm:spPr/>
      <dgm:t>
        <a:bodyPr/>
        <a:lstStyle/>
        <a:p>
          <a:r>
            <a:rPr lang="en-GB"/>
            <a:t>791 members can sit. </a:t>
          </a:r>
          <a:endParaRPr lang="en-US"/>
        </a:p>
      </dgm:t>
    </dgm:pt>
    <dgm:pt modelId="{0634A59C-3FF0-4ACD-AE23-90BF37240549}" type="parTrans" cxnId="{D54B967A-5D93-432E-893E-3DDF4D46EDBD}">
      <dgm:prSet/>
      <dgm:spPr/>
      <dgm:t>
        <a:bodyPr/>
        <a:lstStyle/>
        <a:p>
          <a:endParaRPr lang="en-US"/>
        </a:p>
      </dgm:t>
    </dgm:pt>
    <dgm:pt modelId="{A959ED36-5E02-4165-A083-7E73C60C1784}" type="sibTrans" cxnId="{D54B967A-5D93-432E-893E-3DDF4D46EDBD}">
      <dgm:prSet/>
      <dgm:spPr/>
      <dgm:t>
        <a:bodyPr/>
        <a:lstStyle/>
        <a:p>
          <a:endParaRPr lang="en-US"/>
        </a:p>
      </dgm:t>
    </dgm:pt>
    <dgm:pt modelId="{AB7854DF-1CB5-4DBD-98AB-57229F247F92}">
      <dgm:prSet/>
      <dgm:spPr/>
      <dgm:t>
        <a:bodyPr/>
        <a:lstStyle/>
        <a:p>
          <a:r>
            <a:rPr lang="en-GB"/>
            <a:t>Life peerages- Life peerages Act 1958. </a:t>
          </a:r>
          <a:endParaRPr lang="en-US"/>
        </a:p>
      </dgm:t>
    </dgm:pt>
    <dgm:pt modelId="{D9F6C349-444D-4331-B075-60FE0E4657FF}" type="parTrans" cxnId="{A96ABB74-2372-4620-BFF2-1A7DED495BB4}">
      <dgm:prSet/>
      <dgm:spPr/>
      <dgm:t>
        <a:bodyPr/>
        <a:lstStyle/>
        <a:p>
          <a:endParaRPr lang="en-US"/>
        </a:p>
      </dgm:t>
    </dgm:pt>
    <dgm:pt modelId="{15A4E64F-8191-4BDA-8610-5344FAB9F3E1}" type="sibTrans" cxnId="{A96ABB74-2372-4620-BFF2-1A7DED495BB4}">
      <dgm:prSet/>
      <dgm:spPr/>
      <dgm:t>
        <a:bodyPr/>
        <a:lstStyle/>
        <a:p>
          <a:endParaRPr lang="en-US"/>
        </a:p>
      </dgm:t>
    </dgm:pt>
    <dgm:pt modelId="{03E63CE1-F3BD-4444-9A55-75063A6224DA}">
      <dgm:prSet/>
      <dgm:spPr/>
      <dgm:t>
        <a:bodyPr/>
        <a:lstStyle/>
        <a:p>
          <a:r>
            <a:rPr lang="en-GB"/>
            <a:t>Hereditary peers- inherited. </a:t>
          </a:r>
          <a:endParaRPr lang="en-US"/>
        </a:p>
      </dgm:t>
    </dgm:pt>
    <dgm:pt modelId="{CDEEBD29-7A54-4E1D-BD64-167A288B7480}" type="parTrans" cxnId="{93AFE798-1DB1-48C1-8987-39F71565EA76}">
      <dgm:prSet/>
      <dgm:spPr/>
      <dgm:t>
        <a:bodyPr/>
        <a:lstStyle/>
        <a:p>
          <a:endParaRPr lang="en-US"/>
        </a:p>
      </dgm:t>
    </dgm:pt>
    <dgm:pt modelId="{6BE96030-D980-4EFA-B58D-D5BAEAB76EA4}" type="sibTrans" cxnId="{93AFE798-1DB1-48C1-8987-39F71565EA76}">
      <dgm:prSet/>
      <dgm:spPr/>
      <dgm:t>
        <a:bodyPr/>
        <a:lstStyle/>
        <a:p>
          <a:endParaRPr lang="en-US"/>
        </a:p>
      </dgm:t>
    </dgm:pt>
    <dgm:pt modelId="{DC8EB75A-2272-44EF-A6FA-CA10366E9B31}">
      <dgm:prSet/>
      <dgm:spPr/>
      <dgm:t>
        <a:bodyPr/>
        <a:lstStyle/>
        <a:p>
          <a:r>
            <a:rPr lang="en-GB"/>
            <a:t>Includes bishops and archbishops of the church of England. </a:t>
          </a:r>
          <a:endParaRPr lang="en-US"/>
        </a:p>
      </dgm:t>
    </dgm:pt>
    <dgm:pt modelId="{5EED4F70-7AA5-4E8D-9D98-FB627E006816}" type="parTrans" cxnId="{686B5774-A678-4BFD-BF06-D70897720C21}">
      <dgm:prSet/>
      <dgm:spPr/>
      <dgm:t>
        <a:bodyPr/>
        <a:lstStyle/>
        <a:p>
          <a:endParaRPr lang="en-US"/>
        </a:p>
      </dgm:t>
    </dgm:pt>
    <dgm:pt modelId="{0ABD1AC9-EB2F-434E-8882-F563F787EE3F}" type="sibTrans" cxnId="{686B5774-A678-4BFD-BF06-D70897720C21}">
      <dgm:prSet/>
      <dgm:spPr/>
      <dgm:t>
        <a:bodyPr/>
        <a:lstStyle/>
        <a:p>
          <a:endParaRPr lang="en-US"/>
        </a:p>
      </dgm:t>
    </dgm:pt>
    <dgm:pt modelId="{63EEFAFF-3382-49B2-B8C7-4B3E59FED9C2}">
      <dgm:prSet/>
      <dgm:spPr/>
      <dgm:t>
        <a:bodyPr/>
        <a:lstStyle/>
        <a:p>
          <a:r>
            <a:rPr lang="en-GB"/>
            <a:t>Representatives and their role in parliament</a:t>
          </a:r>
          <a:endParaRPr lang="en-US"/>
        </a:p>
      </dgm:t>
    </dgm:pt>
    <dgm:pt modelId="{E8F48E4F-EB4B-40C0-8D30-C1BE19AA9999}" type="parTrans" cxnId="{83F1403E-A388-4F62-AC73-05927EF03B55}">
      <dgm:prSet/>
      <dgm:spPr/>
      <dgm:t>
        <a:bodyPr/>
        <a:lstStyle/>
        <a:p>
          <a:endParaRPr lang="en-US"/>
        </a:p>
      </dgm:t>
    </dgm:pt>
    <dgm:pt modelId="{4E8C10A4-D712-4CD1-BA8D-C7B19EC88C61}" type="sibTrans" cxnId="{83F1403E-A388-4F62-AC73-05927EF03B55}">
      <dgm:prSet/>
      <dgm:spPr/>
      <dgm:t>
        <a:bodyPr/>
        <a:lstStyle/>
        <a:p>
          <a:endParaRPr lang="en-US"/>
        </a:p>
      </dgm:t>
    </dgm:pt>
    <dgm:pt modelId="{46EBB473-7A81-46F1-A94F-9040ED5B5AF4}" type="pres">
      <dgm:prSet presAssocID="{07393C6E-44AC-4038-9F78-79CD39FA15C0}" presName="diagram" presStyleCnt="0">
        <dgm:presLayoutVars>
          <dgm:dir/>
          <dgm:resizeHandles val="exact"/>
        </dgm:presLayoutVars>
      </dgm:prSet>
      <dgm:spPr/>
    </dgm:pt>
    <dgm:pt modelId="{3762C073-AC6A-4726-BC08-23EBAFA854AD}" type="pres">
      <dgm:prSet presAssocID="{B4E89FEB-95C6-4D72-B480-ECB4F45E5D2E}" presName="node" presStyleLbl="node1" presStyleIdx="0" presStyleCnt="9">
        <dgm:presLayoutVars>
          <dgm:bulletEnabled val="1"/>
        </dgm:presLayoutVars>
      </dgm:prSet>
      <dgm:spPr/>
    </dgm:pt>
    <dgm:pt modelId="{1831729D-4722-46BB-AE69-EEC1DA22E366}" type="pres">
      <dgm:prSet presAssocID="{292A96C8-ED86-4417-BA41-94C11CA35AA4}" presName="sibTrans" presStyleCnt="0"/>
      <dgm:spPr/>
    </dgm:pt>
    <dgm:pt modelId="{E4A49293-6248-421B-B41E-DDB17BCEDAB9}" type="pres">
      <dgm:prSet presAssocID="{D7B46A34-06E8-487A-A286-7AC4FAF7BA2D}" presName="node" presStyleLbl="node1" presStyleIdx="1" presStyleCnt="9">
        <dgm:presLayoutVars>
          <dgm:bulletEnabled val="1"/>
        </dgm:presLayoutVars>
      </dgm:prSet>
      <dgm:spPr/>
    </dgm:pt>
    <dgm:pt modelId="{62397D46-62B3-4837-B857-85B696CDF243}" type="pres">
      <dgm:prSet presAssocID="{E7203EAA-E6A0-4E73-92E9-5C9AFEAAB641}" presName="sibTrans" presStyleCnt="0"/>
      <dgm:spPr/>
    </dgm:pt>
    <dgm:pt modelId="{0E2F30FC-5BC1-42A6-BF51-D93293F4D91E}" type="pres">
      <dgm:prSet presAssocID="{A95A72A7-D7B4-45D2-8C89-56311937331C}" presName="node" presStyleLbl="node1" presStyleIdx="2" presStyleCnt="9">
        <dgm:presLayoutVars>
          <dgm:bulletEnabled val="1"/>
        </dgm:presLayoutVars>
      </dgm:prSet>
      <dgm:spPr/>
    </dgm:pt>
    <dgm:pt modelId="{01B06FFC-094C-4938-9D4A-5AAE3A462514}" type="pres">
      <dgm:prSet presAssocID="{FEBF02E5-8B33-4CCB-8921-E541460841BA}" presName="sibTrans" presStyleCnt="0"/>
      <dgm:spPr/>
    </dgm:pt>
    <dgm:pt modelId="{E55CEF55-3916-445F-97CD-82E8C80DB6A7}" type="pres">
      <dgm:prSet presAssocID="{B572B352-7F00-4157-86BB-28FF588E2B52}" presName="node" presStyleLbl="node1" presStyleIdx="3" presStyleCnt="9">
        <dgm:presLayoutVars>
          <dgm:bulletEnabled val="1"/>
        </dgm:presLayoutVars>
      </dgm:prSet>
      <dgm:spPr/>
    </dgm:pt>
    <dgm:pt modelId="{10705FBB-2958-4919-B95D-52C8D15D5668}" type="pres">
      <dgm:prSet presAssocID="{4453C0F4-4111-45B2-B14B-582AD225C1EB}" presName="sibTrans" presStyleCnt="0"/>
      <dgm:spPr/>
    </dgm:pt>
    <dgm:pt modelId="{ABE6EC34-90B6-491F-8064-428C9F65ADDE}" type="pres">
      <dgm:prSet presAssocID="{B307DB22-C865-4EE5-AE42-4A6EDFEA1D9F}" presName="node" presStyleLbl="node1" presStyleIdx="4" presStyleCnt="9">
        <dgm:presLayoutVars>
          <dgm:bulletEnabled val="1"/>
        </dgm:presLayoutVars>
      </dgm:prSet>
      <dgm:spPr/>
    </dgm:pt>
    <dgm:pt modelId="{EC7D68A0-6D1C-40CB-BE8E-A7C678A19F7B}" type="pres">
      <dgm:prSet presAssocID="{A959ED36-5E02-4165-A083-7E73C60C1784}" presName="sibTrans" presStyleCnt="0"/>
      <dgm:spPr/>
    </dgm:pt>
    <dgm:pt modelId="{F2B8B409-7BE6-4200-A7B4-830380A4203A}" type="pres">
      <dgm:prSet presAssocID="{AB7854DF-1CB5-4DBD-98AB-57229F247F92}" presName="node" presStyleLbl="node1" presStyleIdx="5" presStyleCnt="9">
        <dgm:presLayoutVars>
          <dgm:bulletEnabled val="1"/>
        </dgm:presLayoutVars>
      </dgm:prSet>
      <dgm:spPr/>
    </dgm:pt>
    <dgm:pt modelId="{9AE079C3-BAD3-4BC7-81BE-E490B78165D9}" type="pres">
      <dgm:prSet presAssocID="{15A4E64F-8191-4BDA-8610-5344FAB9F3E1}" presName="sibTrans" presStyleCnt="0"/>
      <dgm:spPr/>
    </dgm:pt>
    <dgm:pt modelId="{03D331B7-EB1B-4D2C-A1E1-2EA10870FFAF}" type="pres">
      <dgm:prSet presAssocID="{03E63CE1-F3BD-4444-9A55-75063A6224DA}" presName="node" presStyleLbl="node1" presStyleIdx="6" presStyleCnt="9">
        <dgm:presLayoutVars>
          <dgm:bulletEnabled val="1"/>
        </dgm:presLayoutVars>
      </dgm:prSet>
      <dgm:spPr/>
    </dgm:pt>
    <dgm:pt modelId="{D6EB3B2C-7EB3-4E61-9BDC-288BE2EECCE3}" type="pres">
      <dgm:prSet presAssocID="{6BE96030-D980-4EFA-B58D-D5BAEAB76EA4}" presName="sibTrans" presStyleCnt="0"/>
      <dgm:spPr/>
    </dgm:pt>
    <dgm:pt modelId="{0FF4209C-96F7-484E-AB16-2F9C0C9A8739}" type="pres">
      <dgm:prSet presAssocID="{DC8EB75A-2272-44EF-A6FA-CA10366E9B31}" presName="node" presStyleLbl="node1" presStyleIdx="7" presStyleCnt="9">
        <dgm:presLayoutVars>
          <dgm:bulletEnabled val="1"/>
        </dgm:presLayoutVars>
      </dgm:prSet>
      <dgm:spPr/>
    </dgm:pt>
    <dgm:pt modelId="{9861B23E-E3CF-458A-86C0-D50AD35D566B}" type="pres">
      <dgm:prSet presAssocID="{0ABD1AC9-EB2F-434E-8882-F563F787EE3F}" presName="sibTrans" presStyleCnt="0"/>
      <dgm:spPr/>
    </dgm:pt>
    <dgm:pt modelId="{A486A585-ECD3-42DA-AA6B-3573D99E38AD}" type="pres">
      <dgm:prSet presAssocID="{63EEFAFF-3382-49B2-B8C7-4B3E59FED9C2}" presName="node" presStyleLbl="node1" presStyleIdx="8" presStyleCnt="9">
        <dgm:presLayoutVars>
          <dgm:bulletEnabled val="1"/>
        </dgm:presLayoutVars>
      </dgm:prSet>
      <dgm:spPr/>
    </dgm:pt>
  </dgm:ptLst>
  <dgm:cxnLst>
    <dgm:cxn modelId="{85036500-7952-4887-9737-4F4EF147AF01}" type="presOf" srcId="{B572B352-7F00-4157-86BB-28FF588E2B52}" destId="{E55CEF55-3916-445F-97CD-82E8C80DB6A7}" srcOrd="0" destOrd="0" presId="urn:microsoft.com/office/officeart/2005/8/layout/default"/>
    <dgm:cxn modelId="{25B89F0D-FDE2-4658-858F-04F528D0F84A}" type="presOf" srcId="{B4E89FEB-95C6-4D72-B480-ECB4F45E5D2E}" destId="{3762C073-AC6A-4726-BC08-23EBAFA854AD}" srcOrd="0" destOrd="0" presId="urn:microsoft.com/office/officeart/2005/8/layout/default"/>
    <dgm:cxn modelId="{AD7A5618-0345-4E6B-AD33-DA98A8B8E8D1}" type="presOf" srcId="{07393C6E-44AC-4038-9F78-79CD39FA15C0}" destId="{46EBB473-7A81-46F1-A94F-9040ED5B5AF4}" srcOrd="0" destOrd="0" presId="urn:microsoft.com/office/officeart/2005/8/layout/default"/>
    <dgm:cxn modelId="{E8987B23-FCDB-404E-8BA3-F052A46A34E0}" srcId="{07393C6E-44AC-4038-9F78-79CD39FA15C0}" destId="{B572B352-7F00-4157-86BB-28FF588E2B52}" srcOrd="3" destOrd="0" parTransId="{D5DC4381-D5B3-44E7-BB43-1F15278199BB}" sibTransId="{4453C0F4-4111-45B2-B14B-582AD225C1EB}"/>
    <dgm:cxn modelId="{E6A60A24-AB81-47B9-A615-08E79A30E971}" type="presOf" srcId="{DC8EB75A-2272-44EF-A6FA-CA10366E9B31}" destId="{0FF4209C-96F7-484E-AB16-2F9C0C9A8739}" srcOrd="0" destOrd="0" presId="urn:microsoft.com/office/officeart/2005/8/layout/default"/>
    <dgm:cxn modelId="{83F1403E-A388-4F62-AC73-05927EF03B55}" srcId="{07393C6E-44AC-4038-9F78-79CD39FA15C0}" destId="{63EEFAFF-3382-49B2-B8C7-4B3E59FED9C2}" srcOrd="8" destOrd="0" parTransId="{E8F48E4F-EB4B-40C0-8D30-C1BE19AA9999}" sibTransId="{4E8C10A4-D712-4CD1-BA8D-C7B19EC88C61}"/>
    <dgm:cxn modelId="{DE8B9B61-A6B7-4A3D-87D0-6E33B732C8F4}" type="presOf" srcId="{AB7854DF-1CB5-4DBD-98AB-57229F247F92}" destId="{F2B8B409-7BE6-4200-A7B4-830380A4203A}" srcOrd="0" destOrd="0" presId="urn:microsoft.com/office/officeart/2005/8/layout/default"/>
    <dgm:cxn modelId="{27FF6445-A559-4B08-A4D0-1C43133B8AAB}" type="presOf" srcId="{03E63CE1-F3BD-4444-9A55-75063A6224DA}" destId="{03D331B7-EB1B-4D2C-A1E1-2EA10870FFAF}" srcOrd="0" destOrd="0" presId="urn:microsoft.com/office/officeart/2005/8/layout/default"/>
    <dgm:cxn modelId="{0076114C-8905-45CA-9C7E-DE4F53B976E3}" type="presOf" srcId="{A95A72A7-D7B4-45D2-8C89-56311937331C}" destId="{0E2F30FC-5BC1-42A6-BF51-D93293F4D91E}" srcOrd="0" destOrd="0" presId="urn:microsoft.com/office/officeart/2005/8/layout/default"/>
    <dgm:cxn modelId="{951AC26C-0FED-4E37-81E8-0CB02252AA73}" srcId="{07393C6E-44AC-4038-9F78-79CD39FA15C0}" destId="{A95A72A7-D7B4-45D2-8C89-56311937331C}" srcOrd="2" destOrd="0" parTransId="{6B94D654-57A0-4EF9-B549-680AD766A830}" sibTransId="{FEBF02E5-8B33-4CCB-8921-E541460841BA}"/>
    <dgm:cxn modelId="{686B5774-A678-4BFD-BF06-D70897720C21}" srcId="{07393C6E-44AC-4038-9F78-79CD39FA15C0}" destId="{DC8EB75A-2272-44EF-A6FA-CA10366E9B31}" srcOrd="7" destOrd="0" parTransId="{5EED4F70-7AA5-4E8D-9D98-FB627E006816}" sibTransId="{0ABD1AC9-EB2F-434E-8882-F563F787EE3F}"/>
    <dgm:cxn modelId="{A96ABB74-2372-4620-BFF2-1A7DED495BB4}" srcId="{07393C6E-44AC-4038-9F78-79CD39FA15C0}" destId="{AB7854DF-1CB5-4DBD-98AB-57229F247F92}" srcOrd="5" destOrd="0" parTransId="{D9F6C349-444D-4331-B075-60FE0E4657FF}" sibTransId="{15A4E64F-8191-4BDA-8610-5344FAB9F3E1}"/>
    <dgm:cxn modelId="{4D45C557-B99D-43CF-81C3-2BBCF6B6F74C}" type="presOf" srcId="{D7B46A34-06E8-487A-A286-7AC4FAF7BA2D}" destId="{E4A49293-6248-421B-B41E-DDB17BCEDAB9}" srcOrd="0" destOrd="0" presId="urn:microsoft.com/office/officeart/2005/8/layout/default"/>
    <dgm:cxn modelId="{D54B967A-5D93-432E-893E-3DDF4D46EDBD}" srcId="{07393C6E-44AC-4038-9F78-79CD39FA15C0}" destId="{B307DB22-C865-4EE5-AE42-4A6EDFEA1D9F}" srcOrd="4" destOrd="0" parTransId="{0634A59C-3FF0-4ACD-AE23-90BF37240549}" sibTransId="{A959ED36-5E02-4165-A083-7E73C60C1784}"/>
    <dgm:cxn modelId="{4A74A18B-8E0D-401D-A178-EEC004799298}" srcId="{07393C6E-44AC-4038-9F78-79CD39FA15C0}" destId="{D7B46A34-06E8-487A-A286-7AC4FAF7BA2D}" srcOrd="1" destOrd="0" parTransId="{AAA3C021-2758-43E2-8A5C-4EF2357349BF}" sibTransId="{E7203EAA-E6A0-4E73-92E9-5C9AFEAAB641}"/>
    <dgm:cxn modelId="{BE04D398-20FD-42E6-9D75-19029EAB130D}" type="presOf" srcId="{63EEFAFF-3382-49B2-B8C7-4B3E59FED9C2}" destId="{A486A585-ECD3-42DA-AA6B-3573D99E38AD}" srcOrd="0" destOrd="0" presId="urn:microsoft.com/office/officeart/2005/8/layout/default"/>
    <dgm:cxn modelId="{93AFE798-1DB1-48C1-8987-39F71565EA76}" srcId="{07393C6E-44AC-4038-9F78-79CD39FA15C0}" destId="{03E63CE1-F3BD-4444-9A55-75063A6224DA}" srcOrd="6" destOrd="0" parTransId="{CDEEBD29-7A54-4E1D-BD64-167A288B7480}" sibTransId="{6BE96030-D980-4EFA-B58D-D5BAEAB76EA4}"/>
    <dgm:cxn modelId="{E7E1D2A3-3242-42B4-B399-1604D5841C52}" srcId="{07393C6E-44AC-4038-9F78-79CD39FA15C0}" destId="{B4E89FEB-95C6-4D72-B480-ECB4F45E5D2E}" srcOrd="0" destOrd="0" parTransId="{7E630838-7EA3-49A2-BBE4-64DB21EB2E21}" sibTransId="{292A96C8-ED86-4417-BA41-94C11CA35AA4}"/>
    <dgm:cxn modelId="{3A2C16B3-F5EC-43DD-B3FD-2E0C19638165}" type="presOf" srcId="{B307DB22-C865-4EE5-AE42-4A6EDFEA1D9F}" destId="{ABE6EC34-90B6-491F-8064-428C9F65ADDE}" srcOrd="0" destOrd="0" presId="urn:microsoft.com/office/officeart/2005/8/layout/default"/>
    <dgm:cxn modelId="{C1821A70-71DC-4B95-A655-E03BD67185AB}" type="presParOf" srcId="{46EBB473-7A81-46F1-A94F-9040ED5B5AF4}" destId="{3762C073-AC6A-4726-BC08-23EBAFA854AD}" srcOrd="0" destOrd="0" presId="urn:microsoft.com/office/officeart/2005/8/layout/default"/>
    <dgm:cxn modelId="{BD01F6B3-C7BA-4208-8766-8FC186FD4EC0}" type="presParOf" srcId="{46EBB473-7A81-46F1-A94F-9040ED5B5AF4}" destId="{1831729D-4722-46BB-AE69-EEC1DA22E366}" srcOrd="1" destOrd="0" presId="urn:microsoft.com/office/officeart/2005/8/layout/default"/>
    <dgm:cxn modelId="{062CB89B-58DD-4247-8990-5827D9754F19}" type="presParOf" srcId="{46EBB473-7A81-46F1-A94F-9040ED5B5AF4}" destId="{E4A49293-6248-421B-B41E-DDB17BCEDAB9}" srcOrd="2" destOrd="0" presId="urn:microsoft.com/office/officeart/2005/8/layout/default"/>
    <dgm:cxn modelId="{B9B34B1D-9DC8-48C5-A769-B48D41E258C3}" type="presParOf" srcId="{46EBB473-7A81-46F1-A94F-9040ED5B5AF4}" destId="{62397D46-62B3-4837-B857-85B696CDF243}" srcOrd="3" destOrd="0" presId="urn:microsoft.com/office/officeart/2005/8/layout/default"/>
    <dgm:cxn modelId="{A3796CF2-1758-42E5-BFC4-55617888B722}" type="presParOf" srcId="{46EBB473-7A81-46F1-A94F-9040ED5B5AF4}" destId="{0E2F30FC-5BC1-42A6-BF51-D93293F4D91E}" srcOrd="4" destOrd="0" presId="urn:microsoft.com/office/officeart/2005/8/layout/default"/>
    <dgm:cxn modelId="{8EE9E5A5-9483-487F-A693-6E0A507CD44A}" type="presParOf" srcId="{46EBB473-7A81-46F1-A94F-9040ED5B5AF4}" destId="{01B06FFC-094C-4938-9D4A-5AAE3A462514}" srcOrd="5" destOrd="0" presId="urn:microsoft.com/office/officeart/2005/8/layout/default"/>
    <dgm:cxn modelId="{8ABD64A4-C066-4C09-BCAE-37F2F90D8BEB}" type="presParOf" srcId="{46EBB473-7A81-46F1-A94F-9040ED5B5AF4}" destId="{E55CEF55-3916-445F-97CD-82E8C80DB6A7}" srcOrd="6" destOrd="0" presId="urn:microsoft.com/office/officeart/2005/8/layout/default"/>
    <dgm:cxn modelId="{79D1DCD7-1B16-4DD7-8AC2-7A930B46E2DD}" type="presParOf" srcId="{46EBB473-7A81-46F1-A94F-9040ED5B5AF4}" destId="{10705FBB-2958-4919-B95D-52C8D15D5668}" srcOrd="7" destOrd="0" presId="urn:microsoft.com/office/officeart/2005/8/layout/default"/>
    <dgm:cxn modelId="{148625BA-BD55-4101-8F64-5078CBFD6446}" type="presParOf" srcId="{46EBB473-7A81-46F1-A94F-9040ED5B5AF4}" destId="{ABE6EC34-90B6-491F-8064-428C9F65ADDE}" srcOrd="8" destOrd="0" presId="urn:microsoft.com/office/officeart/2005/8/layout/default"/>
    <dgm:cxn modelId="{09C0129C-FAB4-456A-B4A2-AE1928A2E826}" type="presParOf" srcId="{46EBB473-7A81-46F1-A94F-9040ED5B5AF4}" destId="{EC7D68A0-6D1C-40CB-BE8E-A7C678A19F7B}" srcOrd="9" destOrd="0" presId="urn:microsoft.com/office/officeart/2005/8/layout/default"/>
    <dgm:cxn modelId="{9F9CCDD3-01CA-419F-9BFC-472A3ABDFF16}" type="presParOf" srcId="{46EBB473-7A81-46F1-A94F-9040ED5B5AF4}" destId="{F2B8B409-7BE6-4200-A7B4-830380A4203A}" srcOrd="10" destOrd="0" presId="urn:microsoft.com/office/officeart/2005/8/layout/default"/>
    <dgm:cxn modelId="{C64B373F-5728-468C-B344-1DD683001600}" type="presParOf" srcId="{46EBB473-7A81-46F1-A94F-9040ED5B5AF4}" destId="{9AE079C3-BAD3-4BC7-81BE-E490B78165D9}" srcOrd="11" destOrd="0" presId="urn:microsoft.com/office/officeart/2005/8/layout/default"/>
    <dgm:cxn modelId="{1B3E89C2-958A-48D6-85D6-EBF89DAF06BC}" type="presParOf" srcId="{46EBB473-7A81-46F1-A94F-9040ED5B5AF4}" destId="{03D331B7-EB1B-4D2C-A1E1-2EA10870FFAF}" srcOrd="12" destOrd="0" presId="urn:microsoft.com/office/officeart/2005/8/layout/default"/>
    <dgm:cxn modelId="{A4ED8537-854F-449D-A977-9E59E10E9200}" type="presParOf" srcId="{46EBB473-7A81-46F1-A94F-9040ED5B5AF4}" destId="{D6EB3B2C-7EB3-4E61-9BDC-288BE2EECCE3}" srcOrd="13" destOrd="0" presId="urn:microsoft.com/office/officeart/2005/8/layout/default"/>
    <dgm:cxn modelId="{85733733-82EA-424D-8AB8-1728BBC0C2BA}" type="presParOf" srcId="{46EBB473-7A81-46F1-A94F-9040ED5B5AF4}" destId="{0FF4209C-96F7-484E-AB16-2F9C0C9A8739}" srcOrd="14" destOrd="0" presId="urn:microsoft.com/office/officeart/2005/8/layout/default"/>
    <dgm:cxn modelId="{D6C605C0-9265-4D19-8695-55C32AE47072}" type="presParOf" srcId="{46EBB473-7A81-46F1-A94F-9040ED5B5AF4}" destId="{9861B23E-E3CF-458A-86C0-D50AD35D566B}" srcOrd="15" destOrd="0" presId="urn:microsoft.com/office/officeart/2005/8/layout/default"/>
    <dgm:cxn modelId="{EF100954-CCA0-459B-8E69-8DB2B71BA862}" type="presParOf" srcId="{46EBB473-7A81-46F1-A94F-9040ED5B5AF4}" destId="{A486A585-ECD3-42DA-AA6B-3573D99E38AD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88BA1DE-5777-4CCE-8A47-3F2FC8D4FB6C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47EA92-C6F3-46A3-8D6D-792241D949DA}">
      <dgm:prSet/>
      <dgm:spPr/>
      <dgm:t>
        <a:bodyPr/>
        <a:lstStyle/>
        <a:p>
          <a:r>
            <a:rPr lang="en-GB"/>
            <a:t>House of commons- Represent us. Different types of representatives those who have been elected to represent views. Those who have not been elected to present our views. </a:t>
          </a:r>
          <a:endParaRPr lang="en-US"/>
        </a:p>
      </dgm:t>
    </dgm:pt>
    <dgm:pt modelId="{01D2E830-73B1-48D6-9DAE-0AB948B085E4}" type="parTrans" cxnId="{4C4A544F-F4F3-492A-955A-1524D9D66D55}">
      <dgm:prSet/>
      <dgm:spPr/>
      <dgm:t>
        <a:bodyPr/>
        <a:lstStyle/>
        <a:p>
          <a:endParaRPr lang="en-US"/>
        </a:p>
      </dgm:t>
    </dgm:pt>
    <dgm:pt modelId="{BE8C109E-57A6-41ED-B262-1F93AA536BC8}" type="sibTrans" cxnId="{4C4A544F-F4F3-492A-955A-1524D9D66D55}">
      <dgm:prSet/>
      <dgm:spPr/>
      <dgm:t>
        <a:bodyPr/>
        <a:lstStyle/>
        <a:p>
          <a:endParaRPr lang="en-US"/>
        </a:p>
      </dgm:t>
    </dgm:pt>
    <dgm:pt modelId="{7EDDB0AE-B31A-406F-8F09-36AD563BB484}">
      <dgm:prSet/>
      <dgm:spPr/>
      <dgm:t>
        <a:bodyPr/>
        <a:lstStyle/>
        <a:p>
          <a:r>
            <a:rPr lang="en-GB"/>
            <a:t>House of Lords – Appointed by life peerages, chosen to represent hereditary peers. They are not elected by Universal Suffrage. </a:t>
          </a:r>
          <a:endParaRPr lang="en-US"/>
        </a:p>
      </dgm:t>
    </dgm:pt>
    <dgm:pt modelId="{3364407F-3DBB-4B60-A3E5-869A63335D65}" type="parTrans" cxnId="{1F7BEAA9-8EC8-4D8D-AECD-19D687870F47}">
      <dgm:prSet/>
      <dgm:spPr/>
      <dgm:t>
        <a:bodyPr/>
        <a:lstStyle/>
        <a:p>
          <a:endParaRPr lang="en-US"/>
        </a:p>
      </dgm:t>
    </dgm:pt>
    <dgm:pt modelId="{A46D137F-94BB-491D-80AA-D6D3A99646CB}" type="sibTrans" cxnId="{1F7BEAA9-8EC8-4D8D-AECD-19D687870F47}">
      <dgm:prSet/>
      <dgm:spPr/>
      <dgm:t>
        <a:bodyPr/>
        <a:lstStyle/>
        <a:p>
          <a:endParaRPr lang="en-US"/>
        </a:p>
      </dgm:t>
    </dgm:pt>
    <dgm:pt modelId="{6F4E615A-1479-4FD0-A077-E017D39A5CE1}" type="pres">
      <dgm:prSet presAssocID="{688BA1DE-5777-4CCE-8A47-3F2FC8D4FB6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89EB237-0116-41A5-AA0D-ADA187AE6BAF}" type="pres">
      <dgm:prSet presAssocID="{8747EA92-C6F3-46A3-8D6D-792241D949DA}" presName="hierRoot1" presStyleCnt="0"/>
      <dgm:spPr/>
    </dgm:pt>
    <dgm:pt modelId="{91A6B3B7-8628-4C4F-ACF4-515593B9BAD5}" type="pres">
      <dgm:prSet presAssocID="{8747EA92-C6F3-46A3-8D6D-792241D949DA}" presName="composite" presStyleCnt="0"/>
      <dgm:spPr/>
    </dgm:pt>
    <dgm:pt modelId="{17DB08FC-0025-46C3-A30B-938C90F54961}" type="pres">
      <dgm:prSet presAssocID="{8747EA92-C6F3-46A3-8D6D-792241D949DA}" presName="background" presStyleLbl="node0" presStyleIdx="0" presStyleCnt="2"/>
      <dgm:spPr/>
    </dgm:pt>
    <dgm:pt modelId="{91A3C9A0-6C19-4661-A675-59726F25C5C1}" type="pres">
      <dgm:prSet presAssocID="{8747EA92-C6F3-46A3-8D6D-792241D949DA}" presName="text" presStyleLbl="fgAcc0" presStyleIdx="0" presStyleCnt="2">
        <dgm:presLayoutVars>
          <dgm:chPref val="3"/>
        </dgm:presLayoutVars>
      </dgm:prSet>
      <dgm:spPr/>
    </dgm:pt>
    <dgm:pt modelId="{E360D0F5-4991-472D-9150-368BC8740D31}" type="pres">
      <dgm:prSet presAssocID="{8747EA92-C6F3-46A3-8D6D-792241D949DA}" presName="hierChild2" presStyleCnt="0"/>
      <dgm:spPr/>
    </dgm:pt>
    <dgm:pt modelId="{E6713212-2F26-477D-9F32-7CD2678337E3}" type="pres">
      <dgm:prSet presAssocID="{7EDDB0AE-B31A-406F-8F09-36AD563BB484}" presName="hierRoot1" presStyleCnt="0"/>
      <dgm:spPr/>
    </dgm:pt>
    <dgm:pt modelId="{F54188AB-B754-4641-B656-CBBF2E86637B}" type="pres">
      <dgm:prSet presAssocID="{7EDDB0AE-B31A-406F-8F09-36AD563BB484}" presName="composite" presStyleCnt="0"/>
      <dgm:spPr/>
    </dgm:pt>
    <dgm:pt modelId="{2B6893A4-B595-4286-A82A-2649C56BAE6F}" type="pres">
      <dgm:prSet presAssocID="{7EDDB0AE-B31A-406F-8F09-36AD563BB484}" presName="background" presStyleLbl="node0" presStyleIdx="1" presStyleCnt="2"/>
      <dgm:spPr/>
    </dgm:pt>
    <dgm:pt modelId="{D7ECD7FD-F2C3-4C8D-85A7-195CAEF9528E}" type="pres">
      <dgm:prSet presAssocID="{7EDDB0AE-B31A-406F-8F09-36AD563BB484}" presName="text" presStyleLbl="fgAcc0" presStyleIdx="1" presStyleCnt="2">
        <dgm:presLayoutVars>
          <dgm:chPref val="3"/>
        </dgm:presLayoutVars>
      </dgm:prSet>
      <dgm:spPr/>
    </dgm:pt>
    <dgm:pt modelId="{FE8A9F57-1D66-4FC2-96FE-38A7E393DF1C}" type="pres">
      <dgm:prSet presAssocID="{7EDDB0AE-B31A-406F-8F09-36AD563BB484}" presName="hierChild2" presStyleCnt="0"/>
      <dgm:spPr/>
    </dgm:pt>
  </dgm:ptLst>
  <dgm:cxnLst>
    <dgm:cxn modelId="{13B9161C-18D0-4BBF-B674-BF16AA774B82}" type="presOf" srcId="{8747EA92-C6F3-46A3-8D6D-792241D949DA}" destId="{91A3C9A0-6C19-4661-A675-59726F25C5C1}" srcOrd="0" destOrd="0" presId="urn:microsoft.com/office/officeart/2005/8/layout/hierarchy1"/>
    <dgm:cxn modelId="{4C4A544F-F4F3-492A-955A-1524D9D66D55}" srcId="{688BA1DE-5777-4CCE-8A47-3F2FC8D4FB6C}" destId="{8747EA92-C6F3-46A3-8D6D-792241D949DA}" srcOrd="0" destOrd="0" parTransId="{01D2E830-73B1-48D6-9DAE-0AB948B085E4}" sibTransId="{BE8C109E-57A6-41ED-B262-1F93AA536BC8}"/>
    <dgm:cxn modelId="{1F7BEAA9-8EC8-4D8D-AECD-19D687870F47}" srcId="{688BA1DE-5777-4CCE-8A47-3F2FC8D4FB6C}" destId="{7EDDB0AE-B31A-406F-8F09-36AD563BB484}" srcOrd="1" destOrd="0" parTransId="{3364407F-3DBB-4B60-A3E5-869A63335D65}" sibTransId="{A46D137F-94BB-491D-80AA-D6D3A99646CB}"/>
    <dgm:cxn modelId="{9D1FF8D2-2B4F-4C01-9CB4-25253300EBB5}" type="presOf" srcId="{688BA1DE-5777-4CCE-8A47-3F2FC8D4FB6C}" destId="{6F4E615A-1479-4FD0-A077-E017D39A5CE1}" srcOrd="0" destOrd="0" presId="urn:microsoft.com/office/officeart/2005/8/layout/hierarchy1"/>
    <dgm:cxn modelId="{CAA336F8-5F8B-4E9E-9F3D-23A6D15D86EF}" type="presOf" srcId="{7EDDB0AE-B31A-406F-8F09-36AD563BB484}" destId="{D7ECD7FD-F2C3-4C8D-85A7-195CAEF9528E}" srcOrd="0" destOrd="0" presId="urn:microsoft.com/office/officeart/2005/8/layout/hierarchy1"/>
    <dgm:cxn modelId="{C239A8E8-C1FB-44AD-B12C-9A83DC8940CE}" type="presParOf" srcId="{6F4E615A-1479-4FD0-A077-E017D39A5CE1}" destId="{589EB237-0116-41A5-AA0D-ADA187AE6BAF}" srcOrd="0" destOrd="0" presId="urn:microsoft.com/office/officeart/2005/8/layout/hierarchy1"/>
    <dgm:cxn modelId="{E2A1C7DE-8463-4F0F-94CB-01740C0DAD0B}" type="presParOf" srcId="{589EB237-0116-41A5-AA0D-ADA187AE6BAF}" destId="{91A6B3B7-8628-4C4F-ACF4-515593B9BAD5}" srcOrd="0" destOrd="0" presId="urn:microsoft.com/office/officeart/2005/8/layout/hierarchy1"/>
    <dgm:cxn modelId="{E807D770-3B04-4F96-A531-8322EDA8C710}" type="presParOf" srcId="{91A6B3B7-8628-4C4F-ACF4-515593B9BAD5}" destId="{17DB08FC-0025-46C3-A30B-938C90F54961}" srcOrd="0" destOrd="0" presId="urn:microsoft.com/office/officeart/2005/8/layout/hierarchy1"/>
    <dgm:cxn modelId="{B8988040-886F-44DF-8DE0-480960456AC7}" type="presParOf" srcId="{91A6B3B7-8628-4C4F-ACF4-515593B9BAD5}" destId="{91A3C9A0-6C19-4661-A675-59726F25C5C1}" srcOrd="1" destOrd="0" presId="urn:microsoft.com/office/officeart/2005/8/layout/hierarchy1"/>
    <dgm:cxn modelId="{7542D3D8-7B34-4825-908D-884B3D580E49}" type="presParOf" srcId="{589EB237-0116-41A5-AA0D-ADA187AE6BAF}" destId="{E360D0F5-4991-472D-9150-368BC8740D31}" srcOrd="1" destOrd="0" presId="urn:microsoft.com/office/officeart/2005/8/layout/hierarchy1"/>
    <dgm:cxn modelId="{CB595485-9739-4E96-A2BE-A3B79EEC1A7E}" type="presParOf" srcId="{6F4E615A-1479-4FD0-A077-E017D39A5CE1}" destId="{E6713212-2F26-477D-9F32-7CD2678337E3}" srcOrd="1" destOrd="0" presId="urn:microsoft.com/office/officeart/2005/8/layout/hierarchy1"/>
    <dgm:cxn modelId="{A515810B-3C13-46B8-A9C3-0378D2869D6D}" type="presParOf" srcId="{E6713212-2F26-477D-9F32-7CD2678337E3}" destId="{F54188AB-B754-4641-B656-CBBF2E86637B}" srcOrd="0" destOrd="0" presId="urn:microsoft.com/office/officeart/2005/8/layout/hierarchy1"/>
    <dgm:cxn modelId="{9E186504-4C5D-4BF2-9465-53FC639879F4}" type="presParOf" srcId="{F54188AB-B754-4641-B656-CBBF2E86637B}" destId="{2B6893A4-B595-4286-A82A-2649C56BAE6F}" srcOrd="0" destOrd="0" presId="urn:microsoft.com/office/officeart/2005/8/layout/hierarchy1"/>
    <dgm:cxn modelId="{66D6202C-19D7-4AC4-BE66-0053E8A9B240}" type="presParOf" srcId="{F54188AB-B754-4641-B656-CBBF2E86637B}" destId="{D7ECD7FD-F2C3-4C8D-85A7-195CAEF9528E}" srcOrd="1" destOrd="0" presId="urn:microsoft.com/office/officeart/2005/8/layout/hierarchy1"/>
    <dgm:cxn modelId="{B329861A-31DF-44C7-8DCD-3F12F9D02F9B}" type="presParOf" srcId="{E6713212-2F26-477D-9F32-7CD2678337E3}" destId="{FE8A9F57-1D66-4FC2-96FE-38A7E393DF1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48BC694-03FE-4DE0-AE82-C5E2C69D319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6503762-2F4C-49E4-85CE-7E253C11D54E}">
      <dgm:prSet/>
      <dgm:spPr/>
      <dgm:t>
        <a:bodyPr/>
        <a:lstStyle/>
        <a:p>
          <a:pPr>
            <a:defRPr cap="all"/>
          </a:pPr>
          <a:r>
            <a:rPr lang="en-GB"/>
            <a:t>Its main function is law making, </a:t>
          </a:r>
          <a:endParaRPr lang="en-US"/>
        </a:p>
      </dgm:t>
    </dgm:pt>
    <dgm:pt modelId="{ED7E17EA-0833-4DF4-A102-4542811CD83C}" type="parTrans" cxnId="{8FF42C0B-A631-4F81-9800-E5B73BCB53A8}">
      <dgm:prSet/>
      <dgm:spPr/>
      <dgm:t>
        <a:bodyPr/>
        <a:lstStyle/>
        <a:p>
          <a:endParaRPr lang="en-US"/>
        </a:p>
      </dgm:t>
    </dgm:pt>
    <dgm:pt modelId="{155B60D3-B2FF-4AF7-B0B6-605E54FF1AEF}" type="sibTrans" cxnId="{8FF42C0B-A631-4F81-9800-E5B73BCB53A8}">
      <dgm:prSet/>
      <dgm:spPr/>
      <dgm:t>
        <a:bodyPr/>
        <a:lstStyle/>
        <a:p>
          <a:endParaRPr lang="en-US"/>
        </a:p>
      </dgm:t>
    </dgm:pt>
    <dgm:pt modelId="{B61ECE02-E50E-47F5-A365-6C48D17C52FC}">
      <dgm:prSet/>
      <dgm:spPr/>
      <dgm:t>
        <a:bodyPr/>
        <a:lstStyle/>
        <a:p>
          <a:pPr>
            <a:defRPr cap="all"/>
          </a:pPr>
          <a:r>
            <a:rPr lang="en-GB"/>
            <a:t>It is where primary legislation comes from. </a:t>
          </a:r>
          <a:endParaRPr lang="en-US"/>
        </a:p>
      </dgm:t>
    </dgm:pt>
    <dgm:pt modelId="{7C7B5737-480B-4555-B8F5-FE9F71A47083}" type="parTrans" cxnId="{0C57D73F-4951-440D-BAF7-AD13E07BE500}">
      <dgm:prSet/>
      <dgm:spPr/>
      <dgm:t>
        <a:bodyPr/>
        <a:lstStyle/>
        <a:p>
          <a:endParaRPr lang="en-US"/>
        </a:p>
      </dgm:t>
    </dgm:pt>
    <dgm:pt modelId="{F512AAA5-8D7D-4218-A4A7-43AC4B1C7756}" type="sibTrans" cxnId="{0C57D73F-4951-440D-BAF7-AD13E07BE500}">
      <dgm:prSet/>
      <dgm:spPr/>
      <dgm:t>
        <a:bodyPr/>
        <a:lstStyle/>
        <a:p>
          <a:endParaRPr lang="en-US"/>
        </a:p>
      </dgm:t>
    </dgm:pt>
    <dgm:pt modelId="{195209C6-6537-4FB2-A298-E2396A9F0E94}" type="pres">
      <dgm:prSet presAssocID="{B48BC694-03FE-4DE0-AE82-C5E2C69D319D}" presName="root" presStyleCnt="0">
        <dgm:presLayoutVars>
          <dgm:dir/>
          <dgm:resizeHandles val="exact"/>
        </dgm:presLayoutVars>
      </dgm:prSet>
      <dgm:spPr/>
    </dgm:pt>
    <dgm:pt modelId="{4E01A1BA-5E77-4536-B15E-651316C0B4F5}" type="pres">
      <dgm:prSet presAssocID="{D6503762-2F4C-49E4-85CE-7E253C11D54E}" presName="compNode" presStyleCnt="0"/>
      <dgm:spPr/>
    </dgm:pt>
    <dgm:pt modelId="{B1F9C5CB-F956-46C0-837B-AD4D54551A68}" type="pres">
      <dgm:prSet presAssocID="{D6503762-2F4C-49E4-85CE-7E253C11D54E}" presName="iconBgRect" presStyleLbl="bgShp" presStyleIdx="0" presStyleCnt="2"/>
      <dgm:spPr/>
    </dgm:pt>
    <dgm:pt modelId="{168790CF-6E59-4C11-B644-1C9E36E406ED}" type="pres">
      <dgm:prSet presAssocID="{D6503762-2F4C-49E4-85CE-7E253C11D54E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364C3B6E-E1CD-4E78-9FAE-E0C8B025CB20}" type="pres">
      <dgm:prSet presAssocID="{D6503762-2F4C-49E4-85CE-7E253C11D54E}" presName="spaceRect" presStyleCnt="0"/>
      <dgm:spPr/>
    </dgm:pt>
    <dgm:pt modelId="{4541EF83-AF42-484A-A466-B5EC8D4EED89}" type="pres">
      <dgm:prSet presAssocID="{D6503762-2F4C-49E4-85CE-7E253C11D54E}" presName="textRect" presStyleLbl="revTx" presStyleIdx="0" presStyleCnt="2">
        <dgm:presLayoutVars>
          <dgm:chMax val="1"/>
          <dgm:chPref val="1"/>
        </dgm:presLayoutVars>
      </dgm:prSet>
      <dgm:spPr/>
    </dgm:pt>
    <dgm:pt modelId="{6F74B466-1278-4001-93C8-82933263B289}" type="pres">
      <dgm:prSet presAssocID="{155B60D3-B2FF-4AF7-B0B6-605E54FF1AEF}" presName="sibTrans" presStyleCnt="0"/>
      <dgm:spPr/>
    </dgm:pt>
    <dgm:pt modelId="{892928E2-4029-4D92-8934-C651A20FDFF2}" type="pres">
      <dgm:prSet presAssocID="{B61ECE02-E50E-47F5-A365-6C48D17C52FC}" presName="compNode" presStyleCnt="0"/>
      <dgm:spPr/>
    </dgm:pt>
    <dgm:pt modelId="{216AAD48-CCE6-4FCD-8A1D-1544C6BCEA5C}" type="pres">
      <dgm:prSet presAssocID="{B61ECE02-E50E-47F5-A365-6C48D17C52FC}" presName="iconBgRect" presStyleLbl="bgShp" presStyleIdx="1" presStyleCnt="2"/>
      <dgm:spPr/>
    </dgm:pt>
    <dgm:pt modelId="{21906302-C377-4239-B9DC-BAD3C4A9C5A8}" type="pres">
      <dgm:prSet presAssocID="{B61ECE02-E50E-47F5-A365-6C48D17C52FC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567E744-BA7D-441C-8284-0591A5CA51A0}" type="pres">
      <dgm:prSet presAssocID="{B61ECE02-E50E-47F5-A365-6C48D17C52FC}" presName="spaceRect" presStyleCnt="0"/>
      <dgm:spPr/>
    </dgm:pt>
    <dgm:pt modelId="{76CD473F-EE33-464E-9698-63ACF74AC62E}" type="pres">
      <dgm:prSet presAssocID="{B61ECE02-E50E-47F5-A365-6C48D17C52F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8FF42C0B-A631-4F81-9800-E5B73BCB53A8}" srcId="{B48BC694-03FE-4DE0-AE82-C5E2C69D319D}" destId="{D6503762-2F4C-49E4-85CE-7E253C11D54E}" srcOrd="0" destOrd="0" parTransId="{ED7E17EA-0833-4DF4-A102-4542811CD83C}" sibTransId="{155B60D3-B2FF-4AF7-B0B6-605E54FF1AEF}"/>
    <dgm:cxn modelId="{25993832-C8BF-4C9C-8571-2FCBD5F08A8E}" type="presOf" srcId="{B48BC694-03FE-4DE0-AE82-C5E2C69D319D}" destId="{195209C6-6537-4FB2-A298-E2396A9F0E94}" srcOrd="0" destOrd="0" presId="urn:microsoft.com/office/officeart/2018/5/layout/IconCircleLabelList"/>
    <dgm:cxn modelId="{0C57D73F-4951-440D-BAF7-AD13E07BE500}" srcId="{B48BC694-03FE-4DE0-AE82-C5E2C69D319D}" destId="{B61ECE02-E50E-47F5-A365-6C48D17C52FC}" srcOrd="1" destOrd="0" parTransId="{7C7B5737-480B-4555-B8F5-FE9F71A47083}" sibTransId="{F512AAA5-8D7D-4218-A4A7-43AC4B1C7756}"/>
    <dgm:cxn modelId="{B5FC8643-88A3-4A34-996B-55B8360154BC}" type="presOf" srcId="{D6503762-2F4C-49E4-85CE-7E253C11D54E}" destId="{4541EF83-AF42-484A-A466-B5EC8D4EED89}" srcOrd="0" destOrd="0" presId="urn:microsoft.com/office/officeart/2018/5/layout/IconCircleLabelList"/>
    <dgm:cxn modelId="{99848A98-9AA5-4768-97DC-191E392D1A6F}" type="presOf" srcId="{B61ECE02-E50E-47F5-A365-6C48D17C52FC}" destId="{76CD473F-EE33-464E-9698-63ACF74AC62E}" srcOrd="0" destOrd="0" presId="urn:microsoft.com/office/officeart/2018/5/layout/IconCircleLabelList"/>
    <dgm:cxn modelId="{443D8C5E-98A9-440C-9649-EEBFA4FC0959}" type="presParOf" srcId="{195209C6-6537-4FB2-A298-E2396A9F0E94}" destId="{4E01A1BA-5E77-4536-B15E-651316C0B4F5}" srcOrd="0" destOrd="0" presId="urn:microsoft.com/office/officeart/2018/5/layout/IconCircleLabelList"/>
    <dgm:cxn modelId="{BA511986-229E-45E9-A768-D1DA0B6B2BED}" type="presParOf" srcId="{4E01A1BA-5E77-4536-B15E-651316C0B4F5}" destId="{B1F9C5CB-F956-46C0-837B-AD4D54551A68}" srcOrd="0" destOrd="0" presId="urn:microsoft.com/office/officeart/2018/5/layout/IconCircleLabelList"/>
    <dgm:cxn modelId="{2D084FF9-28A4-4D82-9402-74C373DDE43E}" type="presParOf" srcId="{4E01A1BA-5E77-4536-B15E-651316C0B4F5}" destId="{168790CF-6E59-4C11-B644-1C9E36E406ED}" srcOrd="1" destOrd="0" presId="urn:microsoft.com/office/officeart/2018/5/layout/IconCircleLabelList"/>
    <dgm:cxn modelId="{8C272CAB-BEEE-4937-968A-F4DC67E36383}" type="presParOf" srcId="{4E01A1BA-5E77-4536-B15E-651316C0B4F5}" destId="{364C3B6E-E1CD-4E78-9FAE-E0C8B025CB20}" srcOrd="2" destOrd="0" presId="urn:microsoft.com/office/officeart/2018/5/layout/IconCircleLabelList"/>
    <dgm:cxn modelId="{4AFE09B6-15A3-47D3-92CD-956EEDFD0CC0}" type="presParOf" srcId="{4E01A1BA-5E77-4536-B15E-651316C0B4F5}" destId="{4541EF83-AF42-484A-A466-B5EC8D4EED89}" srcOrd="3" destOrd="0" presId="urn:microsoft.com/office/officeart/2018/5/layout/IconCircleLabelList"/>
    <dgm:cxn modelId="{D0CE95A1-8487-4FE7-B50E-2256002736E7}" type="presParOf" srcId="{195209C6-6537-4FB2-A298-E2396A9F0E94}" destId="{6F74B466-1278-4001-93C8-82933263B289}" srcOrd="1" destOrd="0" presId="urn:microsoft.com/office/officeart/2018/5/layout/IconCircleLabelList"/>
    <dgm:cxn modelId="{33255A9C-3A87-4953-9DE3-C97AEA8E43E4}" type="presParOf" srcId="{195209C6-6537-4FB2-A298-E2396A9F0E94}" destId="{892928E2-4029-4D92-8934-C651A20FDFF2}" srcOrd="2" destOrd="0" presId="urn:microsoft.com/office/officeart/2018/5/layout/IconCircleLabelList"/>
    <dgm:cxn modelId="{31B0A874-CF62-4156-93C3-84A3A05BD3A9}" type="presParOf" srcId="{892928E2-4029-4D92-8934-C651A20FDFF2}" destId="{216AAD48-CCE6-4FCD-8A1D-1544C6BCEA5C}" srcOrd="0" destOrd="0" presId="urn:microsoft.com/office/officeart/2018/5/layout/IconCircleLabelList"/>
    <dgm:cxn modelId="{DE1AAF14-DA80-4A32-8DD0-10378CBACB6F}" type="presParOf" srcId="{892928E2-4029-4D92-8934-C651A20FDFF2}" destId="{21906302-C377-4239-B9DC-BAD3C4A9C5A8}" srcOrd="1" destOrd="0" presId="urn:microsoft.com/office/officeart/2018/5/layout/IconCircleLabelList"/>
    <dgm:cxn modelId="{8F5D35CF-95CD-416D-BB8A-9FADC986443B}" type="presParOf" srcId="{892928E2-4029-4D92-8934-C651A20FDFF2}" destId="{D567E744-BA7D-441C-8284-0591A5CA51A0}" srcOrd="2" destOrd="0" presId="urn:microsoft.com/office/officeart/2018/5/layout/IconCircleLabelList"/>
    <dgm:cxn modelId="{3800A964-B184-44E4-B57F-B437B4F51D7F}" type="presParOf" srcId="{892928E2-4029-4D92-8934-C651A20FDFF2}" destId="{76CD473F-EE33-464E-9698-63ACF74AC62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CE2FF65-1FC1-427F-AA73-BE16847B38C1}" type="doc">
      <dgm:prSet loTypeId="urn:microsoft.com/office/officeart/2005/8/layout/vProcess5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E24C48-FA39-419A-A65B-026BB97EDB67}">
      <dgm:prSet/>
      <dgm:spPr/>
      <dgm:t>
        <a:bodyPr/>
        <a:lstStyle/>
        <a:p>
          <a:r>
            <a:rPr lang="en-GB"/>
            <a:t>House of commons and house of lords have different functions. </a:t>
          </a:r>
          <a:endParaRPr lang="en-US"/>
        </a:p>
      </dgm:t>
    </dgm:pt>
    <dgm:pt modelId="{1328ECE2-6F8A-417F-B278-B54F309767E8}" type="parTrans" cxnId="{B3FF09A0-9E03-4189-89A7-8D04E407FA32}">
      <dgm:prSet/>
      <dgm:spPr/>
      <dgm:t>
        <a:bodyPr/>
        <a:lstStyle/>
        <a:p>
          <a:endParaRPr lang="en-US"/>
        </a:p>
      </dgm:t>
    </dgm:pt>
    <dgm:pt modelId="{EF4E5277-B5D5-4246-86EC-672B3DAA8ECC}" type="sibTrans" cxnId="{B3FF09A0-9E03-4189-89A7-8D04E407FA32}">
      <dgm:prSet/>
      <dgm:spPr/>
      <dgm:t>
        <a:bodyPr/>
        <a:lstStyle/>
        <a:p>
          <a:endParaRPr lang="en-US"/>
        </a:p>
      </dgm:t>
    </dgm:pt>
    <dgm:pt modelId="{FEA53CFC-8781-45CB-8CC6-3AEBEFD65B05}">
      <dgm:prSet/>
      <dgm:spPr/>
      <dgm:t>
        <a:bodyPr/>
        <a:lstStyle/>
        <a:p>
          <a:r>
            <a:rPr lang="en-GB"/>
            <a:t>We will learn more about this when we discuss the separation of powers. </a:t>
          </a:r>
          <a:endParaRPr lang="en-US"/>
        </a:p>
      </dgm:t>
    </dgm:pt>
    <dgm:pt modelId="{04E525C6-825B-4CD6-B2B0-2F9927E57553}" type="parTrans" cxnId="{975623DA-17DC-4DF6-8A63-6AF525E11C2F}">
      <dgm:prSet/>
      <dgm:spPr/>
      <dgm:t>
        <a:bodyPr/>
        <a:lstStyle/>
        <a:p>
          <a:endParaRPr lang="en-US"/>
        </a:p>
      </dgm:t>
    </dgm:pt>
    <dgm:pt modelId="{9B9F5F08-6F2F-4FDF-BF59-CBAFDD5434C2}" type="sibTrans" cxnId="{975623DA-17DC-4DF6-8A63-6AF525E11C2F}">
      <dgm:prSet/>
      <dgm:spPr/>
      <dgm:t>
        <a:bodyPr/>
        <a:lstStyle/>
        <a:p>
          <a:endParaRPr lang="en-US"/>
        </a:p>
      </dgm:t>
    </dgm:pt>
    <dgm:pt modelId="{F59119BF-ACC2-49BD-80D7-95C211BD6C2F}" type="pres">
      <dgm:prSet presAssocID="{DCE2FF65-1FC1-427F-AA73-BE16847B38C1}" presName="outerComposite" presStyleCnt="0">
        <dgm:presLayoutVars>
          <dgm:chMax val="5"/>
          <dgm:dir/>
          <dgm:resizeHandles val="exact"/>
        </dgm:presLayoutVars>
      </dgm:prSet>
      <dgm:spPr/>
    </dgm:pt>
    <dgm:pt modelId="{1A4342F7-43F7-4705-9C80-C5735E6E1DBA}" type="pres">
      <dgm:prSet presAssocID="{DCE2FF65-1FC1-427F-AA73-BE16847B38C1}" presName="dummyMaxCanvas" presStyleCnt="0">
        <dgm:presLayoutVars/>
      </dgm:prSet>
      <dgm:spPr/>
    </dgm:pt>
    <dgm:pt modelId="{04C25362-E4E7-4CF1-8A09-2B051696E4D0}" type="pres">
      <dgm:prSet presAssocID="{DCE2FF65-1FC1-427F-AA73-BE16847B38C1}" presName="TwoNodes_1" presStyleLbl="node1" presStyleIdx="0" presStyleCnt="2">
        <dgm:presLayoutVars>
          <dgm:bulletEnabled val="1"/>
        </dgm:presLayoutVars>
      </dgm:prSet>
      <dgm:spPr/>
    </dgm:pt>
    <dgm:pt modelId="{D0E030F0-6CA9-4E2F-BE6E-8114E0ACE408}" type="pres">
      <dgm:prSet presAssocID="{DCE2FF65-1FC1-427F-AA73-BE16847B38C1}" presName="TwoNodes_2" presStyleLbl="node1" presStyleIdx="1" presStyleCnt="2">
        <dgm:presLayoutVars>
          <dgm:bulletEnabled val="1"/>
        </dgm:presLayoutVars>
      </dgm:prSet>
      <dgm:spPr/>
    </dgm:pt>
    <dgm:pt modelId="{63D4EC23-C297-4E80-9875-BDB5207FCC1F}" type="pres">
      <dgm:prSet presAssocID="{DCE2FF65-1FC1-427F-AA73-BE16847B38C1}" presName="TwoConn_1-2" presStyleLbl="fgAccFollowNode1" presStyleIdx="0" presStyleCnt="1">
        <dgm:presLayoutVars>
          <dgm:bulletEnabled val="1"/>
        </dgm:presLayoutVars>
      </dgm:prSet>
      <dgm:spPr/>
    </dgm:pt>
    <dgm:pt modelId="{AC5C98A8-E172-4EE3-BF5C-646B37E62DC9}" type="pres">
      <dgm:prSet presAssocID="{DCE2FF65-1FC1-427F-AA73-BE16847B38C1}" presName="TwoNodes_1_text" presStyleLbl="node1" presStyleIdx="1" presStyleCnt="2">
        <dgm:presLayoutVars>
          <dgm:bulletEnabled val="1"/>
        </dgm:presLayoutVars>
      </dgm:prSet>
      <dgm:spPr/>
    </dgm:pt>
    <dgm:pt modelId="{7643EF12-6F74-4581-8957-85BEC7637E2D}" type="pres">
      <dgm:prSet presAssocID="{DCE2FF65-1FC1-427F-AA73-BE16847B38C1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DAC2B42C-2A14-4D83-A1D5-5D9404352CFD}" type="presOf" srcId="{DCE2FF65-1FC1-427F-AA73-BE16847B38C1}" destId="{F59119BF-ACC2-49BD-80D7-95C211BD6C2F}" srcOrd="0" destOrd="0" presId="urn:microsoft.com/office/officeart/2005/8/layout/vProcess5"/>
    <dgm:cxn modelId="{427B218A-2D00-41D9-92FD-ED7C7C26C938}" type="presOf" srcId="{FEA53CFC-8781-45CB-8CC6-3AEBEFD65B05}" destId="{7643EF12-6F74-4581-8957-85BEC7637E2D}" srcOrd="1" destOrd="0" presId="urn:microsoft.com/office/officeart/2005/8/layout/vProcess5"/>
    <dgm:cxn modelId="{5F4DDC98-C576-469B-B527-D101907AB72F}" type="presOf" srcId="{EF4E5277-B5D5-4246-86EC-672B3DAA8ECC}" destId="{63D4EC23-C297-4E80-9875-BDB5207FCC1F}" srcOrd="0" destOrd="0" presId="urn:microsoft.com/office/officeart/2005/8/layout/vProcess5"/>
    <dgm:cxn modelId="{B3FF09A0-9E03-4189-89A7-8D04E407FA32}" srcId="{DCE2FF65-1FC1-427F-AA73-BE16847B38C1}" destId="{C5E24C48-FA39-419A-A65B-026BB97EDB67}" srcOrd="0" destOrd="0" parTransId="{1328ECE2-6F8A-417F-B278-B54F309767E8}" sibTransId="{EF4E5277-B5D5-4246-86EC-672B3DAA8ECC}"/>
    <dgm:cxn modelId="{AA30FFA3-AF1B-4111-BEE0-9E0C25318B41}" type="presOf" srcId="{C5E24C48-FA39-419A-A65B-026BB97EDB67}" destId="{AC5C98A8-E172-4EE3-BF5C-646B37E62DC9}" srcOrd="1" destOrd="0" presId="urn:microsoft.com/office/officeart/2005/8/layout/vProcess5"/>
    <dgm:cxn modelId="{D20AA4B5-3EED-4F80-8904-DE72ACFFA1ED}" type="presOf" srcId="{FEA53CFC-8781-45CB-8CC6-3AEBEFD65B05}" destId="{D0E030F0-6CA9-4E2F-BE6E-8114E0ACE408}" srcOrd="0" destOrd="0" presId="urn:microsoft.com/office/officeart/2005/8/layout/vProcess5"/>
    <dgm:cxn modelId="{6CDFB3C6-879C-40D7-A329-DF4BCED68D0F}" type="presOf" srcId="{C5E24C48-FA39-419A-A65B-026BB97EDB67}" destId="{04C25362-E4E7-4CF1-8A09-2B051696E4D0}" srcOrd="0" destOrd="0" presId="urn:microsoft.com/office/officeart/2005/8/layout/vProcess5"/>
    <dgm:cxn modelId="{975623DA-17DC-4DF6-8A63-6AF525E11C2F}" srcId="{DCE2FF65-1FC1-427F-AA73-BE16847B38C1}" destId="{FEA53CFC-8781-45CB-8CC6-3AEBEFD65B05}" srcOrd="1" destOrd="0" parTransId="{04E525C6-825B-4CD6-B2B0-2F9927E57553}" sibTransId="{9B9F5F08-6F2F-4FDF-BF59-CBAFDD5434C2}"/>
    <dgm:cxn modelId="{83DF4CEC-283C-4EC4-A6C3-28E1B8577403}" type="presParOf" srcId="{F59119BF-ACC2-49BD-80D7-95C211BD6C2F}" destId="{1A4342F7-43F7-4705-9C80-C5735E6E1DBA}" srcOrd="0" destOrd="0" presId="urn:microsoft.com/office/officeart/2005/8/layout/vProcess5"/>
    <dgm:cxn modelId="{A648532C-1ACD-4D6C-8011-6BE3DAA2154A}" type="presParOf" srcId="{F59119BF-ACC2-49BD-80D7-95C211BD6C2F}" destId="{04C25362-E4E7-4CF1-8A09-2B051696E4D0}" srcOrd="1" destOrd="0" presId="urn:microsoft.com/office/officeart/2005/8/layout/vProcess5"/>
    <dgm:cxn modelId="{160B7943-6824-477A-BEFB-82610FBCC1E5}" type="presParOf" srcId="{F59119BF-ACC2-49BD-80D7-95C211BD6C2F}" destId="{D0E030F0-6CA9-4E2F-BE6E-8114E0ACE408}" srcOrd="2" destOrd="0" presId="urn:microsoft.com/office/officeart/2005/8/layout/vProcess5"/>
    <dgm:cxn modelId="{CDF0B56E-C93C-4393-922B-FFF4CA514375}" type="presParOf" srcId="{F59119BF-ACC2-49BD-80D7-95C211BD6C2F}" destId="{63D4EC23-C297-4E80-9875-BDB5207FCC1F}" srcOrd="3" destOrd="0" presId="urn:microsoft.com/office/officeart/2005/8/layout/vProcess5"/>
    <dgm:cxn modelId="{5E897CD9-AF6C-48B4-B5FF-05D2A76C57C4}" type="presParOf" srcId="{F59119BF-ACC2-49BD-80D7-95C211BD6C2F}" destId="{AC5C98A8-E172-4EE3-BF5C-646B37E62DC9}" srcOrd="4" destOrd="0" presId="urn:microsoft.com/office/officeart/2005/8/layout/vProcess5"/>
    <dgm:cxn modelId="{8F060F51-21CF-4E5B-91D3-01E03BBE69CF}" type="presParOf" srcId="{F59119BF-ACC2-49BD-80D7-95C211BD6C2F}" destId="{7643EF12-6F74-4581-8957-85BEC7637E2D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B2DC977-468B-4611-832F-8567776987A6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AE00F7F-9E74-4C57-AE45-D8C3F9AD595F}">
      <dgm:prSet/>
      <dgm:spPr/>
      <dgm:t>
        <a:bodyPr/>
        <a:lstStyle/>
        <a:p>
          <a:r>
            <a:rPr lang="en-GB"/>
            <a:t>Parliament regulate parliament. </a:t>
          </a:r>
          <a:endParaRPr lang="en-US"/>
        </a:p>
      </dgm:t>
    </dgm:pt>
    <dgm:pt modelId="{E987C080-C2A1-444E-872E-E3A271FE2F49}" type="parTrans" cxnId="{F722F1DD-6185-47E6-92A9-D063B5C005CB}">
      <dgm:prSet/>
      <dgm:spPr/>
      <dgm:t>
        <a:bodyPr/>
        <a:lstStyle/>
        <a:p>
          <a:endParaRPr lang="en-US"/>
        </a:p>
      </dgm:t>
    </dgm:pt>
    <dgm:pt modelId="{B6804039-24A5-4DF7-9055-A8870A8343A9}" type="sibTrans" cxnId="{F722F1DD-6185-47E6-92A9-D063B5C005CB}">
      <dgm:prSet/>
      <dgm:spPr/>
      <dgm:t>
        <a:bodyPr/>
        <a:lstStyle/>
        <a:p>
          <a:endParaRPr lang="en-US"/>
        </a:p>
      </dgm:t>
    </dgm:pt>
    <dgm:pt modelId="{49B87C17-10A2-4505-B70C-59DC215AB700}">
      <dgm:prSet/>
      <dgm:spPr/>
      <dgm:t>
        <a:bodyPr/>
        <a:lstStyle/>
        <a:p>
          <a:r>
            <a:rPr lang="en-GB"/>
            <a:t>Parliament sets its own rules and privileges. </a:t>
          </a:r>
          <a:endParaRPr lang="en-US"/>
        </a:p>
      </dgm:t>
    </dgm:pt>
    <dgm:pt modelId="{0AC24AB8-666A-4167-B580-20EE53A8A355}" type="parTrans" cxnId="{E593E7DC-CCFA-4CCB-A344-F4F2A514A55E}">
      <dgm:prSet/>
      <dgm:spPr/>
      <dgm:t>
        <a:bodyPr/>
        <a:lstStyle/>
        <a:p>
          <a:endParaRPr lang="en-US"/>
        </a:p>
      </dgm:t>
    </dgm:pt>
    <dgm:pt modelId="{49EEB77F-D194-455E-A223-FBAE980BB09F}" type="sibTrans" cxnId="{E593E7DC-CCFA-4CCB-A344-F4F2A514A55E}">
      <dgm:prSet/>
      <dgm:spPr/>
      <dgm:t>
        <a:bodyPr/>
        <a:lstStyle/>
        <a:p>
          <a:endParaRPr lang="en-US"/>
        </a:p>
      </dgm:t>
    </dgm:pt>
    <dgm:pt modelId="{754018DF-F3E3-485F-A033-0E544BEFD600}">
      <dgm:prSet/>
      <dgm:spPr/>
      <dgm:t>
        <a:bodyPr/>
        <a:lstStyle/>
        <a:p>
          <a:r>
            <a:rPr lang="en-GB" dirty="0"/>
            <a:t>Regulate Party political funding Political parties, elections and referendums Act 2000. </a:t>
          </a:r>
          <a:endParaRPr lang="en-US" dirty="0"/>
        </a:p>
      </dgm:t>
    </dgm:pt>
    <dgm:pt modelId="{F190ACD7-29EE-4E53-8CBE-34F7B5A2A7FC}" type="parTrans" cxnId="{026FC2E6-5073-410F-8740-1F3C0A8C6C4E}">
      <dgm:prSet/>
      <dgm:spPr/>
      <dgm:t>
        <a:bodyPr/>
        <a:lstStyle/>
        <a:p>
          <a:endParaRPr lang="en-US"/>
        </a:p>
      </dgm:t>
    </dgm:pt>
    <dgm:pt modelId="{F757A522-4C49-4E86-8CA8-17EA1C274FAA}" type="sibTrans" cxnId="{026FC2E6-5073-410F-8740-1F3C0A8C6C4E}">
      <dgm:prSet/>
      <dgm:spPr/>
      <dgm:t>
        <a:bodyPr/>
        <a:lstStyle/>
        <a:p>
          <a:endParaRPr lang="en-US"/>
        </a:p>
      </dgm:t>
    </dgm:pt>
    <dgm:pt modelId="{77CA4C90-D3E6-4480-8D94-301029E49C8C}">
      <dgm:prSet/>
      <dgm:spPr/>
      <dgm:t>
        <a:bodyPr/>
        <a:lstStyle/>
        <a:p>
          <a:r>
            <a:rPr lang="en-GB"/>
            <a:t>Parliamentary privilege. </a:t>
          </a:r>
          <a:endParaRPr lang="en-US"/>
        </a:p>
      </dgm:t>
    </dgm:pt>
    <dgm:pt modelId="{CA861998-15EE-45B7-B4A4-C743E9B4C4B8}" type="parTrans" cxnId="{21561F02-80C0-4542-9885-F2D4C31275C7}">
      <dgm:prSet/>
      <dgm:spPr/>
      <dgm:t>
        <a:bodyPr/>
        <a:lstStyle/>
        <a:p>
          <a:endParaRPr lang="en-US"/>
        </a:p>
      </dgm:t>
    </dgm:pt>
    <dgm:pt modelId="{E1E79E56-9670-4756-9B1D-985A598857BD}" type="sibTrans" cxnId="{21561F02-80C0-4542-9885-F2D4C31275C7}">
      <dgm:prSet/>
      <dgm:spPr/>
      <dgm:t>
        <a:bodyPr/>
        <a:lstStyle/>
        <a:p>
          <a:endParaRPr lang="en-US"/>
        </a:p>
      </dgm:t>
    </dgm:pt>
    <dgm:pt modelId="{8C9D38D3-89ED-48C0-92C6-13B9BEA9E3E2}">
      <dgm:prSet/>
      <dgm:spPr/>
      <dgm:t>
        <a:bodyPr/>
        <a:lstStyle/>
        <a:p>
          <a:r>
            <a:rPr lang="en-GB"/>
            <a:t>Number of rights which is the right to freedom of speech due to the bill of rights 1689 article 9. </a:t>
          </a:r>
          <a:endParaRPr lang="en-US"/>
        </a:p>
      </dgm:t>
    </dgm:pt>
    <dgm:pt modelId="{0B2292B6-4A5F-450F-87C2-F08AE8AAA4F6}" type="parTrans" cxnId="{7D9D944F-6E3A-4362-84F6-077A81D92213}">
      <dgm:prSet/>
      <dgm:spPr/>
      <dgm:t>
        <a:bodyPr/>
        <a:lstStyle/>
        <a:p>
          <a:endParaRPr lang="en-US"/>
        </a:p>
      </dgm:t>
    </dgm:pt>
    <dgm:pt modelId="{2CD2E2F6-0BF4-4A19-8B28-3A2D5F91786D}" type="sibTrans" cxnId="{7D9D944F-6E3A-4362-84F6-077A81D92213}">
      <dgm:prSet/>
      <dgm:spPr/>
      <dgm:t>
        <a:bodyPr/>
        <a:lstStyle/>
        <a:p>
          <a:endParaRPr lang="en-US"/>
        </a:p>
      </dgm:t>
    </dgm:pt>
    <dgm:pt modelId="{4FDDE64E-63DF-4E2D-BD1D-95594D90D630}" type="pres">
      <dgm:prSet presAssocID="{DB2DC977-468B-4611-832F-8567776987A6}" presName="outerComposite" presStyleCnt="0">
        <dgm:presLayoutVars>
          <dgm:chMax val="5"/>
          <dgm:dir/>
          <dgm:resizeHandles val="exact"/>
        </dgm:presLayoutVars>
      </dgm:prSet>
      <dgm:spPr/>
    </dgm:pt>
    <dgm:pt modelId="{DE5A3E60-10A1-4E82-8D63-B5135C791F40}" type="pres">
      <dgm:prSet presAssocID="{DB2DC977-468B-4611-832F-8567776987A6}" presName="dummyMaxCanvas" presStyleCnt="0">
        <dgm:presLayoutVars/>
      </dgm:prSet>
      <dgm:spPr/>
    </dgm:pt>
    <dgm:pt modelId="{DD3BD21F-31B4-4776-9A44-A4C59A94B417}" type="pres">
      <dgm:prSet presAssocID="{DB2DC977-468B-4611-832F-8567776987A6}" presName="FiveNodes_1" presStyleLbl="node1" presStyleIdx="0" presStyleCnt="5">
        <dgm:presLayoutVars>
          <dgm:bulletEnabled val="1"/>
        </dgm:presLayoutVars>
      </dgm:prSet>
      <dgm:spPr/>
    </dgm:pt>
    <dgm:pt modelId="{CEC6EF56-EAED-40B6-BFDF-F0F0B96D35C2}" type="pres">
      <dgm:prSet presAssocID="{DB2DC977-468B-4611-832F-8567776987A6}" presName="FiveNodes_2" presStyleLbl="node1" presStyleIdx="1" presStyleCnt="5">
        <dgm:presLayoutVars>
          <dgm:bulletEnabled val="1"/>
        </dgm:presLayoutVars>
      </dgm:prSet>
      <dgm:spPr/>
    </dgm:pt>
    <dgm:pt modelId="{470613AD-6949-4239-8FDA-F87CAFE4B66A}" type="pres">
      <dgm:prSet presAssocID="{DB2DC977-468B-4611-832F-8567776987A6}" presName="FiveNodes_3" presStyleLbl="node1" presStyleIdx="2" presStyleCnt="5">
        <dgm:presLayoutVars>
          <dgm:bulletEnabled val="1"/>
        </dgm:presLayoutVars>
      </dgm:prSet>
      <dgm:spPr/>
    </dgm:pt>
    <dgm:pt modelId="{2F5BDE53-DD22-469E-969B-AF526D6EACB1}" type="pres">
      <dgm:prSet presAssocID="{DB2DC977-468B-4611-832F-8567776987A6}" presName="FiveNodes_4" presStyleLbl="node1" presStyleIdx="3" presStyleCnt="5">
        <dgm:presLayoutVars>
          <dgm:bulletEnabled val="1"/>
        </dgm:presLayoutVars>
      </dgm:prSet>
      <dgm:spPr/>
    </dgm:pt>
    <dgm:pt modelId="{4F7D38C9-C509-42E3-8996-139613C514C4}" type="pres">
      <dgm:prSet presAssocID="{DB2DC977-468B-4611-832F-8567776987A6}" presName="FiveNodes_5" presStyleLbl="node1" presStyleIdx="4" presStyleCnt="5">
        <dgm:presLayoutVars>
          <dgm:bulletEnabled val="1"/>
        </dgm:presLayoutVars>
      </dgm:prSet>
      <dgm:spPr/>
    </dgm:pt>
    <dgm:pt modelId="{ABC0D341-AA68-4617-99E5-2DF7CA5AC05A}" type="pres">
      <dgm:prSet presAssocID="{DB2DC977-468B-4611-832F-8567776987A6}" presName="FiveConn_1-2" presStyleLbl="fgAccFollowNode1" presStyleIdx="0" presStyleCnt="4">
        <dgm:presLayoutVars>
          <dgm:bulletEnabled val="1"/>
        </dgm:presLayoutVars>
      </dgm:prSet>
      <dgm:spPr/>
    </dgm:pt>
    <dgm:pt modelId="{53F1D297-C2FB-4370-9447-DA4AD3411232}" type="pres">
      <dgm:prSet presAssocID="{DB2DC977-468B-4611-832F-8567776987A6}" presName="FiveConn_2-3" presStyleLbl="fgAccFollowNode1" presStyleIdx="1" presStyleCnt="4">
        <dgm:presLayoutVars>
          <dgm:bulletEnabled val="1"/>
        </dgm:presLayoutVars>
      </dgm:prSet>
      <dgm:spPr/>
    </dgm:pt>
    <dgm:pt modelId="{F8F2FD8A-6855-4182-8688-BB9D7B774C59}" type="pres">
      <dgm:prSet presAssocID="{DB2DC977-468B-4611-832F-8567776987A6}" presName="FiveConn_3-4" presStyleLbl="fgAccFollowNode1" presStyleIdx="2" presStyleCnt="4">
        <dgm:presLayoutVars>
          <dgm:bulletEnabled val="1"/>
        </dgm:presLayoutVars>
      </dgm:prSet>
      <dgm:spPr/>
    </dgm:pt>
    <dgm:pt modelId="{85A04C4D-3F51-4D8E-AB2D-8C120718A68A}" type="pres">
      <dgm:prSet presAssocID="{DB2DC977-468B-4611-832F-8567776987A6}" presName="FiveConn_4-5" presStyleLbl="fgAccFollowNode1" presStyleIdx="3" presStyleCnt="4">
        <dgm:presLayoutVars>
          <dgm:bulletEnabled val="1"/>
        </dgm:presLayoutVars>
      </dgm:prSet>
      <dgm:spPr/>
    </dgm:pt>
    <dgm:pt modelId="{C9C8BE07-1E72-477B-A358-4C225AB61FB9}" type="pres">
      <dgm:prSet presAssocID="{DB2DC977-468B-4611-832F-8567776987A6}" presName="FiveNodes_1_text" presStyleLbl="node1" presStyleIdx="4" presStyleCnt="5">
        <dgm:presLayoutVars>
          <dgm:bulletEnabled val="1"/>
        </dgm:presLayoutVars>
      </dgm:prSet>
      <dgm:spPr/>
    </dgm:pt>
    <dgm:pt modelId="{9427B913-9241-4EFE-8068-0C6C84D7D96F}" type="pres">
      <dgm:prSet presAssocID="{DB2DC977-468B-4611-832F-8567776987A6}" presName="FiveNodes_2_text" presStyleLbl="node1" presStyleIdx="4" presStyleCnt="5">
        <dgm:presLayoutVars>
          <dgm:bulletEnabled val="1"/>
        </dgm:presLayoutVars>
      </dgm:prSet>
      <dgm:spPr/>
    </dgm:pt>
    <dgm:pt modelId="{C18E30E3-300B-49EE-BE0B-22B924A6621C}" type="pres">
      <dgm:prSet presAssocID="{DB2DC977-468B-4611-832F-8567776987A6}" presName="FiveNodes_3_text" presStyleLbl="node1" presStyleIdx="4" presStyleCnt="5">
        <dgm:presLayoutVars>
          <dgm:bulletEnabled val="1"/>
        </dgm:presLayoutVars>
      </dgm:prSet>
      <dgm:spPr/>
    </dgm:pt>
    <dgm:pt modelId="{3A81D11B-2067-4B30-8598-7E4093DC3544}" type="pres">
      <dgm:prSet presAssocID="{DB2DC977-468B-4611-832F-8567776987A6}" presName="FiveNodes_4_text" presStyleLbl="node1" presStyleIdx="4" presStyleCnt="5">
        <dgm:presLayoutVars>
          <dgm:bulletEnabled val="1"/>
        </dgm:presLayoutVars>
      </dgm:prSet>
      <dgm:spPr/>
    </dgm:pt>
    <dgm:pt modelId="{49657419-79A5-4D8A-82FA-A40F3CEDE6A8}" type="pres">
      <dgm:prSet presAssocID="{DB2DC977-468B-4611-832F-8567776987A6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1561F02-80C0-4542-9885-F2D4C31275C7}" srcId="{DB2DC977-468B-4611-832F-8567776987A6}" destId="{77CA4C90-D3E6-4480-8D94-301029E49C8C}" srcOrd="3" destOrd="0" parTransId="{CA861998-15EE-45B7-B4A4-C743E9B4C4B8}" sibTransId="{E1E79E56-9670-4756-9B1D-985A598857BD}"/>
    <dgm:cxn modelId="{3278DE07-0789-4F6F-9629-A5977A4D49AC}" type="presOf" srcId="{E1E79E56-9670-4756-9B1D-985A598857BD}" destId="{85A04C4D-3F51-4D8E-AB2D-8C120718A68A}" srcOrd="0" destOrd="0" presId="urn:microsoft.com/office/officeart/2005/8/layout/vProcess5"/>
    <dgm:cxn modelId="{B6F18B21-284E-44BB-8749-F625327DEC82}" type="presOf" srcId="{754018DF-F3E3-485F-A033-0E544BEFD600}" destId="{470613AD-6949-4239-8FDA-F87CAFE4B66A}" srcOrd="0" destOrd="0" presId="urn:microsoft.com/office/officeart/2005/8/layout/vProcess5"/>
    <dgm:cxn modelId="{D01F8324-C758-424F-893C-8F5EE9077E1C}" type="presOf" srcId="{754018DF-F3E3-485F-A033-0E544BEFD600}" destId="{C18E30E3-300B-49EE-BE0B-22B924A6621C}" srcOrd="1" destOrd="0" presId="urn:microsoft.com/office/officeart/2005/8/layout/vProcess5"/>
    <dgm:cxn modelId="{1FFECF2A-F862-4577-8BAD-1932FB387A64}" type="presOf" srcId="{B6804039-24A5-4DF7-9055-A8870A8343A9}" destId="{ABC0D341-AA68-4617-99E5-2DF7CA5AC05A}" srcOrd="0" destOrd="0" presId="urn:microsoft.com/office/officeart/2005/8/layout/vProcess5"/>
    <dgm:cxn modelId="{97F2A033-3513-4D2E-A145-93D12EE0B540}" type="presOf" srcId="{49EEB77F-D194-455E-A223-FBAE980BB09F}" destId="{53F1D297-C2FB-4370-9447-DA4AD3411232}" srcOrd="0" destOrd="0" presId="urn:microsoft.com/office/officeart/2005/8/layout/vProcess5"/>
    <dgm:cxn modelId="{1EAA526F-FF39-4C3A-ABEE-5C0C5067A97C}" type="presOf" srcId="{BAE00F7F-9E74-4C57-AE45-D8C3F9AD595F}" destId="{C9C8BE07-1E72-477B-A358-4C225AB61FB9}" srcOrd="1" destOrd="0" presId="urn:microsoft.com/office/officeart/2005/8/layout/vProcess5"/>
    <dgm:cxn modelId="{7D9D944F-6E3A-4362-84F6-077A81D92213}" srcId="{DB2DC977-468B-4611-832F-8567776987A6}" destId="{8C9D38D3-89ED-48C0-92C6-13B9BEA9E3E2}" srcOrd="4" destOrd="0" parTransId="{0B2292B6-4A5F-450F-87C2-F08AE8AAA4F6}" sibTransId="{2CD2E2F6-0BF4-4A19-8B28-3A2D5F91786D}"/>
    <dgm:cxn modelId="{257F3F70-1673-4A35-802C-07CB99FF6C64}" type="presOf" srcId="{8C9D38D3-89ED-48C0-92C6-13B9BEA9E3E2}" destId="{49657419-79A5-4D8A-82FA-A40F3CEDE6A8}" srcOrd="1" destOrd="0" presId="urn:microsoft.com/office/officeart/2005/8/layout/vProcess5"/>
    <dgm:cxn modelId="{2FD9BD86-0098-49E0-97B1-0E8E5B694BD8}" type="presOf" srcId="{49B87C17-10A2-4505-B70C-59DC215AB700}" destId="{9427B913-9241-4EFE-8068-0C6C84D7D96F}" srcOrd="1" destOrd="0" presId="urn:microsoft.com/office/officeart/2005/8/layout/vProcess5"/>
    <dgm:cxn modelId="{FD16978A-AC7A-464A-95C3-E492C2E40F32}" type="presOf" srcId="{DB2DC977-468B-4611-832F-8567776987A6}" destId="{4FDDE64E-63DF-4E2D-BD1D-95594D90D630}" srcOrd="0" destOrd="0" presId="urn:microsoft.com/office/officeart/2005/8/layout/vProcess5"/>
    <dgm:cxn modelId="{986CFB98-D039-4397-B86A-A4119870BD18}" type="presOf" srcId="{77CA4C90-D3E6-4480-8D94-301029E49C8C}" destId="{2F5BDE53-DD22-469E-969B-AF526D6EACB1}" srcOrd="0" destOrd="0" presId="urn:microsoft.com/office/officeart/2005/8/layout/vProcess5"/>
    <dgm:cxn modelId="{28BE8FC2-23C4-4FCB-A9D4-F9618C0DDED8}" type="presOf" srcId="{8C9D38D3-89ED-48C0-92C6-13B9BEA9E3E2}" destId="{4F7D38C9-C509-42E3-8996-139613C514C4}" srcOrd="0" destOrd="0" presId="urn:microsoft.com/office/officeart/2005/8/layout/vProcess5"/>
    <dgm:cxn modelId="{D1DB73D0-018E-4869-A25E-B3DA8AA7F396}" type="presOf" srcId="{49B87C17-10A2-4505-B70C-59DC215AB700}" destId="{CEC6EF56-EAED-40B6-BFDF-F0F0B96D35C2}" srcOrd="0" destOrd="0" presId="urn:microsoft.com/office/officeart/2005/8/layout/vProcess5"/>
    <dgm:cxn modelId="{7AC011D8-B377-4317-B3DF-87AF6F2180B9}" type="presOf" srcId="{F757A522-4C49-4E86-8CA8-17EA1C274FAA}" destId="{F8F2FD8A-6855-4182-8688-BB9D7B774C59}" srcOrd="0" destOrd="0" presId="urn:microsoft.com/office/officeart/2005/8/layout/vProcess5"/>
    <dgm:cxn modelId="{E593E7DC-CCFA-4CCB-A344-F4F2A514A55E}" srcId="{DB2DC977-468B-4611-832F-8567776987A6}" destId="{49B87C17-10A2-4505-B70C-59DC215AB700}" srcOrd="1" destOrd="0" parTransId="{0AC24AB8-666A-4167-B580-20EE53A8A355}" sibTransId="{49EEB77F-D194-455E-A223-FBAE980BB09F}"/>
    <dgm:cxn modelId="{F722F1DD-6185-47E6-92A9-D063B5C005CB}" srcId="{DB2DC977-468B-4611-832F-8567776987A6}" destId="{BAE00F7F-9E74-4C57-AE45-D8C3F9AD595F}" srcOrd="0" destOrd="0" parTransId="{E987C080-C2A1-444E-872E-E3A271FE2F49}" sibTransId="{B6804039-24A5-4DF7-9055-A8870A8343A9}"/>
    <dgm:cxn modelId="{F7880BDF-BC5E-4124-B350-A203AE684FF6}" type="presOf" srcId="{77CA4C90-D3E6-4480-8D94-301029E49C8C}" destId="{3A81D11B-2067-4B30-8598-7E4093DC3544}" srcOrd="1" destOrd="0" presId="urn:microsoft.com/office/officeart/2005/8/layout/vProcess5"/>
    <dgm:cxn modelId="{026FC2E6-5073-410F-8740-1F3C0A8C6C4E}" srcId="{DB2DC977-468B-4611-832F-8567776987A6}" destId="{754018DF-F3E3-485F-A033-0E544BEFD600}" srcOrd="2" destOrd="0" parTransId="{F190ACD7-29EE-4E53-8CBE-34F7B5A2A7FC}" sibTransId="{F757A522-4C49-4E86-8CA8-17EA1C274FAA}"/>
    <dgm:cxn modelId="{0B8AF6F8-F0EB-4435-90B4-791711DD459D}" type="presOf" srcId="{BAE00F7F-9E74-4C57-AE45-D8C3F9AD595F}" destId="{DD3BD21F-31B4-4776-9A44-A4C59A94B417}" srcOrd="0" destOrd="0" presId="urn:microsoft.com/office/officeart/2005/8/layout/vProcess5"/>
    <dgm:cxn modelId="{6F843FF0-56B3-4FFF-8075-50B7CFABAAB4}" type="presParOf" srcId="{4FDDE64E-63DF-4E2D-BD1D-95594D90D630}" destId="{DE5A3E60-10A1-4E82-8D63-B5135C791F40}" srcOrd="0" destOrd="0" presId="urn:microsoft.com/office/officeart/2005/8/layout/vProcess5"/>
    <dgm:cxn modelId="{121F00B2-60A7-42E4-AFA7-F3A9E646A60F}" type="presParOf" srcId="{4FDDE64E-63DF-4E2D-BD1D-95594D90D630}" destId="{DD3BD21F-31B4-4776-9A44-A4C59A94B417}" srcOrd="1" destOrd="0" presId="urn:microsoft.com/office/officeart/2005/8/layout/vProcess5"/>
    <dgm:cxn modelId="{6340A7D3-FAB1-4BB0-98E5-9A081736807C}" type="presParOf" srcId="{4FDDE64E-63DF-4E2D-BD1D-95594D90D630}" destId="{CEC6EF56-EAED-40B6-BFDF-F0F0B96D35C2}" srcOrd="2" destOrd="0" presId="urn:microsoft.com/office/officeart/2005/8/layout/vProcess5"/>
    <dgm:cxn modelId="{9D0C63BB-79BD-444B-A6D4-7825E8ABC5D7}" type="presParOf" srcId="{4FDDE64E-63DF-4E2D-BD1D-95594D90D630}" destId="{470613AD-6949-4239-8FDA-F87CAFE4B66A}" srcOrd="3" destOrd="0" presId="urn:microsoft.com/office/officeart/2005/8/layout/vProcess5"/>
    <dgm:cxn modelId="{2CCCE8EE-AC54-470C-99E9-4490D18310D0}" type="presParOf" srcId="{4FDDE64E-63DF-4E2D-BD1D-95594D90D630}" destId="{2F5BDE53-DD22-469E-969B-AF526D6EACB1}" srcOrd="4" destOrd="0" presId="urn:microsoft.com/office/officeart/2005/8/layout/vProcess5"/>
    <dgm:cxn modelId="{5B4146C4-1063-46EA-AC69-88F014F2F8D6}" type="presParOf" srcId="{4FDDE64E-63DF-4E2D-BD1D-95594D90D630}" destId="{4F7D38C9-C509-42E3-8996-139613C514C4}" srcOrd="5" destOrd="0" presId="urn:microsoft.com/office/officeart/2005/8/layout/vProcess5"/>
    <dgm:cxn modelId="{D9E5F379-7F7F-435A-921F-2FF108D807C9}" type="presParOf" srcId="{4FDDE64E-63DF-4E2D-BD1D-95594D90D630}" destId="{ABC0D341-AA68-4617-99E5-2DF7CA5AC05A}" srcOrd="6" destOrd="0" presId="urn:microsoft.com/office/officeart/2005/8/layout/vProcess5"/>
    <dgm:cxn modelId="{D4D4A557-825D-4E68-B485-F92F63A7FE9C}" type="presParOf" srcId="{4FDDE64E-63DF-4E2D-BD1D-95594D90D630}" destId="{53F1D297-C2FB-4370-9447-DA4AD3411232}" srcOrd="7" destOrd="0" presId="urn:microsoft.com/office/officeart/2005/8/layout/vProcess5"/>
    <dgm:cxn modelId="{E5A934AF-6749-4745-A3BD-27F6EEA1F05E}" type="presParOf" srcId="{4FDDE64E-63DF-4E2D-BD1D-95594D90D630}" destId="{F8F2FD8A-6855-4182-8688-BB9D7B774C59}" srcOrd="8" destOrd="0" presId="urn:microsoft.com/office/officeart/2005/8/layout/vProcess5"/>
    <dgm:cxn modelId="{EBCF3765-AD13-413A-989D-A7C859460FCC}" type="presParOf" srcId="{4FDDE64E-63DF-4E2D-BD1D-95594D90D630}" destId="{85A04C4D-3F51-4D8E-AB2D-8C120718A68A}" srcOrd="9" destOrd="0" presId="urn:microsoft.com/office/officeart/2005/8/layout/vProcess5"/>
    <dgm:cxn modelId="{A1E12C26-3FA4-4854-8C58-410B9F53B316}" type="presParOf" srcId="{4FDDE64E-63DF-4E2D-BD1D-95594D90D630}" destId="{C9C8BE07-1E72-477B-A358-4C225AB61FB9}" srcOrd="10" destOrd="0" presId="urn:microsoft.com/office/officeart/2005/8/layout/vProcess5"/>
    <dgm:cxn modelId="{1135ADDF-96F6-45E3-B305-F55320F2DCB7}" type="presParOf" srcId="{4FDDE64E-63DF-4E2D-BD1D-95594D90D630}" destId="{9427B913-9241-4EFE-8068-0C6C84D7D96F}" srcOrd="11" destOrd="0" presId="urn:microsoft.com/office/officeart/2005/8/layout/vProcess5"/>
    <dgm:cxn modelId="{80D65B40-74ED-42D9-AA02-C9C629804E45}" type="presParOf" srcId="{4FDDE64E-63DF-4E2D-BD1D-95594D90D630}" destId="{C18E30E3-300B-49EE-BE0B-22B924A6621C}" srcOrd="12" destOrd="0" presId="urn:microsoft.com/office/officeart/2005/8/layout/vProcess5"/>
    <dgm:cxn modelId="{F5F7128B-95B2-4C3A-A165-DAAB2E355FD6}" type="presParOf" srcId="{4FDDE64E-63DF-4E2D-BD1D-95594D90D630}" destId="{3A81D11B-2067-4B30-8598-7E4093DC3544}" srcOrd="13" destOrd="0" presId="urn:microsoft.com/office/officeart/2005/8/layout/vProcess5"/>
    <dgm:cxn modelId="{1564AD3E-33B1-4C8D-B9E3-13BE0E2D39B7}" type="presParOf" srcId="{4FDDE64E-63DF-4E2D-BD1D-95594D90D630}" destId="{49657419-79A5-4D8A-82FA-A40F3CEDE6A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5561DB3-87FA-4218-BF3F-3D7C938B2A8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13CF223-AD42-420E-9962-7D2C4166BCB4}">
      <dgm:prSet/>
      <dgm:spPr/>
      <dgm:t>
        <a:bodyPr/>
        <a:lstStyle/>
        <a:p>
          <a:r>
            <a:rPr lang="en-GB"/>
            <a:t>Political Government and wider machinery of the government. </a:t>
          </a:r>
          <a:endParaRPr lang="en-US"/>
        </a:p>
      </dgm:t>
    </dgm:pt>
    <dgm:pt modelId="{C3035FE4-6FD9-4967-B86F-72C741B14502}" type="parTrans" cxnId="{4B05A3A5-0FC5-45E3-A81B-9D3511C81730}">
      <dgm:prSet/>
      <dgm:spPr/>
      <dgm:t>
        <a:bodyPr/>
        <a:lstStyle/>
        <a:p>
          <a:endParaRPr lang="en-US"/>
        </a:p>
      </dgm:t>
    </dgm:pt>
    <dgm:pt modelId="{347706D0-C88E-4516-9080-04413932E06A}" type="sibTrans" cxnId="{4B05A3A5-0FC5-45E3-A81B-9D3511C81730}">
      <dgm:prSet/>
      <dgm:spPr/>
      <dgm:t>
        <a:bodyPr/>
        <a:lstStyle/>
        <a:p>
          <a:endParaRPr lang="en-US"/>
        </a:p>
      </dgm:t>
    </dgm:pt>
    <dgm:pt modelId="{BD55CC74-6D16-4C38-BB88-818C91E44E42}">
      <dgm:prSet/>
      <dgm:spPr/>
      <dgm:t>
        <a:bodyPr/>
        <a:lstStyle/>
        <a:p>
          <a:r>
            <a:rPr lang="en-GB"/>
            <a:t>Political government – prime minister and the government ministers. </a:t>
          </a:r>
          <a:endParaRPr lang="en-US"/>
        </a:p>
      </dgm:t>
    </dgm:pt>
    <dgm:pt modelId="{696F4FE1-17E4-44B2-8456-DF1CB3268B2E}" type="parTrans" cxnId="{56234234-3F69-4287-BD4E-105D69F9F7B4}">
      <dgm:prSet/>
      <dgm:spPr/>
      <dgm:t>
        <a:bodyPr/>
        <a:lstStyle/>
        <a:p>
          <a:endParaRPr lang="en-US"/>
        </a:p>
      </dgm:t>
    </dgm:pt>
    <dgm:pt modelId="{49785689-4C17-4A6C-A849-1FF3A0EBD4A4}" type="sibTrans" cxnId="{56234234-3F69-4287-BD4E-105D69F9F7B4}">
      <dgm:prSet/>
      <dgm:spPr/>
      <dgm:t>
        <a:bodyPr/>
        <a:lstStyle/>
        <a:p>
          <a:endParaRPr lang="en-US"/>
        </a:p>
      </dgm:t>
    </dgm:pt>
    <dgm:pt modelId="{F1D04B25-8300-4D39-B3AD-61EA01508B36}">
      <dgm:prSet/>
      <dgm:spPr/>
      <dgm:t>
        <a:bodyPr/>
        <a:lstStyle/>
        <a:p>
          <a:r>
            <a:rPr lang="en-GB"/>
            <a:t>Wider government include the police, the army and members of executive agencies such as the benefits system. </a:t>
          </a:r>
          <a:endParaRPr lang="en-US"/>
        </a:p>
      </dgm:t>
    </dgm:pt>
    <dgm:pt modelId="{B41F6BEF-84B4-45A9-8CD7-379D7558B788}" type="parTrans" cxnId="{744B7A32-5DB3-40B3-8C5C-DF47F439F955}">
      <dgm:prSet/>
      <dgm:spPr/>
      <dgm:t>
        <a:bodyPr/>
        <a:lstStyle/>
        <a:p>
          <a:endParaRPr lang="en-US"/>
        </a:p>
      </dgm:t>
    </dgm:pt>
    <dgm:pt modelId="{B0CA6EE3-C2B3-4317-9C22-AD4C0A2A4814}" type="sibTrans" cxnId="{744B7A32-5DB3-40B3-8C5C-DF47F439F955}">
      <dgm:prSet/>
      <dgm:spPr/>
      <dgm:t>
        <a:bodyPr/>
        <a:lstStyle/>
        <a:p>
          <a:endParaRPr lang="en-US"/>
        </a:p>
      </dgm:t>
    </dgm:pt>
    <dgm:pt modelId="{AD43A458-35E8-47D3-A252-E7838CC6E8D0}" type="pres">
      <dgm:prSet presAssocID="{15561DB3-87FA-4218-BF3F-3D7C938B2A8B}" presName="outerComposite" presStyleCnt="0">
        <dgm:presLayoutVars>
          <dgm:chMax val="5"/>
          <dgm:dir/>
          <dgm:resizeHandles val="exact"/>
        </dgm:presLayoutVars>
      </dgm:prSet>
      <dgm:spPr/>
    </dgm:pt>
    <dgm:pt modelId="{DC3489E5-23B4-40D9-84D9-563C6FC7D9CF}" type="pres">
      <dgm:prSet presAssocID="{15561DB3-87FA-4218-BF3F-3D7C938B2A8B}" presName="dummyMaxCanvas" presStyleCnt="0">
        <dgm:presLayoutVars/>
      </dgm:prSet>
      <dgm:spPr/>
    </dgm:pt>
    <dgm:pt modelId="{32754781-731C-4538-9A46-9361F8150B8E}" type="pres">
      <dgm:prSet presAssocID="{15561DB3-87FA-4218-BF3F-3D7C938B2A8B}" presName="ThreeNodes_1" presStyleLbl="node1" presStyleIdx="0" presStyleCnt="3">
        <dgm:presLayoutVars>
          <dgm:bulletEnabled val="1"/>
        </dgm:presLayoutVars>
      </dgm:prSet>
      <dgm:spPr/>
    </dgm:pt>
    <dgm:pt modelId="{A130BF4D-107B-4C91-9908-AD8B660BE795}" type="pres">
      <dgm:prSet presAssocID="{15561DB3-87FA-4218-BF3F-3D7C938B2A8B}" presName="ThreeNodes_2" presStyleLbl="node1" presStyleIdx="1" presStyleCnt="3">
        <dgm:presLayoutVars>
          <dgm:bulletEnabled val="1"/>
        </dgm:presLayoutVars>
      </dgm:prSet>
      <dgm:spPr/>
    </dgm:pt>
    <dgm:pt modelId="{7B2CE7E3-0D91-4263-B8CC-FEF9FF1E6484}" type="pres">
      <dgm:prSet presAssocID="{15561DB3-87FA-4218-BF3F-3D7C938B2A8B}" presName="ThreeNodes_3" presStyleLbl="node1" presStyleIdx="2" presStyleCnt="3">
        <dgm:presLayoutVars>
          <dgm:bulletEnabled val="1"/>
        </dgm:presLayoutVars>
      </dgm:prSet>
      <dgm:spPr/>
    </dgm:pt>
    <dgm:pt modelId="{0AA7D09F-C8BA-4297-9C56-5C03B99AB787}" type="pres">
      <dgm:prSet presAssocID="{15561DB3-87FA-4218-BF3F-3D7C938B2A8B}" presName="ThreeConn_1-2" presStyleLbl="fgAccFollowNode1" presStyleIdx="0" presStyleCnt="2">
        <dgm:presLayoutVars>
          <dgm:bulletEnabled val="1"/>
        </dgm:presLayoutVars>
      </dgm:prSet>
      <dgm:spPr/>
    </dgm:pt>
    <dgm:pt modelId="{7BA7EEC8-9921-46A1-AAA3-BA66CD0ABF2F}" type="pres">
      <dgm:prSet presAssocID="{15561DB3-87FA-4218-BF3F-3D7C938B2A8B}" presName="ThreeConn_2-3" presStyleLbl="fgAccFollowNode1" presStyleIdx="1" presStyleCnt="2">
        <dgm:presLayoutVars>
          <dgm:bulletEnabled val="1"/>
        </dgm:presLayoutVars>
      </dgm:prSet>
      <dgm:spPr/>
    </dgm:pt>
    <dgm:pt modelId="{220455D9-1F69-40C4-90BE-0F1C3EA7606E}" type="pres">
      <dgm:prSet presAssocID="{15561DB3-87FA-4218-BF3F-3D7C938B2A8B}" presName="ThreeNodes_1_text" presStyleLbl="node1" presStyleIdx="2" presStyleCnt="3">
        <dgm:presLayoutVars>
          <dgm:bulletEnabled val="1"/>
        </dgm:presLayoutVars>
      </dgm:prSet>
      <dgm:spPr/>
    </dgm:pt>
    <dgm:pt modelId="{D174CE82-5EB2-4C9B-AD4B-604D61DF167C}" type="pres">
      <dgm:prSet presAssocID="{15561DB3-87FA-4218-BF3F-3D7C938B2A8B}" presName="ThreeNodes_2_text" presStyleLbl="node1" presStyleIdx="2" presStyleCnt="3">
        <dgm:presLayoutVars>
          <dgm:bulletEnabled val="1"/>
        </dgm:presLayoutVars>
      </dgm:prSet>
      <dgm:spPr/>
    </dgm:pt>
    <dgm:pt modelId="{B663089F-4702-4AEF-93FC-D6EBE3F6B6F0}" type="pres">
      <dgm:prSet presAssocID="{15561DB3-87FA-4218-BF3F-3D7C938B2A8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722461C-E465-4E16-9409-9EF5C658FEDD}" type="presOf" srcId="{F1D04B25-8300-4D39-B3AD-61EA01508B36}" destId="{7B2CE7E3-0D91-4263-B8CC-FEF9FF1E6484}" srcOrd="0" destOrd="0" presId="urn:microsoft.com/office/officeart/2005/8/layout/vProcess5"/>
    <dgm:cxn modelId="{744B7A32-5DB3-40B3-8C5C-DF47F439F955}" srcId="{15561DB3-87FA-4218-BF3F-3D7C938B2A8B}" destId="{F1D04B25-8300-4D39-B3AD-61EA01508B36}" srcOrd="2" destOrd="0" parTransId="{B41F6BEF-84B4-45A9-8CD7-379D7558B788}" sibTransId="{B0CA6EE3-C2B3-4317-9C22-AD4C0A2A4814}"/>
    <dgm:cxn modelId="{56234234-3F69-4287-BD4E-105D69F9F7B4}" srcId="{15561DB3-87FA-4218-BF3F-3D7C938B2A8B}" destId="{BD55CC74-6D16-4C38-BB88-818C91E44E42}" srcOrd="1" destOrd="0" parTransId="{696F4FE1-17E4-44B2-8456-DF1CB3268B2E}" sibTransId="{49785689-4C17-4A6C-A849-1FF3A0EBD4A4}"/>
    <dgm:cxn modelId="{593FD282-4D3A-447B-B9A1-268CA9607A1B}" type="presOf" srcId="{F1D04B25-8300-4D39-B3AD-61EA01508B36}" destId="{B663089F-4702-4AEF-93FC-D6EBE3F6B6F0}" srcOrd="1" destOrd="0" presId="urn:microsoft.com/office/officeart/2005/8/layout/vProcess5"/>
    <dgm:cxn modelId="{2135A489-B610-4BDD-8342-B2362A55E84E}" type="presOf" srcId="{49785689-4C17-4A6C-A849-1FF3A0EBD4A4}" destId="{7BA7EEC8-9921-46A1-AAA3-BA66CD0ABF2F}" srcOrd="0" destOrd="0" presId="urn:microsoft.com/office/officeart/2005/8/layout/vProcess5"/>
    <dgm:cxn modelId="{3D2A4893-9191-4A23-9929-546127679E0E}" type="presOf" srcId="{813CF223-AD42-420E-9962-7D2C4166BCB4}" destId="{220455D9-1F69-40C4-90BE-0F1C3EA7606E}" srcOrd="1" destOrd="0" presId="urn:microsoft.com/office/officeart/2005/8/layout/vProcess5"/>
    <dgm:cxn modelId="{23116897-516B-4599-B5F4-CD9A0E438838}" type="presOf" srcId="{BD55CC74-6D16-4C38-BB88-818C91E44E42}" destId="{D174CE82-5EB2-4C9B-AD4B-604D61DF167C}" srcOrd="1" destOrd="0" presId="urn:microsoft.com/office/officeart/2005/8/layout/vProcess5"/>
    <dgm:cxn modelId="{4B05A3A5-0FC5-45E3-A81B-9D3511C81730}" srcId="{15561DB3-87FA-4218-BF3F-3D7C938B2A8B}" destId="{813CF223-AD42-420E-9962-7D2C4166BCB4}" srcOrd="0" destOrd="0" parTransId="{C3035FE4-6FD9-4967-B86F-72C741B14502}" sibTransId="{347706D0-C88E-4516-9080-04413932E06A}"/>
    <dgm:cxn modelId="{CB602FC8-D42A-4709-8A4B-F571995C39D6}" type="presOf" srcId="{15561DB3-87FA-4218-BF3F-3D7C938B2A8B}" destId="{AD43A458-35E8-47D3-A252-E7838CC6E8D0}" srcOrd="0" destOrd="0" presId="urn:microsoft.com/office/officeart/2005/8/layout/vProcess5"/>
    <dgm:cxn modelId="{9C1758CB-2BA8-444C-99E2-B7EC7A5F3017}" type="presOf" srcId="{813CF223-AD42-420E-9962-7D2C4166BCB4}" destId="{32754781-731C-4538-9A46-9361F8150B8E}" srcOrd="0" destOrd="0" presId="urn:microsoft.com/office/officeart/2005/8/layout/vProcess5"/>
    <dgm:cxn modelId="{A8F7BDE1-3DB5-4F1E-90EF-1535DA6E47D2}" type="presOf" srcId="{347706D0-C88E-4516-9080-04413932E06A}" destId="{0AA7D09F-C8BA-4297-9C56-5C03B99AB787}" srcOrd="0" destOrd="0" presId="urn:microsoft.com/office/officeart/2005/8/layout/vProcess5"/>
    <dgm:cxn modelId="{348400EA-C607-4F84-94AA-FCAAEE0B4F74}" type="presOf" srcId="{BD55CC74-6D16-4C38-BB88-818C91E44E42}" destId="{A130BF4D-107B-4C91-9908-AD8B660BE795}" srcOrd="0" destOrd="0" presId="urn:microsoft.com/office/officeart/2005/8/layout/vProcess5"/>
    <dgm:cxn modelId="{8ADB7654-A781-4B24-B453-33DBD6FFA82A}" type="presParOf" srcId="{AD43A458-35E8-47D3-A252-E7838CC6E8D0}" destId="{DC3489E5-23B4-40D9-84D9-563C6FC7D9CF}" srcOrd="0" destOrd="0" presId="urn:microsoft.com/office/officeart/2005/8/layout/vProcess5"/>
    <dgm:cxn modelId="{21E5C3A8-C117-46ED-BB00-0BF3DA1AB187}" type="presParOf" srcId="{AD43A458-35E8-47D3-A252-E7838CC6E8D0}" destId="{32754781-731C-4538-9A46-9361F8150B8E}" srcOrd="1" destOrd="0" presId="urn:microsoft.com/office/officeart/2005/8/layout/vProcess5"/>
    <dgm:cxn modelId="{2F52ECEF-8FFE-406B-B3C2-A8801C089EC8}" type="presParOf" srcId="{AD43A458-35E8-47D3-A252-E7838CC6E8D0}" destId="{A130BF4D-107B-4C91-9908-AD8B660BE795}" srcOrd="2" destOrd="0" presId="urn:microsoft.com/office/officeart/2005/8/layout/vProcess5"/>
    <dgm:cxn modelId="{098C5DCF-DD9B-47D6-A4F4-5EDAE58F6FC9}" type="presParOf" srcId="{AD43A458-35E8-47D3-A252-E7838CC6E8D0}" destId="{7B2CE7E3-0D91-4263-B8CC-FEF9FF1E6484}" srcOrd="3" destOrd="0" presId="urn:microsoft.com/office/officeart/2005/8/layout/vProcess5"/>
    <dgm:cxn modelId="{F941AB00-41EB-4AD6-A58D-D733A81EE7A1}" type="presParOf" srcId="{AD43A458-35E8-47D3-A252-E7838CC6E8D0}" destId="{0AA7D09F-C8BA-4297-9C56-5C03B99AB787}" srcOrd="4" destOrd="0" presId="urn:microsoft.com/office/officeart/2005/8/layout/vProcess5"/>
    <dgm:cxn modelId="{DFD372DD-10E9-4BEF-A36B-4761A9456F4E}" type="presParOf" srcId="{AD43A458-35E8-47D3-A252-E7838CC6E8D0}" destId="{7BA7EEC8-9921-46A1-AAA3-BA66CD0ABF2F}" srcOrd="5" destOrd="0" presId="urn:microsoft.com/office/officeart/2005/8/layout/vProcess5"/>
    <dgm:cxn modelId="{22668459-373E-4BB7-915A-70DD73E88156}" type="presParOf" srcId="{AD43A458-35E8-47D3-A252-E7838CC6E8D0}" destId="{220455D9-1F69-40C4-90BE-0F1C3EA7606E}" srcOrd="6" destOrd="0" presId="urn:microsoft.com/office/officeart/2005/8/layout/vProcess5"/>
    <dgm:cxn modelId="{4A84FCA3-DC0A-4B37-B31A-FFF8086DFD48}" type="presParOf" srcId="{AD43A458-35E8-47D3-A252-E7838CC6E8D0}" destId="{D174CE82-5EB2-4C9B-AD4B-604D61DF167C}" srcOrd="7" destOrd="0" presId="urn:microsoft.com/office/officeart/2005/8/layout/vProcess5"/>
    <dgm:cxn modelId="{3BA1769F-0B74-43BA-A156-B4514B4FD0BB}" type="presParOf" srcId="{AD43A458-35E8-47D3-A252-E7838CC6E8D0}" destId="{B663089F-4702-4AEF-93FC-D6EBE3F6B6F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DA7FC5D-3D03-405A-9AF7-084B1E98A7F5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01EA28A-9B70-4BF7-8C62-CA19173C16C4}">
      <dgm:prSet/>
      <dgm:spPr/>
      <dgm:t>
        <a:bodyPr/>
        <a:lstStyle/>
        <a:p>
          <a:r>
            <a:rPr lang="en-GB"/>
            <a:t>Runs the country. </a:t>
          </a:r>
          <a:endParaRPr lang="en-US"/>
        </a:p>
      </dgm:t>
    </dgm:pt>
    <dgm:pt modelId="{08B74EB8-2C5E-44B8-8E9C-827AFE1DFB2E}" type="parTrans" cxnId="{B59E6083-21E5-4AFA-85E8-6DBB68386640}">
      <dgm:prSet/>
      <dgm:spPr/>
      <dgm:t>
        <a:bodyPr/>
        <a:lstStyle/>
        <a:p>
          <a:endParaRPr lang="en-US"/>
        </a:p>
      </dgm:t>
    </dgm:pt>
    <dgm:pt modelId="{51441C88-AD10-4217-8E70-07ACAC324F02}" type="sibTrans" cxnId="{B59E6083-21E5-4AFA-85E8-6DBB68386640}">
      <dgm:prSet/>
      <dgm:spPr/>
      <dgm:t>
        <a:bodyPr/>
        <a:lstStyle/>
        <a:p>
          <a:endParaRPr lang="en-US"/>
        </a:p>
      </dgm:t>
    </dgm:pt>
    <dgm:pt modelId="{438B90DA-321F-481F-A4BB-DFBBB2E952C1}">
      <dgm:prSet/>
      <dgm:spPr/>
      <dgm:t>
        <a:bodyPr/>
        <a:lstStyle/>
        <a:p>
          <a:r>
            <a:rPr lang="en-GB"/>
            <a:t>Proposes laws.</a:t>
          </a:r>
          <a:endParaRPr lang="en-US"/>
        </a:p>
      </dgm:t>
    </dgm:pt>
    <dgm:pt modelId="{EA1756F8-F5AA-41C7-9E54-561EE04AAD3D}" type="parTrans" cxnId="{2DE9A58B-197B-4C49-BC3C-17E4EEA3B44C}">
      <dgm:prSet/>
      <dgm:spPr/>
      <dgm:t>
        <a:bodyPr/>
        <a:lstStyle/>
        <a:p>
          <a:endParaRPr lang="en-US"/>
        </a:p>
      </dgm:t>
    </dgm:pt>
    <dgm:pt modelId="{AC4BD072-D034-4183-A825-C53EF29BEA85}" type="sibTrans" cxnId="{2DE9A58B-197B-4C49-BC3C-17E4EEA3B44C}">
      <dgm:prSet/>
      <dgm:spPr/>
      <dgm:t>
        <a:bodyPr/>
        <a:lstStyle/>
        <a:p>
          <a:endParaRPr lang="en-US"/>
        </a:p>
      </dgm:t>
    </dgm:pt>
    <dgm:pt modelId="{3D1F00BD-2A49-45FB-89BA-7F7CDAF78F87}">
      <dgm:prSet/>
      <dgm:spPr/>
      <dgm:t>
        <a:bodyPr/>
        <a:lstStyle/>
        <a:p>
          <a:r>
            <a:rPr lang="en-GB"/>
            <a:t>Exercise power fairly and uphold the law. </a:t>
          </a:r>
          <a:endParaRPr lang="en-US"/>
        </a:p>
      </dgm:t>
    </dgm:pt>
    <dgm:pt modelId="{94BB929B-0B21-42F1-9C8D-F461EE519397}" type="parTrans" cxnId="{E5412582-8C64-488A-B560-996B987D3F2C}">
      <dgm:prSet/>
      <dgm:spPr/>
      <dgm:t>
        <a:bodyPr/>
        <a:lstStyle/>
        <a:p>
          <a:endParaRPr lang="en-US"/>
        </a:p>
      </dgm:t>
    </dgm:pt>
    <dgm:pt modelId="{33CEA5D1-8566-41AD-9264-3D4B4D9F4358}" type="sibTrans" cxnId="{E5412582-8C64-488A-B560-996B987D3F2C}">
      <dgm:prSet/>
      <dgm:spPr/>
      <dgm:t>
        <a:bodyPr/>
        <a:lstStyle/>
        <a:p>
          <a:endParaRPr lang="en-US"/>
        </a:p>
      </dgm:t>
    </dgm:pt>
    <dgm:pt modelId="{36C9F72A-CD6C-47F1-A433-EA8E0F01B49F}">
      <dgm:prSet/>
      <dgm:spPr/>
      <dgm:t>
        <a:bodyPr/>
        <a:lstStyle/>
        <a:p>
          <a:r>
            <a:rPr lang="en-GB"/>
            <a:t>Although few have upheld the law. </a:t>
          </a:r>
          <a:endParaRPr lang="en-US"/>
        </a:p>
      </dgm:t>
    </dgm:pt>
    <dgm:pt modelId="{7478B687-DE16-4B35-A320-1179A2DBAFD0}" type="parTrans" cxnId="{5F95E980-3446-4162-8FAB-FC0210E5CC98}">
      <dgm:prSet/>
      <dgm:spPr/>
      <dgm:t>
        <a:bodyPr/>
        <a:lstStyle/>
        <a:p>
          <a:endParaRPr lang="en-US"/>
        </a:p>
      </dgm:t>
    </dgm:pt>
    <dgm:pt modelId="{04F21127-02F4-4CA1-BEA5-F7FB449CEE66}" type="sibTrans" cxnId="{5F95E980-3446-4162-8FAB-FC0210E5CC98}">
      <dgm:prSet/>
      <dgm:spPr/>
      <dgm:t>
        <a:bodyPr/>
        <a:lstStyle/>
        <a:p>
          <a:endParaRPr lang="en-US"/>
        </a:p>
      </dgm:t>
    </dgm:pt>
    <dgm:pt modelId="{A60A7B39-3927-405A-BE08-04C696F2A14F}">
      <dgm:prSet/>
      <dgm:spPr/>
      <dgm:t>
        <a:bodyPr/>
        <a:lstStyle/>
        <a:p>
          <a:r>
            <a:rPr lang="en-GB"/>
            <a:t>Checks and balances through debates and parliamentary questions. </a:t>
          </a:r>
          <a:endParaRPr lang="en-US"/>
        </a:p>
      </dgm:t>
    </dgm:pt>
    <dgm:pt modelId="{B1FE1BAB-3F8D-4112-9A39-468DD718649F}" type="parTrans" cxnId="{E531B2AE-F8AD-492B-85F0-36E421A7338B}">
      <dgm:prSet/>
      <dgm:spPr/>
      <dgm:t>
        <a:bodyPr/>
        <a:lstStyle/>
        <a:p>
          <a:endParaRPr lang="en-US"/>
        </a:p>
      </dgm:t>
    </dgm:pt>
    <dgm:pt modelId="{69D48D08-5059-4823-A54D-D0F6A4455ADB}" type="sibTrans" cxnId="{E531B2AE-F8AD-492B-85F0-36E421A7338B}">
      <dgm:prSet/>
      <dgm:spPr/>
      <dgm:t>
        <a:bodyPr/>
        <a:lstStyle/>
        <a:p>
          <a:endParaRPr lang="en-US"/>
        </a:p>
      </dgm:t>
    </dgm:pt>
    <dgm:pt modelId="{40762309-28E1-43E2-9800-118941842CA8}" type="pres">
      <dgm:prSet presAssocID="{6DA7FC5D-3D03-405A-9AF7-084B1E98A7F5}" presName="outerComposite" presStyleCnt="0">
        <dgm:presLayoutVars>
          <dgm:chMax val="5"/>
          <dgm:dir/>
          <dgm:resizeHandles val="exact"/>
        </dgm:presLayoutVars>
      </dgm:prSet>
      <dgm:spPr/>
    </dgm:pt>
    <dgm:pt modelId="{E08665C8-F7A9-412A-89AE-4861C46C8296}" type="pres">
      <dgm:prSet presAssocID="{6DA7FC5D-3D03-405A-9AF7-084B1E98A7F5}" presName="dummyMaxCanvas" presStyleCnt="0">
        <dgm:presLayoutVars/>
      </dgm:prSet>
      <dgm:spPr/>
    </dgm:pt>
    <dgm:pt modelId="{C4272AC8-1B9C-4D12-B8B8-093E56A79EF0}" type="pres">
      <dgm:prSet presAssocID="{6DA7FC5D-3D03-405A-9AF7-084B1E98A7F5}" presName="FiveNodes_1" presStyleLbl="node1" presStyleIdx="0" presStyleCnt="5">
        <dgm:presLayoutVars>
          <dgm:bulletEnabled val="1"/>
        </dgm:presLayoutVars>
      </dgm:prSet>
      <dgm:spPr/>
    </dgm:pt>
    <dgm:pt modelId="{1EFBCB53-29EA-4DDA-9F85-679DE714C8BE}" type="pres">
      <dgm:prSet presAssocID="{6DA7FC5D-3D03-405A-9AF7-084B1E98A7F5}" presName="FiveNodes_2" presStyleLbl="node1" presStyleIdx="1" presStyleCnt="5">
        <dgm:presLayoutVars>
          <dgm:bulletEnabled val="1"/>
        </dgm:presLayoutVars>
      </dgm:prSet>
      <dgm:spPr/>
    </dgm:pt>
    <dgm:pt modelId="{D6BA0C8F-957F-4392-B760-BFC653AD4C3C}" type="pres">
      <dgm:prSet presAssocID="{6DA7FC5D-3D03-405A-9AF7-084B1E98A7F5}" presName="FiveNodes_3" presStyleLbl="node1" presStyleIdx="2" presStyleCnt="5">
        <dgm:presLayoutVars>
          <dgm:bulletEnabled val="1"/>
        </dgm:presLayoutVars>
      </dgm:prSet>
      <dgm:spPr/>
    </dgm:pt>
    <dgm:pt modelId="{3E2C8E8B-ECA8-488E-B8D8-D51684713A62}" type="pres">
      <dgm:prSet presAssocID="{6DA7FC5D-3D03-405A-9AF7-084B1E98A7F5}" presName="FiveNodes_4" presStyleLbl="node1" presStyleIdx="3" presStyleCnt="5">
        <dgm:presLayoutVars>
          <dgm:bulletEnabled val="1"/>
        </dgm:presLayoutVars>
      </dgm:prSet>
      <dgm:spPr/>
    </dgm:pt>
    <dgm:pt modelId="{905D77FA-B400-4E56-BC22-045426B172F8}" type="pres">
      <dgm:prSet presAssocID="{6DA7FC5D-3D03-405A-9AF7-084B1E98A7F5}" presName="FiveNodes_5" presStyleLbl="node1" presStyleIdx="4" presStyleCnt="5">
        <dgm:presLayoutVars>
          <dgm:bulletEnabled val="1"/>
        </dgm:presLayoutVars>
      </dgm:prSet>
      <dgm:spPr/>
    </dgm:pt>
    <dgm:pt modelId="{26629CBC-510E-4FB9-AEC5-F9AD2BFA65C7}" type="pres">
      <dgm:prSet presAssocID="{6DA7FC5D-3D03-405A-9AF7-084B1E98A7F5}" presName="FiveConn_1-2" presStyleLbl="fgAccFollowNode1" presStyleIdx="0" presStyleCnt="4">
        <dgm:presLayoutVars>
          <dgm:bulletEnabled val="1"/>
        </dgm:presLayoutVars>
      </dgm:prSet>
      <dgm:spPr/>
    </dgm:pt>
    <dgm:pt modelId="{85EE508F-2F8F-4E14-9B32-4ADB481726BE}" type="pres">
      <dgm:prSet presAssocID="{6DA7FC5D-3D03-405A-9AF7-084B1E98A7F5}" presName="FiveConn_2-3" presStyleLbl="fgAccFollowNode1" presStyleIdx="1" presStyleCnt="4">
        <dgm:presLayoutVars>
          <dgm:bulletEnabled val="1"/>
        </dgm:presLayoutVars>
      </dgm:prSet>
      <dgm:spPr/>
    </dgm:pt>
    <dgm:pt modelId="{63A6288F-7F4E-41BB-A0EB-8EF176528E02}" type="pres">
      <dgm:prSet presAssocID="{6DA7FC5D-3D03-405A-9AF7-084B1E98A7F5}" presName="FiveConn_3-4" presStyleLbl="fgAccFollowNode1" presStyleIdx="2" presStyleCnt="4">
        <dgm:presLayoutVars>
          <dgm:bulletEnabled val="1"/>
        </dgm:presLayoutVars>
      </dgm:prSet>
      <dgm:spPr/>
    </dgm:pt>
    <dgm:pt modelId="{E4E48A0C-2953-41D1-A391-7F9761423AE3}" type="pres">
      <dgm:prSet presAssocID="{6DA7FC5D-3D03-405A-9AF7-084B1E98A7F5}" presName="FiveConn_4-5" presStyleLbl="fgAccFollowNode1" presStyleIdx="3" presStyleCnt="4">
        <dgm:presLayoutVars>
          <dgm:bulletEnabled val="1"/>
        </dgm:presLayoutVars>
      </dgm:prSet>
      <dgm:spPr/>
    </dgm:pt>
    <dgm:pt modelId="{2B75A548-DFFD-477E-838F-0AC66FE300AD}" type="pres">
      <dgm:prSet presAssocID="{6DA7FC5D-3D03-405A-9AF7-084B1E98A7F5}" presName="FiveNodes_1_text" presStyleLbl="node1" presStyleIdx="4" presStyleCnt="5">
        <dgm:presLayoutVars>
          <dgm:bulletEnabled val="1"/>
        </dgm:presLayoutVars>
      </dgm:prSet>
      <dgm:spPr/>
    </dgm:pt>
    <dgm:pt modelId="{8CB3F341-490E-4404-ACAA-19D3411E7E6B}" type="pres">
      <dgm:prSet presAssocID="{6DA7FC5D-3D03-405A-9AF7-084B1E98A7F5}" presName="FiveNodes_2_text" presStyleLbl="node1" presStyleIdx="4" presStyleCnt="5">
        <dgm:presLayoutVars>
          <dgm:bulletEnabled val="1"/>
        </dgm:presLayoutVars>
      </dgm:prSet>
      <dgm:spPr/>
    </dgm:pt>
    <dgm:pt modelId="{30701087-E6DE-44FB-A2A9-82E59C59DDDC}" type="pres">
      <dgm:prSet presAssocID="{6DA7FC5D-3D03-405A-9AF7-084B1E98A7F5}" presName="FiveNodes_3_text" presStyleLbl="node1" presStyleIdx="4" presStyleCnt="5">
        <dgm:presLayoutVars>
          <dgm:bulletEnabled val="1"/>
        </dgm:presLayoutVars>
      </dgm:prSet>
      <dgm:spPr/>
    </dgm:pt>
    <dgm:pt modelId="{64C7D7D9-24C0-4A83-A739-54EDEAE78201}" type="pres">
      <dgm:prSet presAssocID="{6DA7FC5D-3D03-405A-9AF7-084B1E98A7F5}" presName="FiveNodes_4_text" presStyleLbl="node1" presStyleIdx="4" presStyleCnt="5">
        <dgm:presLayoutVars>
          <dgm:bulletEnabled val="1"/>
        </dgm:presLayoutVars>
      </dgm:prSet>
      <dgm:spPr/>
    </dgm:pt>
    <dgm:pt modelId="{FBD68662-B8AA-463B-8FA4-0DDE12F6FA38}" type="pres">
      <dgm:prSet presAssocID="{6DA7FC5D-3D03-405A-9AF7-084B1E98A7F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0B888300-C558-4848-BFA7-B09F58CD6202}" type="presOf" srcId="{6DA7FC5D-3D03-405A-9AF7-084B1E98A7F5}" destId="{40762309-28E1-43E2-9800-118941842CA8}" srcOrd="0" destOrd="0" presId="urn:microsoft.com/office/officeart/2005/8/layout/vProcess5"/>
    <dgm:cxn modelId="{60F7B814-78BE-4B25-8865-6F8E662800C5}" type="presOf" srcId="{04F21127-02F4-4CA1-BEA5-F7FB449CEE66}" destId="{E4E48A0C-2953-41D1-A391-7F9761423AE3}" srcOrd="0" destOrd="0" presId="urn:microsoft.com/office/officeart/2005/8/layout/vProcess5"/>
    <dgm:cxn modelId="{B1AF8119-F707-4A89-BE0C-D830D43CA27C}" type="presOf" srcId="{A01EA28A-9B70-4BF7-8C62-CA19173C16C4}" destId="{2B75A548-DFFD-477E-838F-0AC66FE300AD}" srcOrd="1" destOrd="0" presId="urn:microsoft.com/office/officeart/2005/8/layout/vProcess5"/>
    <dgm:cxn modelId="{E1573825-0905-4D16-A4B3-0751A7D0F0BA}" type="presOf" srcId="{A60A7B39-3927-405A-BE08-04C696F2A14F}" destId="{FBD68662-B8AA-463B-8FA4-0DDE12F6FA38}" srcOrd="1" destOrd="0" presId="urn:microsoft.com/office/officeart/2005/8/layout/vProcess5"/>
    <dgm:cxn modelId="{8C901836-83F8-4D0F-AF3F-8D4E47DC0419}" type="presOf" srcId="{51441C88-AD10-4217-8E70-07ACAC324F02}" destId="{26629CBC-510E-4FB9-AEC5-F9AD2BFA65C7}" srcOrd="0" destOrd="0" presId="urn:microsoft.com/office/officeart/2005/8/layout/vProcess5"/>
    <dgm:cxn modelId="{A077AE66-F5A3-4E34-8DF1-D7BE30B7B20F}" type="presOf" srcId="{438B90DA-321F-481F-A4BB-DFBBB2E952C1}" destId="{1EFBCB53-29EA-4DDA-9F85-679DE714C8BE}" srcOrd="0" destOrd="0" presId="urn:microsoft.com/office/officeart/2005/8/layout/vProcess5"/>
    <dgm:cxn modelId="{C4A04B71-036A-4EE0-B6A9-A8BBFDEDC548}" type="presOf" srcId="{33CEA5D1-8566-41AD-9264-3D4B4D9F4358}" destId="{63A6288F-7F4E-41BB-A0EB-8EF176528E02}" srcOrd="0" destOrd="0" presId="urn:microsoft.com/office/officeart/2005/8/layout/vProcess5"/>
    <dgm:cxn modelId="{5F95E980-3446-4162-8FAB-FC0210E5CC98}" srcId="{6DA7FC5D-3D03-405A-9AF7-084B1E98A7F5}" destId="{36C9F72A-CD6C-47F1-A433-EA8E0F01B49F}" srcOrd="3" destOrd="0" parTransId="{7478B687-DE16-4B35-A320-1179A2DBAFD0}" sibTransId="{04F21127-02F4-4CA1-BEA5-F7FB449CEE66}"/>
    <dgm:cxn modelId="{E5412582-8C64-488A-B560-996B987D3F2C}" srcId="{6DA7FC5D-3D03-405A-9AF7-084B1E98A7F5}" destId="{3D1F00BD-2A49-45FB-89BA-7F7CDAF78F87}" srcOrd="2" destOrd="0" parTransId="{94BB929B-0B21-42F1-9C8D-F461EE519397}" sibTransId="{33CEA5D1-8566-41AD-9264-3D4B4D9F4358}"/>
    <dgm:cxn modelId="{4D0CC582-CE71-4C03-A877-2D309804357A}" type="presOf" srcId="{36C9F72A-CD6C-47F1-A433-EA8E0F01B49F}" destId="{64C7D7D9-24C0-4A83-A739-54EDEAE78201}" srcOrd="1" destOrd="0" presId="urn:microsoft.com/office/officeart/2005/8/layout/vProcess5"/>
    <dgm:cxn modelId="{B59E6083-21E5-4AFA-85E8-6DBB68386640}" srcId="{6DA7FC5D-3D03-405A-9AF7-084B1E98A7F5}" destId="{A01EA28A-9B70-4BF7-8C62-CA19173C16C4}" srcOrd="0" destOrd="0" parTransId="{08B74EB8-2C5E-44B8-8E9C-827AFE1DFB2E}" sibTransId="{51441C88-AD10-4217-8E70-07ACAC324F02}"/>
    <dgm:cxn modelId="{2DE9A58B-197B-4C49-BC3C-17E4EEA3B44C}" srcId="{6DA7FC5D-3D03-405A-9AF7-084B1E98A7F5}" destId="{438B90DA-321F-481F-A4BB-DFBBB2E952C1}" srcOrd="1" destOrd="0" parTransId="{EA1756F8-F5AA-41C7-9E54-561EE04AAD3D}" sibTransId="{AC4BD072-D034-4183-A825-C53EF29BEA85}"/>
    <dgm:cxn modelId="{4F8B178C-BF0D-45EF-92AD-B781CD21FCF9}" type="presOf" srcId="{3D1F00BD-2A49-45FB-89BA-7F7CDAF78F87}" destId="{D6BA0C8F-957F-4392-B760-BFC653AD4C3C}" srcOrd="0" destOrd="0" presId="urn:microsoft.com/office/officeart/2005/8/layout/vProcess5"/>
    <dgm:cxn modelId="{24C7F38E-90EB-4AD3-909C-323881BF24D1}" type="presOf" srcId="{36C9F72A-CD6C-47F1-A433-EA8E0F01B49F}" destId="{3E2C8E8B-ECA8-488E-B8D8-D51684713A62}" srcOrd="0" destOrd="0" presId="urn:microsoft.com/office/officeart/2005/8/layout/vProcess5"/>
    <dgm:cxn modelId="{6584E19A-1055-4E09-A38A-60CE59B15A3E}" type="presOf" srcId="{A01EA28A-9B70-4BF7-8C62-CA19173C16C4}" destId="{C4272AC8-1B9C-4D12-B8B8-093E56A79EF0}" srcOrd="0" destOrd="0" presId="urn:microsoft.com/office/officeart/2005/8/layout/vProcess5"/>
    <dgm:cxn modelId="{E531B2AE-F8AD-492B-85F0-36E421A7338B}" srcId="{6DA7FC5D-3D03-405A-9AF7-084B1E98A7F5}" destId="{A60A7B39-3927-405A-BE08-04C696F2A14F}" srcOrd="4" destOrd="0" parTransId="{B1FE1BAB-3F8D-4112-9A39-468DD718649F}" sibTransId="{69D48D08-5059-4823-A54D-D0F6A4455ADB}"/>
    <dgm:cxn modelId="{A157E4BC-786C-48A2-8FAA-C79D210AA6AF}" type="presOf" srcId="{A60A7B39-3927-405A-BE08-04C696F2A14F}" destId="{905D77FA-B400-4E56-BC22-045426B172F8}" srcOrd="0" destOrd="0" presId="urn:microsoft.com/office/officeart/2005/8/layout/vProcess5"/>
    <dgm:cxn modelId="{1247DACE-00DE-42CE-9B3C-0BCFCEC8951A}" type="presOf" srcId="{438B90DA-321F-481F-A4BB-DFBBB2E952C1}" destId="{8CB3F341-490E-4404-ACAA-19D3411E7E6B}" srcOrd="1" destOrd="0" presId="urn:microsoft.com/office/officeart/2005/8/layout/vProcess5"/>
    <dgm:cxn modelId="{585BEED2-0D8C-4F4C-8AE1-D87AE5581C4F}" type="presOf" srcId="{3D1F00BD-2A49-45FB-89BA-7F7CDAF78F87}" destId="{30701087-E6DE-44FB-A2A9-82E59C59DDDC}" srcOrd="1" destOrd="0" presId="urn:microsoft.com/office/officeart/2005/8/layout/vProcess5"/>
    <dgm:cxn modelId="{AFEC5FD7-3A99-41EC-9C1E-C0E24EC067B5}" type="presOf" srcId="{AC4BD072-D034-4183-A825-C53EF29BEA85}" destId="{85EE508F-2F8F-4E14-9B32-4ADB481726BE}" srcOrd="0" destOrd="0" presId="urn:microsoft.com/office/officeart/2005/8/layout/vProcess5"/>
    <dgm:cxn modelId="{07B0983E-6DB7-49AC-9CC0-57AE042ADDB7}" type="presParOf" srcId="{40762309-28E1-43E2-9800-118941842CA8}" destId="{E08665C8-F7A9-412A-89AE-4861C46C8296}" srcOrd="0" destOrd="0" presId="urn:microsoft.com/office/officeart/2005/8/layout/vProcess5"/>
    <dgm:cxn modelId="{3A605AC9-A65D-417C-B7B4-11DAAC70A822}" type="presParOf" srcId="{40762309-28E1-43E2-9800-118941842CA8}" destId="{C4272AC8-1B9C-4D12-B8B8-093E56A79EF0}" srcOrd="1" destOrd="0" presId="urn:microsoft.com/office/officeart/2005/8/layout/vProcess5"/>
    <dgm:cxn modelId="{296B71E6-AE5B-489A-B701-B96200B54256}" type="presParOf" srcId="{40762309-28E1-43E2-9800-118941842CA8}" destId="{1EFBCB53-29EA-4DDA-9F85-679DE714C8BE}" srcOrd="2" destOrd="0" presId="urn:microsoft.com/office/officeart/2005/8/layout/vProcess5"/>
    <dgm:cxn modelId="{44880258-2188-4762-9B77-19867C02D5E0}" type="presParOf" srcId="{40762309-28E1-43E2-9800-118941842CA8}" destId="{D6BA0C8F-957F-4392-B760-BFC653AD4C3C}" srcOrd="3" destOrd="0" presId="urn:microsoft.com/office/officeart/2005/8/layout/vProcess5"/>
    <dgm:cxn modelId="{E354D11D-210A-4BA5-948B-6A130B1D97B4}" type="presParOf" srcId="{40762309-28E1-43E2-9800-118941842CA8}" destId="{3E2C8E8B-ECA8-488E-B8D8-D51684713A62}" srcOrd="4" destOrd="0" presId="urn:microsoft.com/office/officeart/2005/8/layout/vProcess5"/>
    <dgm:cxn modelId="{02FC4596-32CD-4414-8E8B-F5D0F8491249}" type="presParOf" srcId="{40762309-28E1-43E2-9800-118941842CA8}" destId="{905D77FA-B400-4E56-BC22-045426B172F8}" srcOrd="5" destOrd="0" presId="urn:microsoft.com/office/officeart/2005/8/layout/vProcess5"/>
    <dgm:cxn modelId="{223E5F9E-80F9-41D8-B67B-4DFC8C311F74}" type="presParOf" srcId="{40762309-28E1-43E2-9800-118941842CA8}" destId="{26629CBC-510E-4FB9-AEC5-F9AD2BFA65C7}" srcOrd="6" destOrd="0" presId="urn:microsoft.com/office/officeart/2005/8/layout/vProcess5"/>
    <dgm:cxn modelId="{EA77C385-16EF-45E6-8042-5028B9901508}" type="presParOf" srcId="{40762309-28E1-43E2-9800-118941842CA8}" destId="{85EE508F-2F8F-4E14-9B32-4ADB481726BE}" srcOrd="7" destOrd="0" presId="urn:microsoft.com/office/officeart/2005/8/layout/vProcess5"/>
    <dgm:cxn modelId="{102BCE70-8319-42B7-B389-44FA82D74785}" type="presParOf" srcId="{40762309-28E1-43E2-9800-118941842CA8}" destId="{63A6288F-7F4E-41BB-A0EB-8EF176528E02}" srcOrd="8" destOrd="0" presId="urn:microsoft.com/office/officeart/2005/8/layout/vProcess5"/>
    <dgm:cxn modelId="{48A4C58D-5F4D-49AF-A18B-93FB1FA1C7F3}" type="presParOf" srcId="{40762309-28E1-43E2-9800-118941842CA8}" destId="{E4E48A0C-2953-41D1-A391-7F9761423AE3}" srcOrd="9" destOrd="0" presId="urn:microsoft.com/office/officeart/2005/8/layout/vProcess5"/>
    <dgm:cxn modelId="{300B3367-33E7-4826-A63A-2D7219BBFC01}" type="presParOf" srcId="{40762309-28E1-43E2-9800-118941842CA8}" destId="{2B75A548-DFFD-477E-838F-0AC66FE300AD}" srcOrd="10" destOrd="0" presId="urn:microsoft.com/office/officeart/2005/8/layout/vProcess5"/>
    <dgm:cxn modelId="{BF9915F1-DD62-4961-A5AC-18F6C4D7A1D0}" type="presParOf" srcId="{40762309-28E1-43E2-9800-118941842CA8}" destId="{8CB3F341-490E-4404-ACAA-19D3411E7E6B}" srcOrd="11" destOrd="0" presId="urn:microsoft.com/office/officeart/2005/8/layout/vProcess5"/>
    <dgm:cxn modelId="{A059338C-0DFB-41D3-8E55-EFAD10DB9111}" type="presParOf" srcId="{40762309-28E1-43E2-9800-118941842CA8}" destId="{30701087-E6DE-44FB-A2A9-82E59C59DDDC}" srcOrd="12" destOrd="0" presId="urn:microsoft.com/office/officeart/2005/8/layout/vProcess5"/>
    <dgm:cxn modelId="{983C49FE-4A7A-4565-92E9-921EF2A5AA34}" type="presParOf" srcId="{40762309-28E1-43E2-9800-118941842CA8}" destId="{64C7D7D9-24C0-4A83-A739-54EDEAE78201}" srcOrd="13" destOrd="0" presId="urn:microsoft.com/office/officeart/2005/8/layout/vProcess5"/>
    <dgm:cxn modelId="{8C892182-5C10-4806-8E43-7B6BED7515EB}" type="presParOf" srcId="{40762309-28E1-43E2-9800-118941842CA8}" destId="{FBD68662-B8AA-463B-8FA4-0DDE12F6FA3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10B0793-8A14-4555-BB07-3ABED038259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2240314-B6FC-4D40-99F0-D51031CCB5F2}">
      <dgm:prSet/>
      <dgm:spPr/>
      <dgm:t>
        <a:bodyPr/>
        <a:lstStyle/>
        <a:p>
          <a:r>
            <a:rPr lang="en-GB"/>
            <a:t>Can be removed during the term. </a:t>
          </a:r>
          <a:endParaRPr lang="en-US"/>
        </a:p>
      </dgm:t>
    </dgm:pt>
    <dgm:pt modelId="{6EEAAB93-D8A4-4E26-9373-1240E1E7B508}" type="parTrans" cxnId="{F40BED04-CD7D-4484-95E5-F19632D0074E}">
      <dgm:prSet/>
      <dgm:spPr/>
      <dgm:t>
        <a:bodyPr/>
        <a:lstStyle/>
        <a:p>
          <a:endParaRPr lang="en-US"/>
        </a:p>
      </dgm:t>
    </dgm:pt>
    <dgm:pt modelId="{4829473C-0964-41C5-82FE-E04B3AAB737D}" type="sibTrans" cxnId="{F40BED04-CD7D-4484-95E5-F19632D0074E}">
      <dgm:prSet/>
      <dgm:spPr/>
      <dgm:t>
        <a:bodyPr/>
        <a:lstStyle/>
        <a:p>
          <a:endParaRPr lang="en-US"/>
        </a:p>
      </dgm:t>
    </dgm:pt>
    <dgm:pt modelId="{3F52F7B9-BA5C-4BBB-8F2C-A3C25591E6DC}">
      <dgm:prSet/>
      <dgm:spPr/>
      <dgm:t>
        <a:bodyPr/>
        <a:lstStyle/>
        <a:p>
          <a:r>
            <a:rPr lang="en-GB"/>
            <a:t>Appointed by the king using their royal prerogative. </a:t>
          </a:r>
          <a:endParaRPr lang="en-US"/>
        </a:p>
      </dgm:t>
    </dgm:pt>
    <dgm:pt modelId="{9F726A1F-441F-49D3-8404-30B64F31693B}" type="parTrans" cxnId="{12F818D8-AEE1-4372-A0B9-BC8DA801FE79}">
      <dgm:prSet/>
      <dgm:spPr/>
      <dgm:t>
        <a:bodyPr/>
        <a:lstStyle/>
        <a:p>
          <a:endParaRPr lang="en-US"/>
        </a:p>
      </dgm:t>
    </dgm:pt>
    <dgm:pt modelId="{DBBD0FE1-EA81-42C8-8184-2928FF86CDAF}" type="sibTrans" cxnId="{12F818D8-AEE1-4372-A0B9-BC8DA801FE79}">
      <dgm:prSet/>
      <dgm:spPr/>
      <dgm:t>
        <a:bodyPr/>
        <a:lstStyle/>
        <a:p>
          <a:endParaRPr lang="en-US"/>
        </a:p>
      </dgm:t>
    </dgm:pt>
    <dgm:pt modelId="{49CA889C-3732-4EB2-BE59-3F0363BE2CA6}">
      <dgm:prSet/>
      <dgm:spPr/>
      <dgm:t>
        <a:bodyPr/>
        <a:lstStyle/>
        <a:p>
          <a:r>
            <a:rPr lang="en-GB"/>
            <a:t>Has to win seats in the house of commons. </a:t>
          </a:r>
          <a:endParaRPr lang="en-US"/>
        </a:p>
      </dgm:t>
    </dgm:pt>
    <dgm:pt modelId="{1146A0B7-4BD3-488A-89B0-C39E37A567FB}" type="parTrans" cxnId="{A7C2ADEE-DF41-43FE-A810-B51AE060162A}">
      <dgm:prSet/>
      <dgm:spPr/>
      <dgm:t>
        <a:bodyPr/>
        <a:lstStyle/>
        <a:p>
          <a:endParaRPr lang="en-US"/>
        </a:p>
      </dgm:t>
    </dgm:pt>
    <dgm:pt modelId="{BD7AD5BE-F921-4516-BEBC-D20B4263FB9A}" type="sibTrans" cxnId="{A7C2ADEE-DF41-43FE-A810-B51AE060162A}">
      <dgm:prSet/>
      <dgm:spPr/>
      <dgm:t>
        <a:bodyPr/>
        <a:lstStyle/>
        <a:p>
          <a:endParaRPr lang="en-US"/>
        </a:p>
      </dgm:t>
    </dgm:pt>
    <dgm:pt modelId="{2E22148D-D0A0-4F86-9285-38013255F8C3}" type="pres">
      <dgm:prSet presAssocID="{D10B0793-8A14-4555-BB07-3ABED0382597}" presName="root" presStyleCnt="0">
        <dgm:presLayoutVars>
          <dgm:dir/>
          <dgm:resizeHandles val="exact"/>
        </dgm:presLayoutVars>
      </dgm:prSet>
      <dgm:spPr/>
    </dgm:pt>
    <dgm:pt modelId="{6D865CAD-DE2B-4CC0-870E-B59A6970191F}" type="pres">
      <dgm:prSet presAssocID="{92240314-B6FC-4D40-99F0-D51031CCB5F2}" presName="compNode" presStyleCnt="0"/>
      <dgm:spPr/>
    </dgm:pt>
    <dgm:pt modelId="{EA998AFE-86C5-40B8-9620-903361E7CF48}" type="pres">
      <dgm:prSet presAssocID="{92240314-B6FC-4D40-99F0-D51031CCB5F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bidden"/>
        </a:ext>
      </dgm:extLst>
    </dgm:pt>
    <dgm:pt modelId="{25295C58-551D-4526-9187-0A52C924F8CA}" type="pres">
      <dgm:prSet presAssocID="{92240314-B6FC-4D40-99F0-D51031CCB5F2}" presName="spaceRect" presStyleCnt="0"/>
      <dgm:spPr/>
    </dgm:pt>
    <dgm:pt modelId="{858941DE-D3D2-4682-A67D-B23105A33DF6}" type="pres">
      <dgm:prSet presAssocID="{92240314-B6FC-4D40-99F0-D51031CCB5F2}" presName="textRect" presStyleLbl="revTx" presStyleIdx="0" presStyleCnt="3">
        <dgm:presLayoutVars>
          <dgm:chMax val="1"/>
          <dgm:chPref val="1"/>
        </dgm:presLayoutVars>
      </dgm:prSet>
      <dgm:spPr/>
    </dgm:pt>
    <dgm:pt modelId="{4D4761CB-2041-4E84-BE64-6EDA45F97BB6}" type="pres">
      <dgm:prSet presAssocID="{4829473C-0964-41C5-82FE-E04B3AAB737D}" presName="sibTrans" presStyleCnt="0"/>
      <dgm:spPr/>
    </dgm:pt>
    <dgm:pt modelId="{3F7CFD79-845F-4C0B-BBA3-2A68FCCFB0D6}" type="pres">
      <dgm:prSet presAssocID="{3F52F7B9-BA5C-4BBB-8F2C-A3C25591E6DC}" presName="compNode" presStyleCnt="0"/>
      <dgm:spPr/>
    </dgm:pt>
    <dgm:pt modelId="{F237C3C9-13A1-4371-89D7-606C8341B7F4}" type="pres">
      <dgm:prSet presAssocID="{3F52F7B9-BA5C-4BBB-8F2C-A3C25591E6DC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own"/>
        </a:ext>
      </dgm:extLst>
    </dgm:pt>
    <dgm:pt modelId="{9D1247A8-5DAA-4234-BC3A-F1AFF3898AB8}" type="pres">
      <dgm:prSet presAssocID="{3F52F7B9-BA5C-4BBB-8F2C-A3C25591E6DC}" presName="spaceRect" presStyleCnt="0"/>
      <dgm:spPr/>
    </dgm:pt>
    <dgm:pt modelId="{A608282B-E271-481F-8FDA-E17C02568314}" type="pres">
      <dgm:prSet presAssocID="{3F52F7B9-BA5C-4BBB-8F2C-A3C25591E6DC}" presName="textRect" presStyleLbl="revTx" presStyleIdx="1" presStyleCnt="3">
        <dgm:presLayoutVars>
          <dgm:chMax val="1"/>
          <dgm:chPref val="1"/>
        </dgm:presLayoutVars>
      </dgm:prSet>
      <dgm:spPr/>
    </dgm:pt>
    <dgm:pt modelId="{5EED8D08-D2B3-4791-9FE4-B00D9DBEFAAF}" type="pres">
      <dgm:prSet presAssocID="{DBBD0FE1-EA81-42C8-8184-2928FF86CDAF}" presName="sibTrans" presStyleCnt="0"/>
      <dgm:spPr/>
    </dgm:pt>
    <dgm:pt modelId="{9E2F5BEC-2CC1-4D6C-9AB6-27B6D23A9437}" type="pres">
      <dgm:prSet presAssocID="{49CA889C-3732-4EB2-BE59-3F0363BE2CA6}" presName="compNode" presStyleCnt="0"/>
      <dgm:spPr/>
    </dgm:pt>
    <dgm:pt modelId="{9AE92735-9C44-4169-ACA1-91FBFA54BF19}" type="pres">
      <dgm:prSet presAssocID="{49CA889C-3732-4EB2-BE59-3F0363BE2CA6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76D06EA0-546C-438E-A10F-FCFFB096188D}" type="pres">
      <dgm:prSet presAssocID="{49CA889C-3732-4EB2-BE59-3F0363BE2CA6}" presName="spaceRect" presStyleCnt="0"/>
      <dgm:spPr/>
    </dgm:pt>
    <dgm:pt modelId="{193C8130-D443-4D32-96C0-55406D2C51D5}" type="pres">
      <dgm:prSet presAssocID="{49CA889C-3732-4EB2-BE59-3F0363BE2CA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A7D3A01-68B8-4FCD-9D99-C82493553AE9}" type="presOf" srcId="{49CA889C-3732-4EB2-BE59-3F0363BE2CA6}" destId="{193C8130-D443-4D32-96C0-55406D2C51D5}" srcOrd="0" destOrd="0" presId="urn:microsoft.com/office/officeart/2018/2/layout/IconLabelList"/>
    <dgm:cxn modelId="{F40BED04-CD7D-4484-95E5-F19632D0074E}" srcId="{D10B0793-8A14-4555-BB07-3ABED0382597}" destId="{92240314-B6FC-4D40-99F0-D51031CCB5F2}" srcOrd="0" destOrd="0" parTransId="{6EEAAB93-D8A4-4E26-9373-1240E1E7B508}" sibTransId="{4829473C-0964-41C5-82FE-E04B3AAB737D}"/>
    <dgm:cxn modelId="{55A0C661-A70D-463B-9BFE-1F722BB28477}" type="presOf" srcId="{D10B0793-8A14-4555-BB07-3ABED0382597}" destId="{2E22148D-D0A0-4F86-9285-38013255F8C3}" srcOrd="0" destOrd="0" presId="urn:microsoft.com/office/officeart/2018/2/layout/IconLabelList"/>
    <dgm:cxn modelId="{C523B858-6C17-4DF6-AA89-554E064A935F}" type="presOf" srcId="{3F52F7B9-BA5C-4BBB-8F2C-A3C25591E6DC}" destId="{A608282B-E271-481F-8FDA-E17C02568314}" srcOrd="0" destOrd="0" presId="urn:microsoft.com/office/officeart/2018/2/layout/IconLabelList"/>
    <dgm:cxn modelId="{12F818D8-AEE1-4372-A0B9-BC8DA801FE79}" srcId="{D10B0793-8A14-4555-BB07-3ABED0382597}" destId="{3F52F7B9-BA5C-4BBB-8F2C-A3C25591E6DC}" srcOrd="1" destOrd="0" parTransId="{9F726A1F-441F-49D3-8404-30B64F31693B}" sibTransId="{DBBD0FE1-EA81-42C8-8184-2928FF86CDAF}"/>
    <dgm:cxn modelId="{97C6A4DA-6C4E-431C-9680-450492FF7BE3}" type="presOf" srcId="{92240314-B6FC-4D40-99F0-D51031CCB5F2}" destId="{858941DE-D3D2-4682-A67D-B23105A33DF6}" srcOrd="0" destOrd="0" presId="urn:microsoft.com/office/officeart/2018/2/layout/IconLabelList"/>
    <dgm:cxn modelId="{A7C2ADEE-DF41-43FE-A810-B51AE060162A}" srcId="{D10B0793-8A14-4555-BB07-3ABED0382597}" destId="{49CA889C-3732-4EB2-BE59-3F0363BE2CA6}" srcOrd="2" destOrd="0" parTransId="{1146A0B7-4BD3-488A-89B0-C39E37A567FB}" sibTransId="{BD7AD5BE-F921-4516-BEBC-D20B4263FB9A}"/>
    <dgm:cxn modelId="{2527F96E-A4D4-4735-840E-BC0ECC4EDBA9}" type="presParOf" srcId="{2E22148D-D0A0-4F86-9285-38013255F8C3}" destId="{6D865CAD-DE2B-4CC0-870E-B59A6970191F}" srcOrd="0" destOrd="0" presId="urn:microsoft.com/office/officeart/2018/2/layout/IconLabelList"/>
    <dgm:cxn modelId="{7F5D5F2A-3CFF-43D1-B36B-9BDFA5C3EC6F}" type="presParOf" srcId="{6D865CAD-DE2B-4CC0-870E-B59A6970191F}" destId="{EA998AFE-86C5-40B8-9620-903361E7CF48}" srcOrd="0" destOrd="0" presId="urn:microsoft.com/office/officeart/2018/2/layout/IconLabelList"/>
    <dgm:cxn modelId="{6860013F-684D-432D-9642-D6CDBB45B253}" type="presParOf" srcId="{6D865CAD-DE2B-4CC0-870E-B59A6970191F}" destId="{25295C58-551D-4526-9187-0A52C924F8CA}" srcOrd="1" destOrd="0" presId="urn:microsoft.com/office/officeart/2018/2/layout/IconLabelList"/>
    <dgm:cxn modelId="{D69CCC63-4019-4B28-B3FD-D184FC703B09}" type="presParOf" srcId="{6D865CAD-DE2B-4CC0-870E-B59A6970191F}" destId="{858941DE-D3D2-4682-A67D-B23105A33DF6}" srcOrd="2" destOrd="0" presId="urn:microsoft.com/office/officeart/2018/2/layout/IconLabelList"/>
    <dgm:cxn modelId="{A72390B5-922C-4591-9508-712F21EB0EBA}" type="presParOf" srcId="{2E22148D-D0A0-4F86-9285-38013255F8C3}" destId="{4D4761CB-2041-4E84-BE64-6EDA45F97BB6}" srcOrd="1" destOrd="0" presId="urn:microsoft.com/office/officeart/2018/2/layout/IconLabelList"/>
    <dgm:cxn modelId="{ED219510-037B-447C-89F8-AC70405394A6}" type="presParOf" srcId="{2E22148D-D0A0-4F86-9285-38013255F8C3}" destId="{3F7CFD79-845F-4C0B-BBA3-2A68FCCFB0D6}" srcOrd="2" destOrd="0" presId="urn:microsoft.com/office/officeart/2018/2/layout/IconLabelList"/>
    <dgm:cxn modelId="{F683ACF6-3E4D-4DC5-96ED-1BF8BFA3FEAA}" type="presParOf" srcId="{3F7CFD79-845F-4C0B-BBA3-2A68FCCFB0D6}" destId="{F237C3C9-13A1-4371-89D7-606C8341B7F4}" srcOrd="0" destOrd="0" presId="urn:microsoft.com/office/officeart/2018/2/layout/IconLabelList"/>
    <dgm:cxn modelId="{D536ADA7-5D7A-4AC3-8A6D-ACB6C2FEE209}" type="presParOf" srcId="{3F7CFD79-845F-4C0B-BBA3-2A68FCCFB0D6}" destId="{9D1247A8-5DAA-4234-BC3A-F1AFF3898AB8}" srcOrd="1" destOrd="0" presId="urn:microsoft.com/office/officeart/2018/2/layout/IconLabelList"/>
    <dgm:cxn modelId="{1C8458C4-81C2-4220-9F59-6F37289BCF2D}" type="presParOf" srcId="{3F7CFD79-845F-4C0B-BBA3-2A68FCCFB0D6}" destId="{A608282B-E271-481F-8FDA-E17C02568314}" srcOrd="2" destOrd="0" presId="urn:microsoft.com/office/officeart/2018/2/layout/IconLabelList"/>
    <dgm:cxn modelId="{0EFDAC44-5E3F-4C9F-84AF-1F3EDC43C0C0}" type="presParOf" srcId="{2E22148D-D0A0-4F86-9285-38013255F8C3}" destId="{5EED8D08-D2B3-4791-9FE4-B00D9DBEFAAF}" srcOrd="3" destOrd="0" presId="urn:microsoft.com/office/officeart/2018/2/layout/IconLabelList"/>
    <dgm:cxn modelId="{1CEC086A-F1F1-4B6E-931E-5EF40F3CD883}" type="presParOf" srcId="{2E22148D-D0A0-4F86-9285-38013255F8C3}" destId="{9E2F5BEC-2CC1-4D6C-9AB6-27B6D23A9437}" srcOrd="4" destOrd="0" presId="urn:microsoft.com/office/officeart/2018/2/layout/IconLabelList"/>
    <dgm:cxn modelId="{66459D6B-DF62-4AC0-B19E-B21C86BEF43E}" type="presParOf" srcId="{9E2F5BEC-2CC1-4D6C-9AB6-27B6D23A9437}" destId="{9AE92735-9C44-4169-ACA1-91FBFA54BF19}" srcOrd="0" destOrd="0" presId="urn:microsoft.com/office/officeart/2018/2/layout/IconLabelList"/>
    <dgm:cxn modelId="{30995282-FC90-44E8-B74F-474FD80EB822}" type="presParOf" srcId="{9E2F5BEC-2CC1-4D6C-9AB6-27B6D23A9437}" destId="{76D06EA0-546C-438E-A10F-FCFFB096188D}" srcOrd="1" destOrd="0" presId="urn:microsoft.com/office/officeart/2018/2/layout/IconLabelList"/>
    <dgm:cxn modelId="{58290D25-E2DE-4CCF-A379-1251A31D1AEB}" type="presParOf" srcId="{9E2F5BEC-2CC1-4D6C-9AB6-27B6D23A9437}" destId="{193C8130-D443-4D32-96C0-55406D2C51D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839059BE-2853-442E-8198-0283BCB874FA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4D0D5C1-3F0D-4892-9A3C-934979128A61}">
      <dgm:prSet/>
      <dgm:spPr/>
      <dgm:t>
        <a:bodyPr/>
        <a:lstStyle/>
        <a:p>
          <a:r>
            <a:rPr lang="en-GB"/>
            <a:t>Hung parliament- two parties join together to form a government. </a:t>
          </a:r>
          <a:endParaRPr lang="en-US"/>
        </a:p>
      </dgm:t>
    </dgm:pt>
    <dgm:pt modelId="{802ED9C1-7D23-4DDD-B4A8-EECE321CD61A}" type="parTrans" cxnId="{3AC8604B-A56E-4149-9726-F3F8F30F905E}">
      <dgm:prSet/>
      <dgm:spPr/>
      <dgm:t>
        <a:bodyPr/>
        <a:lstStyle/>
        <a:p>
          <a:endParaRPr lang="en-US"/>
        </a:p>
      </dgm:t>
    </dgm:pt>
    <dgm:pt modelId="{6D68DDCE-945C-4403-8811-7D64BF52F044}" type="sibTrans" cxnId="{3AC8604B-A56E-4149-9726-F3F8F30F905E}">
      <dgm:prSet/>
      <dgm:spPr/>
      <dgm:t>
        <a:bodyPr/>
        <a:lstStyle/>
        <a:p>
          <a:endParaRPr lang="en-US"/>
        </a:p>
      </dgm:t>
    </dgm:pt>
    <dgm:pt modelId="{AD97A308-81F5-4CB8-B28B-28FC1A043129}">
      <dgm:prSet/>
      <dgm:spPr/>
      <dgm:t>
        <a:bodyPr/>
        <a:lstStyle/>
        <a:p>
          <a:r>
            <a:rPr lang="en-GB"/>
            <a:t>Known as a coalition government. </a:t>
          </a:r>
          <a:endParaRPr lang="en-US"/>
        </a:p>
      </dgm:t>
    </dgm:pt>
    <dgm:pt modelId="{54E390E3-FCF6-497C-B4ED-60703F94F07A}" type="parTrans" cxnId="{458FBD39-35DE-4C9A-9194-F2104F6BB863}">
      <dgm:prSet/>
      <dgm:spPr/>
      <dgm:t>
        <a:bodyPr/>
        <a:lstStyle/>
        <a:p>
          <a:endParaRPr lang="en-US"/>
        </a:p>
      </dgm:t>
    </dgm:pt>
    <dgm:pt modelId="{43397B4A-238D-46E1-ADD2-22004BF55AD6}" type="sibTrans" cxnId="{458FBD39-35DE-4C9A-9194-F2104F6BB863}">
      <dgm:prSet/>
      <dgm:spPr/>
      <dgm:t>
        <a:bodyPr/>
        <a:lstStyle/>
        <a:p>
          <a:endParaRPr lang="en-US"/>
        </a:p>
      </dgm:t>
    </dgm:pt>
    <dgm:pt modelId="{0430D71E-553C-4492-8C21-DC2784B67245}">
      <dgm:prSet/>
      <dgm:spPr/>
      <dgm:t>
        <a:bodyPr/>
        <a:lstStyle/>
        <a:p>
          <a:r>
            <a:rPr lang="en-GB"/>
            <a:t>Political executive – Prime minister, Senior ministers, Junior minister, ministers of state, parliamentary private secretaries. </a:t>
          </a:r>
          <a:endParaRPr lang="en-US"/>
        </a:p>
      </dgm:t>
    </dgm:pt>
    <dgm:pt modelId="{502A5EAE-9EA1-40C2-A4BA-BF471C8A1208}" type="parTrans" cxnId="{61182259-1BA1-468A-A2B8-887ACB81796E}">
      <dgm:prSet/>
      <dgm:spPr/>
      <dgm:t>
        <a:bodyPr/>
        <a:lstStyle/>
        <a:p>
          <a:endParaRPr lang="en-US"/>
        </a:p>
      </dgm:t>
    </dgm:pt>
    <dgm:pt modelId="{D4656EC3-0A44-4B61-8E44-E33AF564CA78}" type="sibTrans" cxnId="{61182259-1BA1-468A-A2B8-887ACB81796E}">
      <dgm:prSet/>
      <dgm:spPr/>
      <dgm:t>
        <a:bodyPr/>
        <a:lstStyle/>
        <a:p>
          <a:endParaRPr lang="en-US"/>
        </a:p>
      </dgm:t>
    </dgm:pt>
    <dgm:pt modelId="{692E31A4-946B-442F-AFDC-B84FC3463D63}">
      <dgm:prSet/>
      <dgm:spPr/>
      <dgm:t>
        <a:bodyPr/>
        <a:lstStyle/>
        <a:p>
          <a:r>
            <a:rPr lang="en-GB"/>
            <a:t>Cabinet – 20-25 members chosen by the prime minister. </a:t>
          </a:r>
          <a:endParaRPr lang="en-US"/>
        </a:p>
      </dgm:t>
    </dgm:pt>
    <dgm:pt modelId="{68646292-13DF-4CEE-968E-77AE67149666}" type="parTrans" cxnId="{F38FCEF1-3566-4BFC-9DB7-DD49AB358694}">
      <dgm:prSet/>
      <dgm:spPr/>
      <dgm:t>
        <a:bodyPr/>
        <a:lstStyle/>
        <a:p>
          <a:endParaRPr lang="en-US"/>
        </a:p>
      </dgm:t>
    </dgm:pt>
    <dgm:pt modelId="{DA5283DA-EDCF-49F8-8E92-1FC39AEAD8E1}" type="sibTrans" cxnId="{F38FCEF1-3566-4BFC-9DB7-DD49AB358694}">
      <dgm:prSet/>
      <dgm:spPr/>
      <dgm:t>
        <a:bodyPr/>
        <a:lstStyle/>
        <a:p>
          <a:endParaRPr lang="en-US"/>
        </a:p>
      </dgm:t>
    </dgm:pt>
    <dgm:pt modelId="{4334FEC1-8DCC-4553-AC68-CCD4C3AB3FAB}" type="pres">
      <dgm:prSet presAssocID="{839059BE-2853-442E-8198-0283BCB874FA}" presName="diagram" presStyleCnt="0">
        <dgm:presLayoutVars>
          <dgm:dir/>
          <dgm:resizeHandles val="exact"/>
        </dgm:presLayoutVars>
      </dgm:prSet>
      <dgm:spPr/>
    </dgm:pt>
    <dgm:pt modelId="{88E49C00-768F-49AB-8B46-AABDBD237792}" type="pres">
      <dgm:prSet presAssocID="{44D0D5C1-3F0D-4892-9A3C-934979128A61}" presName="node" presStyleLbl="node1" presStyleIdx="0" presStyleCnt="4">
        <dgm:presLayoutVars>
          <dgm:bulletEnabled val="1"/>
        </dgm:presLayoutVars>
      </dgm:prSet>
      <dgm:spPr/>
    </dgm:pt>
    <dgm:pt modelId="{57BE2267-2976-49F8-9882-798EBE9DD96D}" type="pres">
      <dgm:prSet presAssocID="{6D68DDCE-945C-4403-8811-7D64BF52F044}" presName="sibTrans" presStyleLbl="sibTrans2D1" presStyleIdx="0" presStyleCnt="3"/>
      <dgm:spPr/>
    </dgm:pt>
    <dgm:pt modelId="{D60E88A1-CFE3-47FB-AA7F-DCF2BBD4DC34}" type="pres">
      <dgm:prSet presAssocID="{6D68DDCE-945C-4403-8811-7D64BF52F044}" presName="connectorText" presStyleLbl="sibTrans2D1" presStyleIdx="0" presStyleCnt="3"/>
      <dgm:spPr/>
    </dgm:pt>
    <dgm:pt modelId="{99D1B981-2291-4A42-AB96-DD0EA2D50C85}" type="pres">
      <dgm:prSet presAssocID="{AD97A308-81F5-4CB8-B28B-28FC1A043129}" presName="node" presStyleLbl="node1" presStyleIdx="1" presStyleCnt="4">
        <dgm:presLayoutVars>
          <dgm:bulletEnabled val="1"/>
        </dgm:presLayoutVars>
      </dgm:prSet>
      <dgm:spPr/>
    </dgm:pt>
    <dgm:pt modelId="{282E2E29-CD07-46F1-A790-7D2629DC7FEE}" type="pres">
      <dgm:prSet presAssocID="{43397B4A-238D-46E1-ADD2-22004BF55AD6}" presName="sibTrans" presStyleLbl="sibTrans2D1" presStyleIdx="1" presStyleCnt="3"/>
      <dgm:spPr/>
    </dgm:pt>
    <dgm:pt modelId="{B3C50A6A-EC91-40EA-B70C-4273D18147C6}" type="pres">
      <dgm:prSet presAssocID="{43397B4A-238D-46E1-ADD2-22004BF55AD6}" presName="connectorText" presStyleLbl="sibTrans2D1" presStyleIdx="1" presStyleCnt="3"/>
      <dgm:spPr/>
    </dgm:pt>
    <dgm:pt modelId="{433D47C8-3566-4FA7-B160-518878701464}" type="pres">
      <dgm:prSet presAssocID="{0430D71E-553C-4492-8C21-DC2784B67245}" presName="node" presStyleLbl="node1" presStyleIdx="2" presStyleCnt="4">
        <dgm:presLayoutVars>
          <dgm:bulletEnabled val="1"/>
        </dgm:presLayoutVars>
      </dgm:prSet>
      <dgm:spPr/>
    </dgm:pt>
    <dgm:pt modelId="{14B69884-902B-4D49-8D38-69C522EDE8CD}" type="pres">
      <dgm:prSet presAssocID="{D4656EC3-0A44-4B61-8E44-E33AF564CA78}" presName="sibTrans" presStyleLbl="sibTrans2D1" presStyleIdx="2" presStyleCnt="3"/>
      <dgm:spPr/>
    </dgm:pt>
    <dgm:pt modelId="{62C25824-A12C-46CC-86E3-5F2CDB85061F}" type="pres">
      <dgm:prSet presAssocID="{D4656EC3-0A44-4B61-8E44-E33AF564CA78}" presName="connectorText" presStyleLbl="sibTrans2D1" presStyleIdx="2" presStyleCnt="3"/>
      <dgm:spPr/>
    </dgm:pt>
    <dgm:pt modelId="{158CF095-5048-494C-BC49-7BB4CD04B1A2}" type="pres">
      <dgm:prSet presAssocID="{692E31A4-946B-442F-AFDC-B84FC3463D63}" presName="node" presStyleLbl="node1" presStyleIdx="3" presStyleCnt="4">
        <dgm:presLayoutVars>
          <dgm:bulletEnabled val="1"/>
        </dgm:presLayoutVars>
      </dgm:prSet>
      <dgm:spPr/>
    </dgm:pt>
  </dgm:ptLst>
  <dgm:cxnLst>
    <dgm:cxn modelId="{A45E9208-B824-4121-BE7B-BD2D928D6D35}" type="presOf" srcId="{AD97A308-81F5-4CB8-B28B-28FC1A043129}" destId="{99D1B981-2291-4A42-AB96-DD0EA2D50C85}" srcOrd="0" destOrd="0" presId="urn:microsoft.com/office/officeart/2005/8/layout/process5"/>
    <dgm:cxn modelId="{D77C810D-15BE-4DC6-9ED6-BB7AC60F2D8B}" type="presOf" srcId="{44D0D5C1-3F0D-4892-9A3C-934979128A61}" destId="{88E49C00-768F-49AB-8B46-AABDBD237792}" srcOrd="0" destOrd="0" presId="urn:microsoft.com/office/officeart/2005/8/layout/process5"/>
    <dgm:cxn modelId="{59D24819-D628-4D12-90BC-4848DEA75125}" type="presOf" srcId="{0430D71E-553C-4492-8C21-DC2784B67245}" destId="{433D47C8-3566-4FA7-B160-518878701464}" srcOrd="0" destOrd="0" presId="urn:microsoft.com/office/officeart/2005/8/layout/process5"/>
    <dgm:cxn modelId="{F12D5E28-2E7A-48BD-A3A8-4CE635777340}" type="presOf" srcId="{6D68DDCE-945C-4403-8811-7D64BF52F044}" destId="{57BE2267-2976-49F8-9882-798EBE9DD96D}" srcOrd="0" destOrd="0" presId="urn:microsoft.com/office/officeart/2005/8/layout/process5"/>
    <dgm:cxn modelId="{458FBD39-35DE-4C9A-9194-F2104F6BB863}" srcId="{839059BE-2853-442E-8198-0283BCB874FA}" destId="{AD97A308-81F5-4CB8-B28B-28FC1A043129}" srcOrd="1" destOrd="0" parTransId="{54E390E3-FCF6-497C-B4ED-60703F94F07A}" sibTransId="{43397B4A-238D-46E1-ADD2-22004BF55AD6}"/>
    <dgm:cxn modelId="{EDC36E5C-64FB-4302-93CC-BCD3AA2904FC}" type="presOf" srcId="{D4656EC3-0A44-4B61-8E44-E33AF564CA78}" destId="{14B69884-902B-4D49-8D38-69C522EDE8CD}" srcOrd="0" destOrd="0" presId="urn:microsoft.com/office/officeart/2005/8/layout/process5"/>
    <dgm:cxn modelId="{3AC8604B-A56E-4149-9726-F3F8F30F905E}" srcId="{839059BE-2853-442E-8198-0283BCB874FA}" destId="{44D0D5C1-3F0D-4892-9A3C-934979128A61}" srcOrd="0" destOrd="0" parTransId="{802ED9C1-7D23-4DDD-B4A8-EECE321CD61A}" sibTransId="{6D68DDCE-945C-4403-8811-7D64BF52F044}"/>
    <dgm:cxn modelId="{61182259-1BA1-468A-A2B8-887ACB81796E}" srcId="{839059BE-2853-442E-8198-0283BCB874FA}" destId="{0430D71E-553C-4492-8C21-DC2784B67245}" srcOrd="2" destOrd="0" parTransId="{502A5EAE-9EA1-40C2-A4BA-BF471C8A1208}" sibTransId="{D4656EC3-0A44-4B61-8E44-E33AF564CA78}"/>
    <dgm:cxn modelId="{328F258A-5FD5-4E6F-B06A-435BA773E917}" type="presOf" srcId="{692E31A4-946B-442F-AFDC-B84FC3463D63}" destId="{158CF095-5048-494C-BC49-7BB4CD04B1A2}" srcOrd="0" destOrd="0" presId="urn:microsoft.com/office/officeart/2005/8/layout/process5"/>
    <dgm:cxn modelId="{4C90B88C-B8DF-41D2-B196-61F714719A19}" type="presOf" srcId="{43397B4A-238D-46E1-ADD2-22004BF55AD6}" destId="{B3C50A6A-EC91-40EA-B70C-4273D18147C6}" srcOrd="1" destOrd="0" presId="urn:microsoft.com/office/officeart/2005/8/layout/process5"/>
    <dgm:cxn modelId="{505EEB8F-AED2-46CB-9AE0-A22115883486}" type="presOf" srcId="{6D68DDCE-945C-4403-8811-7D64BF52F044}" destId="{D60E88A1-CFE3-47FB-AA7F-DCF2BBD4DC34}" srcOrd="1" destOrd="0" presId="urn:microsoft.com/office/officeart/2005/8/layout/process5"/>
    <dgm:cxn modelId="{700C0492-3AFE-4680-9A4E-08FACAE2CA84}" type="presOf" srcId="{839059BE-2853-442E-8198-0283BCB874FA}" destId="{4334FEC1-8DCC-4553-AC68-CCD4C3AB3FAB}" srcOrd="0" destOrd="0" presId="urn:microsoft.com/office/officeart/2005/8/layout/process5"/>
    <dgm:cxn modelId="{970915B9-B933-47FD-98A3-42F3E20B6B3B}" type="presOf" srcId="{D4656EC3-0A44-4B61-8E44-E33AF564CA78}" destId="{62C25824-A12C-46CC-86E3-5F2CDB85061F}" srcOrd="1" destOrd="0" presId="urn:microsoft.com/office/officeart/2005/8/layout/process5"/>
    <dgm:cxn modelId="{211010EC-092B-4FFB-A568-F57217777613}" type="presOf" srcId="{43397B4A-238D-46E1-ADD2-22004BF55AD6}" destId="{282E2E29-CD07-46F1-A790-7D2629DC7FEE}" srcOrd="0" destOrd="0" presId="urn:microsoft.com/office/officeart/2005/8/layout/process5"/>
    <dgm:cxn modelId="{F38FCEF1-3566-4BFC-9DB7-DD49AB358694}" srcId="{839059BE-2853-442E-8198-0283BCB874FA}" destId="{692E31A4-946B-442F-AFDC-B84FC3463D63}" srcOrd="3" destOrd="0" parTransId="{68646292-13DF-4CEE-968E-77AE67149666}" sibTransId="{DA5283DA-EDCF-49F8-8E92-1FC39AEAD8E1}"/>
    <dgm:cxn modelId="{6FE23169-7493-42C3-ADCB-37E51DA154A8}" type="presParOf" srcId="{4334FEC1-8DCC-4553-AC68-CCD4C3AB3FAB}" destId="{88E49C00-768F-49AB-8B46-AABDBD237792}" srcOrd="0" destOrd="0" presId="urn:microsoft.com/office/officeart/2005/8/layout/process5"/>
    <dgm:cxn modelId="{EFB5C234-D21D-4D17-8E50-94F6030B676E}" type="presParOf" srcId="{4334FEC1-8DCC-4553-AC68-CCD4C3AB3FAB}" destId="{57BE2267-2976-49F8-9882-798EBE9DD96D}" srcOrd="1" destOrd="0" presId="urn:microsoft.com/office/officeart/2005/8/layout/process5"/>
    <dgm:cxn modelId="{F9DEB7E4-6C19-4B37-B8D7-24F281B7AC2B}" type="presParOf" srcId="{57BE2267-2976-49F8-9882-798EBE9DD96D}" destId="{D60E88A1-CFE3-47FB-AA7F-DCF2BBD4DC34}" srcOrd="0" destOrd="0" presId="urn:microsoft.com/office/officeart/2005/8/layout/process5"/>
    <dgm:cxn modelId="{00690B02-71AD-4FE9-BBF8-BE9A49FDDDAF}" type="presParOf" srcId="{4334FEC1-8DCC-4553-AC68-CCD4C3AB3FAB}" destId="{99D1B981-2291-4A42-AB96-DD0EA2D50C85}" srcOrd="2" destOrd="0" presId="urn:microsoft.com/office/officeart/2005/8/layout/process5"/>
    <dgm:cxn modelId="{9E1FB121-C49F-4B92-87B7-87B3ED66466C}" type="presParOf" srcId="{4334FEC1-8DCC-4553-AC68-CCD4C3AB3FAB}" destId="{282E2E29-CD07-46F1-A790-7D2629DC7FEE}" srcOrd="3" destOrd="0" presId="urn:microsoft.com/office/officeart/2005/8/layout/process5"/>
    <dgm:cxn modelId="{052AD894-52BF-485D-9272-0D837AEB8E61}" type="presParOf" srcId="{282E2E29-CD07-46F1-A790-7D2629DC7FEE}" destId="{B3C50A6A-EC91-40EA-B70C-4273D18147C6}" srcOrd="0" destOrd="0" presId="urn:microsoft.com/office/officeart/2005/8/layout/process5"/>
    <dgm:cxn modelId="{BA55B421-86BF-459A-BF11-B23A138C6C10}" type="presParOf" srcId="{4334FEC1-8DCC-4553-AC68-CCD4C3AB3FAB}" destId="{433D47C8-3566-4FA7-B160-518878701464}" srcOrd="4" destOrd="0" presId="urn:microsoft.com/office/officeart/2005/8/layout/process5"/>
    <dgm:cxn modelId="{EA9596C6-CA2F-4C14-9E7D-4B027FFCDAA4}" type="presParOf" srcId="{4334FEC1-8DCC-4553-AC68-CCD4C3AB3FAB}" destId="{14B69884-902B-4D49-8D38-69C522EDE8CD}" srcOrd="5" destOrd="0" presId="urn:microsoft.com/office/officeart/2005/8/layout/process5"/>
    <dgm:cxn modelId="{4C874B45-7521-4BF4-AE4D-38A5C67444B9}" type="presParOf" srcId="{14B69884-902B-4D49-8D38-69C522EDE8CD}" destId="{62C25824-A12C-46CC-86E3-5F2CDB85061F}" srcOrd="0" destOrd="0" presId="urn:microsoft.com/office/officeart/2005/8/layout/process5"/>
    <dgm:cxn modelId="{1145BD28-9485-4C8F-BBA8-A4F6CD4800DC}" type="presParOf" srcId="{4334FEC1-8DCC-4553-AC68-CCD4C3AB3FAB}" destId="{158CF095-5048-494C-BC49-7BB4CD04B1A2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E3C416D6-88C5-4155-B782-D94D44520D3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5BE575A-EB1F-4865-83A7-6F24ED8F8945}">
      <dgm:prSet/>
      <dgm:spPr/>
      <dgm:t>
        <a:bodyPr/>
        <a:lstStyle/>
        <a:p>
          <a:r>
            <a:rPr lang="en-GB"/>
            <a:t>Have to be politically neutral. </a:t>
          </a:r>
          <a:endParaRPr lang="en-US"/>
        </a:p>
      </dgm:t>
    </dgm:pt>
    <dgm:pt modelId="{826BB0A7-844F-4A62-9064-6AFF319E47B2}" type="parTrans" cxnId="{7D61847E-7F79-45B4-A86E-05F4A4EF078F}">
      <dgm:prSet/>
      <dgm:spPr/>
      <dgm:t>
        <a:bodyPr/>
        <a:lstStyle/>
        <a:p>
          <a:endParaRPr lang="en-US"/>
        </a:p>
      </dgm:t>
    </dgm:pt>
    <dgm:pt modelId="{6F43ECEC-8261-40AE-A13B-BAC960BFB6D5}" type="sibTrans" cxnId="{7D61847E-7F79-45B4-A86E-05F4A4EF078F}">
      <dgm:prSet/>
      <dgm:spPr/>
      <dgm:t>
        <a:bodyPr/>
        <a:lstStyle/>
        <a:p>
          <a:endParaRPr lang="en-US"/>
        </a:p>
      </dgm:t>
    </dgm:pt>
    <dgm:pt modelId="{1A6DEF87-E2A2-4A78-950F-F24AFB02B3D4}">
      <dgm:prSet/>
      <dgm:spPr/>
      <dgm:t>
        <a:bodyPr/>
        <a:lstStyle/>
        <a:p>
          <a:r>
            <a:rPr lang="en-GB"/>
            <a:t>Constitutional Reform and governance Act 2010- management of civil servents. </a:t>
          </a:r>
          <a:endParaRPr lang="en-US"/>
        </a:p>
      </dgm:t>
    </dgm:pt>
    <dgm:pt modelId="{90AA1D85-0667-4F1B-90C3-56B62A78E484}" type="parTrans" cxnId="{CCF47163-AE75-4BFE-86D2-CA96934D6232}">
      <dgm:prSet/>
      <dgm:spPr/>
      <dgm:t>
        <a:bodyPr/>
        <a:lstStyle/>
        <a:p>
          <a:endParaRPr lang="en-US"/>
        </a:p>
      </dgm:t>
    </dgm:pt>
    <dgm:pt modelId="{278AB82C-31E6-481C-B20B-71104D6E9C42}" type="sibTrans" cxnId="{CCF47163-AE75-4BFE-86D2-CA96934D6232}">
      <dgm:prSet/>
      <dgm:spPr/>
      <dgm:t>
        <a:bodyPr/>
        <a:lstStyle/>
        <a:p>
          <a:endParaRPr lang="en-US"/>
        </a:p>
      </dgm:t>
    </dgm:pt>
    <dgm:pt modelId="{18983F8B-8641-4298-A270-097EF63DC2DF}">
      <dgm:prSet/>
      <dgm:spPr/>
      <dgm:t>
        <a:bodyPr/>
        <a:lstStyle/>
        <a:p>
          <a:r>
            <a:rPr lang="en-GB"/>
            <a:t>There is also a code of conduct for civil servants. </a:t>
          </a:r>
          <a:endParaRPr lang="en-US"/>
        </a:p>
      </dgm:t>
    </dgm:pt>
    <dgm:pt modelId="{001E10BB-A6DE-43D1-94C8-245152C70553}" type="parTrans" cxnId="{060281E2-9413-4AFB-A71D-D53FF2CEB5B3}">
      <dgm:prSet/>
      <dgm:spPr/>
      <dgm:t>
        <a:bodyPr/>
        <a:lstStyle/>
        <a:p>
          <a:endParaRPr lang="en-US"/>
        </a:p>
      </dgm:t>
    </dgm:pt>
    <dgm:pt modelId="{EC204200-6705-4DCD-AB97-2BA3256609F0}" type="sibTrans" cxnId="{060281E2-9413-4AFB-A71D-D53FF2CEB5B3}">
      <dgm:prSet/>
      <dgm:spPr/>
      <dgm:t>
        <a:bodyPr/>
        <a:lstStyle/>
        <a:p>
          <a:endParaRPr lang="en-US"/>
        </a:p>
      </dgm:t>
    </dgm:pt>
    <dgm:pt modelId="{90973578-9AED-449B-B30B-6A4B6BFFDCCB}" type="pres">
      <dgm:prSet presAssocID="{E3C416D6-88C5-4155-B782-D94D44520D39}" presName="root" presStyleCnt="0">
        <dgm:presLayoutVars>
          <dgm:dir/>
          <dgm:resizeHandles val="exact"/>
        </dgm:presLayoutVars>
      </dgm:prSet>
      <dgm:spPr/>
    </dgm:pt>
    <dgm:pt modelId="{71BD5BD8-F076-4C28-9426-83DF6051AEDB}" type="pres">
      <dgm:prSet presAssocID="{45BE575A-EB1F-4865-83A7-6F24ED8F8945}" presName="compNode" presStyleCnt="0"/>
      <dgm:spPr/>
    </dgm:pt>
    <dgm:pt modelId="{3726A906-3D64-41E9-86A1-8C78B7A7A244}" type="pres">
      <dgm:prSet presAssocID="{45BE575A-EB1F-4865-83A7-6F24ED8F8945}" presName="bgRect" presStyleLbl="bgShp" presStyleIdx="0" presStyleCnt="3"/>
      <dgm:spPr/>
    </dgm:pt>
    <dgm:pt modelId="{73B72AF3-C7E3-4786-9D1C-AF3C06D1B1F1}" type="pres">
      <dgm:prSet presAssocID="{45BE575A-EB1F-4865-83A7-6F24ED8F8945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C93B536D-6639-4D24-9E84-697839258E73}" type="pres">
      <dgm:prSet presAssocID="{45BE575A-EB1F-4865-83A7-6F24ED8F8945}" presName="spaceRect" presStyleCnt="0"/>
      <dgm:spPr/>
    </dgm:pt>
    <dgm:pt modelId="{D1FE091C-FCB6-45AD-B26D-FD0FE89213C8}" type="pres">
      <dgm:prSet presAssocID="{45BE575A-EB1F-4865-83A7-6F24ED8F8945}" presName="parTx" presStyleLbl="revTx" presStyleIdx="0" presStyleCnt="3">
        <dgm:presLayoutVars>
          <dgm:chMax val="0"/>
          <dgm:chPref val="0"/>
        </dgm:presLayoutVars>
      </dgm:prSet>
      <dgm:spPr/>
    </dgm:pt>
    <dgm:pt modelId="{C1CF421E-BA00-4AD2-8DF6-C12113FE363E}" type="pres">
      <dgm:prSet presAssocID="{6F43ECEC-8261-40AE-A13B-BAC960BFB6D5}" presName="sibTrans" presStyleCnt="0"/>
      <dgm:spPr/>
    </dgm:pt>
    <dgm:pt modelId="{26C60225-FF26-4E40-8F13-6DE6D6EA2CF7}" type="pres">
      <dgm:prSet presAssocID="{1A6DEF87-E2A2-4A78-950F-F24AFB02B3D4}" presName="compNode" presStyleCnt="0"/>
      <dgm:spPr/>
    </dgm:pt>
    <dgm:pt modelId="{BC9B6951-1BE3-461E-922B-35CC735845B8}" type="pres">
      <dgm:prSet presAssocID="{1A6DEF87-E2A2-4A78-950F-F24AFB02B3D4}" presName="bgRect" presStyleLbl="bgShp" presStyleIdx="1" presStyleCnt="3"/>
      <dgm:spPr/>
    </dgm:pt>
    <dgm:pt modelId="{42DDAD69-2CFD-4CE6-A47E-031CF7745C0E}" type="pres">
      <dgm:prSet presAssocID="{1A6DEF87-E2A2-4A78-950F-F24AFB02B3D4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E84E9EE9-1953-4FA0-82DE-4830BDA65B17}" type="pres">
      <dgm:prSet presAssocID="{1A6DEF87-E2A2-4A78-950F-F24AFB02B3D4}" presName="spaceRect" presStyleCnt="0"/>
      <dgm:spPr/>
    </dgm:pt>
    <dgm:pt modelId="{46D39478-CD9C-4C99-8639-195053592B4A}" type="pres">
      <dgm:prSet presAssocID="{1A6DEF87-E2A2-4A78-950F-F24AFB02B3D4}" presName="parTx" presStyleLbl="revTx" presStyleIdx="1" presStyleCnt="3">
        <dgm:presLayoutVars>
          <dgm:chMax val="0"/>
          <dgm:chPref val="0"/>
        </dgm:presLayoutVars>
      </dgm:prSet>
      <dgm:spPr/>
    </dgm:pt>
    <dgm:pt modelId="{D8BE2244-C1D0-4103-B977-C9BBC9263A09}" type="pres">
      <dgm:prSet presAssocID="{278AB82C-31E6-481C-B20B-71104D6E9C42}" presName="sibTrans" presStyleCnt="0"/>
      <dgm:spPr/>
    </dgm:pt>
    <dgm:pt modelId="{DEE28B5E-934D-45E7-868C-74EEAAB3CA64}" type="pres">
      <dgm:prSet presAssocID="{18983F8B-8641-4298-A270-097EF63DC2DF}" presName="compNode" presStyleCnt="0"/>
      <dgm:spPr/>
    </dgm:pt>
    <dgm:pt modelId="{DCF8C98F-FCE3-41E9-B930-7835289C9AC7}" type="pres">
      <dgm:prSet presAssocID="{18983F8B-8641-4298-A270-097EF63DC2DF}" presName="bgRect" presStyleLbl="bgShp" presStyleIdx="2" presStyleCnt="3"/>
      <dgm:spPr/>
    </dgm:pt>
    <dgm:pt modelId="{3B43C31B-BCD4-409B-9823-961C10EA1D3B}" type="pres">
      <dgm:prSet presAssocID="{18983F8B-8641-4298-A270-097EF63DC2D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77073A73-4F22-4766-85AE-65B5E70BCF85}" type="pres">
      <dgm:prSet presAssocID="{18983F8B-8641-4298-A270-097EF63DC2DF}" presName="spaceRect" presStyleCnt="0"/>
      <dgm:spPr/>
    </dgm:pt>
    <dgm:pt modelId="{6A272217-EAB9-41C8-B5C1-16C166D4A4BA}" type="pres">
      <dgm:prSet presAssocID="{18983F8B-8641-4298-A270-097EF63DC2D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85E1B61-224D-4818-A13E-F0BE191194FB}" type="presOf" srcId="{45BE575A-EB1F-4865-83A7-6F24ED8F8945}" destId="{D1FE091C-FCB6-45AD-B26D-FD0FE89213C8}" srcOrd="0" destOrd="0" presId="urn:microsoft.com/office/officeart/2018/2/layout/IconVerticalSolidList"/>
    <dgm:cxn modelId="{CCF47163-AE75-4BFE-86D2-CA96934D6232}" srcId="{E3C416D6-88C5-4155-B782-D94D44520D39}" destId="{1A6DEF87-E2A2-4A78-950F-F24AFB02B3D4}" srcOrd="1" destOrd="0" parTransId="{90AA1D85-0667-4F1B-90C3-56B62A78E484}" sibTransId="{278AB82C-31E6-481C-B20B-71104D6E9C42}"/>
    <dgm:cxn modelId="{7D61847E-7F79-45B4-A86E-05F4A4EF078F}" srcId="{E3C416D6-88C5-4155-B782-D94D44520D39}" destId="{45BE575A-EB1F-4865-83A7-6F24ED8F8945}" srcOrd="0" destOrd="0" parTransId="{826BB0A7-844F-4A62-9064-6AFF319E47B2}" sibTransId="{6F43ECEC-8261-40AE-A13B-BAC960BFB6D5}"/>
    <dgm:cxn modelId="{5024B3C5-B3B7-4144-B12E-BED4169C84C6}" type="presOf" srcId="{18983F8B-8641-4298-A270-097EF63DC2DF}" destId="{6A272217-EAB9-41C8-B5C1-16C166D4A4BA}" srcOrd="0" destOrd="0" presId="urn:microsoft.com/office/officeart/2018/2/layout/IconVerticalSolidList"/>
    <dgm:cxn modelId="{FFA470DA-D50C-4A84-8E7B-B262019F4DDD}" type="presOf" srcId="{1A6DEF87-E2A2-4A78-950F-F24AFB02B3D4}" destId="{46D39478-CD9C-4C99-8639-195053592B4A}" srcOrd="0" destOrd="0" presId="urn:microsoft.com/office/officeart/2018/2/layout/IconVerticalSolidList"/>
    <dgm:cxn modelId="{060281E2-9413-4AFB-A71D-D53FF2CEB5B3}" srcId="{E3C416D6-88C5-4155-B782-D94D44520D39}" destId="{18983F8B-8641-4298-A270-097EF63DC2DF}" srcOrd="2" destOrd="0" parTransId="{001E10BB-A6DE-43D1-94C8-245152C70553}" sibTransId="{EC204200-6705-4DCD-AB97-2BA3256609F0}"/>
    <dgm:cxn modelId="{A87C11E6-48DB-4E5D-84D5-608C20A1231E}" type="presOf" srcId="{E3C416D6-88C5-4155-B782-D94D44520D39}" destId="{90973578-9AED-449B-B30B-6A4B6BFFDCCB}" srcOrd="0" destOrd="0" presId="urn:microsoft.com/office/officeart/2018/2/layout/IconVerticalSolidList"/>
    <dgm:cxn modelId="{9478509A-0D35-4C56-8843-7D1DCC9AC9EE}" type="presParOf" srcId="{90973578-9AED-449B-B30B-6A4B6BFFDCCB}" destId="{71BD5BD8-F076-4C28-9426-83DF6051AEDB}" srcOrd="0" destOrd="0" presId="urn:microsoft.com/office/officeart/2018/2/layout/IconVerticalSolidList"/>
    <dgm:cxn modelId="{B19CE5AF-E957-4C9D-B685-EFF8567F05BA}" type="presParOf" srcId="{71BD5BD8-F076-4C28-9426-83DF6051AEDB}" destId="{3726A906-3D64-41E9-86A1-8C78B7A7A244}" srcOrd="0" destOrd="0" presId="urn:microsoft.com/office/officeart/2018/2/layout/IconVerticalSolidList"/>
    <dgm:cxn modelId="{22F0095F-B188-48F5-85F0-EA0DF65EA9C3}" type="presParOf" srcId="{71BD5BD8-F076-4C28-9426-83DF6051AEDB}" destId="{73B72AF3-C7E3-4786-9D1C-AF3C06D1B1F1}" srcOrd="1" destOrd="0" presId="urn:microsoft.com/office/officeart/2018/2/layout/IconVerticalSolidList"/>
    <dgm:cxn modelId="{1FBA1B18-7AF7-4FD1-AD0B-7D9367187975}" type="presParOf" srcId="{71BD5BD8-F076-4C28-9426-83DF6051AEDB}" destId="{C93B536D-6639-4D24-9E84-697839258E73}" srcOrd="2" destOrd="0" presId="urn:microsoft.com/office/officeart/2018/2/layout/IconVerticalSolidList"/>
    <dgm:cxn modelId="{782096B8-AB55-4B37-ABF5-34F2742BD759}" type="presParOf" srcId="{71BD5BD8-F076-4C28-9426-83DF6051AEDB}" destId="{D1FE091C-FCB6-45AD-B26D-FD0FE89213C8}" srcOrd="3" destOrd="0" presId="urn:microsoft.com/office/officeart/2018/2/layout/IconVerticalSolidList"/>
    <dgm:cxn modelId="{889C2524-9E3A-4C19-91C9-7292B20C8078}" type="presParOf" srcId="{90973578-9AED-449B-B30B-6A4B6BFFDCCB}" destId="{C1CF421E-BA00-4AD2-8DF6-C12113FE363E}" srcOrd="1" destOrd="0" presId="urn:microsoft.com/office/officeart/2018/2/layout/IconVerticalSolidList"/>
    <dgm:cxn modelId="{E5F0DAB8-CABC-4794-9647-0855F0962EC8}" type="presParOf" srcId="{90973578-9AED-449B-B30B-6A4B6BFFDCCB}" destId="{26C60225-FF26-4E40-8F13-6DE6D6EA2CF7}" srcOrd="2" destOrd="0" presId="urn:microsoft.com/office/officeart/2018/2/layout/IconVerticalSolidList"/>
    <dgm:cxn modelId="{D08A6229-81FC-49E0-87F1-A003A7B821D5}" type="presParOf" srcId="{26C60225-FF26-4E40-8F13-6DE6D6EA2CF7}" destId="{BC9B6951-1BE3-461E-922B-35CC735845B8}" srcOrd="0" destOrd="0" presId="urn:microsoft.com/office/officeart/2018/2/layout/IconVerticalSolidList"/>
    <dgm:cxn modelId="{2D50ABC4-3631-4FE6-AF42-1700D0603DC1}" type="presParOf" srcId="{26C60225-FF26-4E40-8F13-6DE6D6EA2CF7}" destId="{42DDAD69-2CFD-4CE6-A47E-031CF7745C0E}" srcOrd="1" destOrd="0" presId="urn:microsoft.com/office/officeart/2018/2/layout/IconVerticalSolidList"/>
    <dgm:cxn modelId="{076792A6-C26F-41F7-B833-64617D39F0C1}" type="presParOf" srcId="{26C60225-FF26-4E40-8F13-6DE6D6EA2CF7}" destId="{E84E9EE9-1953-4FA0-82DE-4830BDA65B17}" srcOrd="2" destOrd="0" presId="urn:microsoft.com/office/officeart/2018/2/layout/IconVerticalSolidList"/>
    <dgm:cxn modelId="{AFD9BC42-E959-47B8-B5EC-85FE6E6E8A55}" type="presParOf" srcId="{26C60225-FF26-4E40-8F13-6DE6D6EA2CF7}" destId="{46D39478-CD9C-4C99-8639-195053592B4A}" srcOrd="3" destOrd="0" presId="urn:microsoft.com/office/officeart/2018/2/layout/IconVerticalSolidList"/>
    <dgm:cxn modelId="{DC0FB05E-AFC5-4863-8DCE-9CC074609CAD}" type="presParOf" srcId="{90973578-9AED-449B-B30B-6A4B6BFFDCCB}" destId="{D8BE2244-C1D0-4103-B977-C9BBC9263A09}" srcOrd="3" destOrd="0" presId="urn:microsoft.com/office/officeart/2018/2/layout/IconVerticalSolidList"/>
    <dgm:cxn modelId="{D3881066-6A73-4EBA-9C0B-72E8C6596E79}" type="presParOf" srcId="{90973578-9AED-449B-B30B-6A4B6BFFDCCB}" destId="{DEE28B5E-934D-45E7-868C-74EEAAB3CA64}" srcOrd="4" destOrd="0" presId="urn:microsoft.com/office/officeart/2018/2/layout/IconVerticalSolidList"/>
    <dgm:cxn modelId="{E12D5D1E-32E8-4C40-A273-55429801BF85}" type="presParOf" srcId="{DEE28B5E-934D-45E7-868C-74EEAAB3CA64}" destId="{DCF8C98F-FCE3-41E9-B930-7835289C9AC7}" srcOrd="0" destOrd="0" presId="urn:microsoft.com/office/officeart/2018/2/layout/IconVerticalSolidList"/>
    <dgm:cxn modelId="{053BEBF7-A5EE-426C-8C7E-B38B72162216}" type="presParOf" srcId="{DEE28B5E-934D-45E7-868C-74EEAAB3CA64}" destId="{3B43C31B-BCD4-409B-9823-961C10EA1D3B}" srcOrd="1" destOrd="0" presId="urn:microsoft.com/office/officeart/2018/2/layout/IconVerticalSolidList"/>
    <dgm:cxn modelId="{1F82F59A-5B23-4CFC-A7DB-B4F86C20501E}" type="presParOf" srcId="{DEE28B5E-934D-45E7-868C-74EEAAB3CA64}" destId="{77073A73-4F22-4766-85AE-65B5E70BCF85}" srcOrd="2" destOrd="0" presId="urn:microsoft.com/office/officeart/2018/2/layout/IconVerticalSolidList"/>
    <dgm:cxn modelId="{ED2CD0A4-DE17-4C56-A238-62F7C9EBD387}" type="presParOf" srcId="{DEE28B5E-934D-45E7-868C-74EEAAB3CA64}" destId="{6A272217-EAB9-41C8-B5C1-16C166D4A4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F3FC0E87-433E-44C4-BB76-3DA1321B5AE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61D0895-BF8C-424A-9B67-66B986DE07CF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702566BF-11D5-43D4-BCE8-DBCF2F41C09E}" type="parTrans" cxnId="{CD64B75F-26FE-4921-8EA3-C43E47D3DEB8}">
      <dgm:prSet/>
      <dgm:spPr/>
      <dgm:t>
        <a:bodyPr/>
        <a:lstStyle/>
        <a:p>
          <a:endParaRPr lang="en-US"/>
        </a:p>
      </dgm:t>
    </dgm:pt>
    <dgm:pt modelId="{AC48F9F7-DCFE-4287-9AD4-966603E50066}" type="sibTrans" cxnId="{CD64B75F-26FE-4921-8EA3-C43E47D3DEB8}">
      <dgm:prSet/>
      <dgm:spPr/>
      <dgm:t>
        <a:bodyPr/>
        <a:lstStyle/>
        <a:p>
          <a:endParaRPr lang="en-US"/>
        </a:p>
      </dgm:t>
    </dgm:pt>
    <dgm:pt modelId="{15C89429-90EC-4BD5-81B0-6045E591AF9C}">
      <dgm:prSet/>
      <dgm:spPr/>
      <dgm:t>
        <a:bodyPr/>
        <a:lstStyle/>
        <a:p>
          <a:r>
            <a:rPr lang="en-GB"/>
            <a:t>Between state and individual </a:t>
          </a:r>
          <a:endParaRPr lang="en-US"/>
        </a:p>
      </dgm:t>
    </dgm:pt>
    <dgm:pt modelId="{9482B52E-72B8-473E-93C0-720DBA433484}" type="parTrans" cxnId="{0794F7FA-E784-4FD8-8C5C-A9FB9E8F67D9}">
      <dgm:prSet/>
      <dgm:spPr/>
      <dgm:t>
        <a:bodyPr/>
        <a:lstStyle/>
        <a:p>
          <a:endParaRPr lang="en-US"/>
        </a:p>
      </dgm:t>
    </dgm:pt>
    <dgm:pt modelId="{56C854FA-9121-4C46-A0EB-074009F77698}" type="sibTrans" cxnId="{0794F7FA-E784-4FD8-8C5C-A9FB9E8F67D9}">
      <dgm:prSet/>
      <dgm:spPr/>
      <dgm:t>
        <a:bodyPr/>
        <a:lstStyle/>
        <a:p>
          <a:endParaRPr lang="en-US"/>
        </a:p>
      </dgm:t>
    </dgm:pt>
    <dgm:pt modelId="{707BE869-EF34-4431-BE34-4E6D18000DA2}">
      <dgm:prSet/>
      <dgm:spPr/>
      <dgm:t>
        <a:bodyPr/>
        <a:lstStyle/>
        <a:p>
          <a:r>
            <a:rPr lang="en-GB"/>
            <a:t>Supreme court is the last court for civil cases. </a:t>
          </a:r>
          <a:endParaRPr lang="en-US"/>
        </a:p>
      </dgm:t>
    </dgm:pt>
    <dgm:pt modelId="{24569FEA-2A3D-4364-BB13-2F7551066A68}" type="parTrans" cxnId="{CEAF4044-4D00-4674-93B5-E1A005E4889F}">
      <dgm:prSet/>
      <dgm:spPr/>
      <dgm:t>
        <a:bodyPr/>
        <a:lstStyle/>
        <a:p>
          <a:endParaRPr lang="en-US"/>
        </a:p>
      </dgm:t>
    </dgm:pt>
    <dgm:pt modelId="{1A4A5FC0-DF6F-4666-AB85-42CCD3C11E10}" type="sibTrans" cxnId="{CEAF4044-4D00-4674-93B5-E1A005E4889F}">
      <dgm:prSet/>
      <dgm:spPr/>
      <dgm:t>
        <a:bodyPr/>
        <a:lstStyle/>
        <a:p>
          <a:endParaRPr lang="en-US"/>
        </a:p>
      </dgm:t>
    </dgm:pt>
    <dgm:pt modelId="{A71413A0-148A-4AAC-9912-95912BC39D28}">
      <dgm:prSet/>
      <dgm:spPr/>
      <dgm:t>
        <a:bodyPr/>
        <a:lstStyle/>
        <a:p>
          <a:r>
            <a:rPr lang="en-GB"/>
            <a:t>Constitutional and administrative roles. </a:t>
          </a:r>
          <a:endParaRPr lang="en-US"/>
        </a:p>
      </dgm:t>
    </dgm:pt>
    <dgm:pt modelId="{E984F041-93B5-4841-807C-FEE90B417005}" type="parTrans" cxnId="{4EC3F9FB-E8FD-44B3-81BA-439495271361}">
      <dgm:prSet/>
      <dgm:spPr/>
      <dgm:t>
        <a:bodyPr/>
        <a:lstStyle/>
        <a:p>
          <a:endParaRPr lang="en-US"/>
        </a:p>
      </dgm:t>
    </dgm:pt>
    <dgm:pt modelId="{08A2B5ED-0A4C-4877-94ED-AA215B74B75E}" type="sibTrans" cxnId="{4EC3F9FB-E8FD-44B3-81BA-439495271361}">
      <dgm:prSet/>
      <dgm:spPr/>
      <dgm:t>
        <a:bodyPr/>
        <a:lstStyle/>
        <a:p>
          <a:endParaRPr lang="en-US"/>
        </a:p>
      </dgm:t>
    </dgm:pt>
    <dgm:pt modelId="{4B835145-06C2-4697-961E-F10F5B115596}">
      <dgm:prSet/>
      <dgm:spPr/>
      <dgm:t>
        <a:bodyPr/>
        <a:lstStyle/>
        <a:p>
          <a:r>
            <a:rPr lang="en-GB"/>
            <a:t>Review day to day actions, omissions and decisions. </a:t>
          </a:r>
          <a:endParaRPr lang="en-US"/>
        </a:p>
      </dgm:t>
    </dgm:pt>
    <dgm:pt modelId="{5ECF276B-91E0-4FAE-88A0-DD34A987E64F}" type="parTrans" cxnId="{4B993570-D59A-411F-AFC9-2B057F367406}">
      <dgm:prSet/>
      <dgm:spPr/>
      <dgm:t>
        <a:bodyPr/>
        <a:lstStyle/>
        <a:p>
          <a:endParaRPr lang="en-US"/>
        </a:p>
      </dgm:t>
    </dgm:pt>
    <dgm:pt modelId="{049EC5C0-A057-4E2D-8C8A-F9417768D3AE}" type="sibTrans" cxnId="{4B993570-D59A-411F-AFC9-2B057F367406}">
      <dgm:prSet/>
      <dgm:spPr/>
      <dgm:t>
        <a:bodyPr/>
        <a:lstStyle/>
        <a:p>
          <a:endParaRPr lang="en-US"/>
        </a:p>
      </dgm:t>
    </dgm:pt>
    <dgm:pt modelId="{7CA4AC6E-C8FF-4FFA-92B5-A1C8B5223098}">
      <dgm:prSet/>
      <dgm:spPr/>
      <dgm:t>
        <a:bodyPr/>
        <a:lstStyle/>
        <a:p>
          <a:r>
            <a:rPr lang="en-GB" dirty="0"/>
            <a:t>Statutory procedural requirements and common law rules of natural justice and must adhere to the Human Rights Act 1998. </a:t>
          </a:r>
          <a:endParaRPr lang="en-US" dirty="0"/>
        </a:p>
      </dgm:t>
    </dgm:pt>
    <dgm:pt modelId="{2DECA0BE-2D53-400D-8D52-7CEB37957BB1}" type="parTrans" cxnId="{9B2842CD-E25E-43FC-ADE6-6CE1B5B4131F}">
      <dgm:prSet/>
      <dgm:spPr/>
      <dgm:t>
        <a:bodyPr/>
        <a:lstStyle/>
        <a:p>
          <a:endParaRPr lang="en-US"/>
        </a:p>
      </dgm:t>
    </dgm:pt>
    <dgm:pt modelId="{218B1081-CFA9-46F9-941B-D4EADE93FE27}" type="sibTrans" cxnId="{9B2842CD-E25E-43FC-ADE6-6CE1B5B4131F}">
      <dgm:prSet/>
      <dgm:spPr/>
      <dgm:t>
        <a:bodyPr/>
        <a:lstStyle/>
        <a:p>
          <a:endParaRPr lang="en-US"/>
        </a:p>
      </dgm:t>
    </dgm:pt>
    <dgm:pt modelId="{4ECE6AA4-E24D-42C5-AA18-E76BE212DCEE}" type="pres">
      <dgm:prSet presAssocID="{F3FC0E87-433E-44C4-BB76-3DA1321B5AE4}" presName="Name0" presStyleCnt="0">
        <dgm:presLayoutVars>
          <dgm:dir/>
          <dgm:resizeHandles val="exact"/>
        </dgm:presLayoutVars>
      </dgm:prSet>
      <dgm:spPr/>
    </dgm:pt>
    <dgm:pt modelId="{93430EC5-3411-4EC2-BD31-11D8FE73B369}" type="pres">
      <dgm:prSet presAssocID="{961D0895-BF8C-424A-9B67-66B986DE07CF}" presName="node" presStyleLbl="node1" presStyleIdx="0" presStyleCnt="6">
        <dgm:presLayoutVars>
          <dgm:bulletEnabled val="1"/>
        </dgm:presLayoutVars>
      </dgm:prSet>
      <dgm:spPr/>
    </dgm:pt>
    <dgm:pt modelId="{7C9BAB81-D14D-4FBE-9A1C-BBC2B6C084AC}" type="pres">
      <dgm:prSet presAssocID="{AC48F9F7-DCFE-4287-9AD4-966603E50066}" presName="sibTrans" presStyleLbl="sibTrans1D1" presStyleIdx="0" presStyleCnt="5"/>
      <dgm:spPr/>
    </dgm:pt>
    <dgm:pt modelId="{DC9AA0D9-69DD-476E-A4D8-A310F322441B}" type="pres">
      <dgm:prSet presAssocID="{AC48F9F7-DCFE-4287-9AD4-966603E50066}" presName="connectorText" presStyleLbl="sibTrans1D1" presStyleIdx="0" presStyleCnt="5"/>
      <dgm:spPr/>
    </dgm:pt>
    <dgm:pt modelId="{16E66B26-B0CF-42AD-8A6F-45FC599AE8CD}" type="pres">
      <dgm:prSet presAssocID="{15C89429-90EC-4BD5-81B0-6045E591AF9C}" presName="node" presStyleLbl="node1" presStyleIdx="1" presStyleCnt="6">
        <dgm:presLayoutVars>
          <dgm:bulletEnabled val="1"/>
        </dgm:presLayoutVars>
      </dgm:prSet>
      <dgm:spPr/>
    </dgm:pt>
    <dgm:pt modelId="{35CC1C90-B14B-4350-98A9-AAA3CC44AEFD}" type="pres">
      <dgm:prSet presAssocID="{56C854FA-9121-4C46-A0EB-074009F77698}" presName="sibTrans" presStyleLbl="sibTrans1D1" presStyleIdx="1" presStyleCnt="5"/>
      <dgm:spPr/>
    </dgm:pt>
    <dgm:pt modelId="{5167186B-8FA0-4D63-8B58-2D09082C6551}" type="pres">
      <dgm:prSet presAssocID="{56C854FA-9121-4C46-A0EB-074009F77698}" presName="connectorText" presStyleLbl="sibTrans1D1" presStyleIdx="1" presStyleCnt="5"/>
      <dgm:spPr/>
    </dgm:pt>
    <dgm:pt modelId="{9A9B102E-B4BD-4E9A-8B6B-B3199F14C3C1}" type="pres">
      <dgm:prSet presAssocID="{707BE869-EF34-4431-BE34-4E6D18000DA2}" presName="node" presStyleLbl="node1" presStyleIdx="2" presStyleCnt="6">
        <dgm:presLayoutVars>
          <dgm:bulletEnabled val="1"/>
        </dgm:presLayoutVars>
      </dgm:prSet>
      <dgm:spPr/>
    </dgm:pt>
    <dgm:pt modelId="{B77768AF-3C15-4218-A682-FE90AFE6FD76}" type="pres">
      <dgm:prSet presAssocID="{1A4A5FC0-DF6F-4666-AB85-42CCD3C11E10}" presName="sibTrans" presStyleLbl="sibTrans1D1" presStyleIdx="2" presStyleCnt="5"/>
      <dgm:spPr/>
    </dgm:pt>
    <dgm:pt modelId="{36082642-D5EF-4EE8-B417-0196D270F932}" type="pres">
      <dgm:prSet presAssocID="{1A4A5FC0-DF6F-4666-AB85-42CCD3C11E10}" presName="connectorText" presStyleLbl="sibTrans1D1" presStyleIdx="2" presStyleCnt="5"/>
      <dgm:spPr/>
    </dgm:pt>
    <dgm:pt modelId="{2D090A71-0A81-413D-B862-471105361D8F}" type="pres">
      <dgm:prSet presAssocID="{A71413A0-148A-4AAC-9912-95912BC39D28}" presName="node" presStyleLbl="node1" presStyleIdx="3" presStyleCnt="6">
        <dgm:presLayoutVars>
          <dgm:bulletEnabled val="1"/>
        </dgm:presLayoutVars>
      </dgm:prSet>
      <dgm:spPr/>
    </dgm:pt>
    <dgm:pt modelId="{FF17C2F8-DAD6-49C0-A663-008A13F24962}" type="pres">
      <dgm:prSet presAssocID="{08A2B5ED-0A4C-4877-94ED-AA215B74B75E}" presName="sibTrans" presStyleLbl="sibTrans1D1" presStyleIdx="3" presStyleCnt="5"/>
      <dgm:spPr/>
    </dgm:pt>
    <dgm:pt modelId="{5D0CD09E-AB2E-41D9-8E61-E7A97DF5B1E6}" type="pres">
      <dgm:prSet presAssocID="{08A2B5ED-0A4C-4877-94ED-AA215B74B75E}" presName="connectorText" presStyleLbl="sibTrans1D1" presStyleIdx="3" presStyleCnt="5"/>
      <dgm:spPr/>
    </dgm:pt>
    <dgm:pt modelId="{F3094424-47C5-40DB-9E4E-8317010C5A79}" type="pres">
      <dgm:prSet presAssocID="{4B835145-06C2-4697-961E-F10F5B115596}" presName="node" presStyleLbl="node1" presStyleIdx="4" presStyleCnt="6">
        <dgm:presLayoutVars>
          <dgm:bulletEnabled val="1"/>
        </dgm:presLayoutVars>
      </dgm:prSet>
      <dgm:spPr/>
    </dgm:pt>
    <dgm:pt modelId="{62CE7EBF-1774-463B-961E-B9F8CF8F7D57}" type="pres">
      <dgm:prSet presAssocID="{049EC5C0-A057-4E2D-8C8A-F9417768D3AE}" presName="sibTrans" presStyleLbl="sibTrans1D1" presStyleIdx="4" presStyleCnt="5"/>
      <dgm:spPr/>
    </dgm:pt>
    <dgm:pt modelId="{565A0681-12EE-4AD0-8285-F09CBBD65D96}" type="pres">
      <dgm:prSet presAssocID="{049EC5C0-A057-4E2D-8C8A-F9417768D3AE}" presName="connectorText" presStyleLbl="sibTrans1D1" presStyleIdx="4" presStyleCnt="5"/>
      <dgm:spPr/>
    </dgm:pt>
    <dgm:pt modelId="{8D303ECD-9A51-4B1D-88B5-5429C9CEF4AE}" type="pres">
      <dgm:prSet presAssocID="{7CA4AC6E-C8FF-4FFA-92B5-A1C8B5223098}" presName="node" presStyleLbl="node1" presStyleIdx="5" presStyleCnt="6">
        <dgm:presLayoutVars>
          <dgm:bulletEnabled val="1"/>
        </dgm:presLayoutVars>
      </dgm:prSet>
      <dgm:spPr/>
    </dgm:pt>
  </dgm:ptLst>
  <dgm:cxnLst>
    <dgm:cxn modelId="{5BB01612-5E68-47D0-B810-2F0B4EFB6CBC}" type="presOf" srcId="{08A2B5ED-0A4C-4877-94ED-AA215B74B75E}" destId="{5D0CD09E-AB2E-41D9-8E61-E7A97DF5B1E6}" srcOrd="1" destOrd="0" presId="urn:microsoft.com/office/officeart/2016/7/layout/RepeatingBendingProcessNew"/>
    <dgm:cxn modelId="{4A605830-42FC-4131-BB2D-1AC884C6C63C}" type="presOf" srcId="{049EC5C0-A057-4E2D-8C8A-F9417768D3AE}" destId="{565A0681-12EE-4AD0-8285-F09CBBD65D96}" srcOrd="1" destOrd="0" presId="urn:microsoft.com/office/officeart/2016/7/layout/RepeatingBendingProcessNew"/>
    <dgm:cxn modelId="{CC4CF931-BD47-4CB2-A892-B4F4120AF383}" type="presOf" srcId="{961D0895-BF8C-424A-9B67-66B986DE07CF}" destId="{93430EC5-3411-4EC2-BD31-11D8FE73B369}" srcOrd="0" destOrd="0" presId="urn:microsoft.com/office/officeart/2016/7/layout/RepeatingBendingProcessNew"/>
    <dgm:cxn modelId="{E739223C-25F5-411C-939B-E8FF52686CC6}" type="presOf" srcId="{AC48F9F7-DCFE-4287-9AD4-966603E50066}" destId="{7C9BAB81-D14D-4FBE-9A1C-BBC2B6C084AC}" srcOrd="0" destOrd="0" presId="urn:microsoft.com/office/officeart/2016/7/layout/RepeatingBendingProcessNew"/>
    <dgm:cxn modelId="{CD64B75F-26FE-4921-8EA3-C43E47D3DEB8}" srcId="{F3FC0E87-433E-44C4-BB76-3DA1321B5AE4}" destId="{961D0895-BF8C-424A-9B67-66B986DE07CF}" srcOrd="0" destOrd="0" parTransId="{702566BF-11D5-43D4-BCE8-DBCF2F41C09E}" sibTransId="{AC48F9F7-DCFE-4287-9AD4-966603E50066}"/>
    <dgm:cxn modelId="{8D54A860-8E83-446D-8966-7DE9CE5865A7}" type="presOf" srcId="{15C89429-90EC-4BD5-81B0-6045E591AF9C}" destId="{16E66B26-B0CF-42AD-8A6F-45FC599AE8CD}" srcOrd="0" destOrd="0" presId="urn:microsoft.com/office/officeart/2016/7/layout/RepeatingBendingProcessNew"/>
    <dgm:cxn modelId="{CEAF4044-4D00-4674-93B5-E1A005E4889F}" srcId="{F3FC0E87-433E-44C4-BB76-3DA1321B5AE4}" destId="{707BE869-EF34-4431-BE34-4E6D18000DA2}" srcOrd="2" destOrd="0" parTransId="{24569FEA-2A3D-4364-BB13-2F7551066A68}" sibTransId="{1A4A5FC0-DF6F-4666-AB85-42CCD3C11E10}"/>
    <dgm:cxn modelId="{4B993570-D59A-411F-AFC9-2B057F367406}" srcId="{F3FC0E87-433E-44C4-BB76-3DA1321B5AE4}" destId="{4B835145-06C2-4697-961E-F10F5B115596}" srcOrd="4" destOrd="0" parTransId="{5ECF276B-91E0-4FAE-88A0-DD34A987E64F}" sibTransId="{049EC5C0-A057-4E2D-8C8A-F9417768D3AE}"/>
    <dgm:cxn modelId="{49ECC256-2254-4E49-BF3B-0866B8B85C4E}" type="presOf" srcId="{F3FC0E87-433E-44C4-BB76-3DA1321B5AE4}" destId="{4ECE6AA4-E24D-42C5-AA18-E76BE212DCEE}" srcOrd="0" destOrd="0" presId="urn:microsoft.com/office/officeart/2016/7/layout/RepeatingBendingProcessNew"/>
    <dgm:cxn modelId="{4663247C-04F5-4B85-9870-78ECE50DF47E}" type="presOf" srcId="{049EC5C0-A057-4E2D-8C8A-F9417768D3AE}" destId="{62CE7EBF-1774-463B-961E-B9F8CF8F7D57}" srcOrd="0" destOrd="0" presId="urn:microsoft.com/office/officeart/2016/7/layout/RepeatingBendingProcessNew"/>
    <dgm:cxn modelId="{14B5138E-87A9-4C58-9A52-8B1AEFA07C6E}" type="presOf" srcId="{707BE869-EF34-4431-BE34-4E6D18000DA2}" destId="{9A9B102E-B4BD-4E9A-8B6B-B3199F14C3C1}" srcOrd="0" destOrd="0" presId="urn:microsoft.com/office/officeart/2016/7/layout/RepeatingBendingProcessNew"/>
    <dgm:cxn modelId="{B1E32A92-8783-4346-9568-34EE152B4C8E}" type="presOf" srcId="{1A4A5FC0-DF6F-4666-AB85-42CCD3C11E10}" destId="{36082642-D5EF-4EE8-B417-0196D270F932}" srcOrd="1" destOrd="0" presId="urn:microsoft.com/office/officeart/2016/7/layout/RepeatingBendingProcessNew"/>
    <dgm:cxn modelId="{3ED4D3A9-031C-486F-9425-D93E0D6C7883}" type="presOf" srcId="{56C854FA-9121-4C46-A0EB-074009F77698}" destId="{35CC1C90-B14B-4350-98A9-AAA3CC44AEFD}" srcOrd="0" destOrd="0" presId="urn:microsoft.com/office/officeart/2016/7/layout/RepeatingBendingProcessNew"/>
    <dgm:cxn modelId="{CBA8FABF-9854-4103-984C-255F63EF6CB3}" type="presOf" srcId="{A71413A0-148A-4AAC-9912-95912BC39D28}" destId="{2D090A71-0A81-413D-B862-471105361D8F}" srcOrd="0" destOrd="0" presId="urn:microsoft.com/office/officeart/2016/7/layout/RepeatingBendingProcessNew"/>
    <dgm:cxn modelId="{5B6BEBC2-93BA-464B-8F4F-995D4FF6F2A6}" type="presOf" srcId="{1A4A5FC0-DF6F-4666-AB85-42CCD3C11E10}" destId="{B77768AF-3C15-4218-A682-FE90AFE6FD76}" srcOrd="0" destOrd="0" presId="urn:microsoft.com/office/officeart/2016/7/layout/RepeatingBendingProcessNew"/>
    <dgm:cxn modelId="{9B2842CD-E25E-43FC-ADE6-6CE1B5B4131F}" srcId="{F3FC0E87-433E-44C4-BB76-3DA1321B5AE4}" destId="{7CA4AC6E-C8FF-4FFA-92B5-A1C8B5223098}" srcOrd="5" destOrd="0" parTransId="{2DECA0BE-2D53-400D-8D52-7CEB37957BB1}" sibTransId="{218B1081-CFA9-46F9-941B-D4EADE93FE27}"/>
    <dgm:cxn modelId="{848D08DB-00C8-433A-99C1-9BFC9263E788}" type="presOf" srcId="{4B835145-06C2-4697-961E-F10F5B115596}" destId="{F3094424-47C5-40DB-9E4E-8317010C5A79}" srcOrd="0" destOrd="0" presId="urn:microsoft.com/office/officeart/2016/7/layout/RepeatingBendingProcessNew"/>
    <dgm:cxn modelId="{E22166DF-C6A1-4EE2-BC7D-DE92693A1794}" type="presOf" srcId="{56C854FA-9121-4C46-A0EB-074009F77698}" destId="{5167186B-8FA0-4D63-8B58-2D09082C6551}" srcOrd="1" destOrd="0" presId="urn:microsoft.com/office/officeart/2016/7/layout/RepeatingBendingProcessNew"/>
    <dgm:cxn modelId="{496716E8-BA50-41F3-8644-49D64AC07185}" type="presOf" srcId="{7CA4AC6E-C8FF-4FFA-92B5-A1C8B5223098}" destId="{8D303ECD-9A51-4B1D-88B5-5429C9CEF4AE}" srcOrd="0" destOrd="0" presId="urn:microsoft.com/office/officeart/2016/7/layout/RepeatingBendingProcessNew"/>
    <dgm:cxn modelId="{0794F7FA-E784-4FD8-8C5C-A9FB9E8F67D9}" srcId="{F3FC0E87-433E-44C4-BB76-3DA1321B5AE4}" destId="{15C89429-90EC-4BD5-81B0-6045E591AF9C}" srcOrd="1" destOrd="0" parTransId="{9482B52E-72B8-473E-93C0-720DBA433484}" sibTransId="{56C854FA-9121-4C46-A0EB-074009F77698}"/>
    <dgm:cxn modelId="{4EC3F9FB-E8FD-44B3-81BA-439495271361}" srcId="{F3FC0E87-433E-44C4-BB76-3DA1321B5AE4}" destId="{A71413A0-148A-4AAC-9912-95912BC39D28}" srcOrd="3" destOrd="0" parTransId="{E984F041-93B5-4841-807C-FEE90B417005}" sibTransId="{08A2B5ED-0A4C-4877-94ED-AA215B74B75E}"/>
    <dgm:cxn modelId="{3D565AFD-9DFC-43B6-9B44-609F311F0404}" type="presOf" srcId="{AC48F9F7-DCFE-4287-9AD4-966603E50066}" destId="{DC9AA0D9-69DD-476E-A4D8-A310F322441B}" srcOrd="1" destOrd="0" presId="urn:microsoft.com/office/officeart/2016/7/layout/RepeatingBendingProcessNew"/>
    <dgm:cxn modelId="{0BFD2FFF-78F1-4667-AE04-A5FF472BCEAA}" type="presOf" srcId="{08A2B5ED-0A4C-4877-94ED-AA215B74B75E}" destId="{FF17C2F8-DAD6-49C0-A663-008A13F24962}" srcOrd="0" destOrd="0" presId="urn:microsoft.com/office/officeart/2016/7/layout/RepeatingBendingProcessNew"/>
    <dgm:cxn modelId="{45627D0A-6782-42C8-84A9-B33D59DA7024}" type="presParOf" srcId="{4ECE6AA4-E24D-42C5-AA18-E76BE212DCEE}" destId="{93430EC5-3411-4EC2-BD31-11D8FE73B369}" srcOrd="0" destOrd="0" presId="urn:microsoft.com/office/officeart/2016/7/layout/RepeatingBendingProcessNew"/>
    <dgm:cxn modelId="{1B54AEF1-497E-4D4F-9329-4A8CDFF705BE}" type="presParOf" srcId="{4ECE6AA4-E24D-42C5-AA18-E76BE212DCEE}" destId="{7C9BAB81-D14D-4FBE-9A1C-BBC2B6C084AC}" srcOrd="1" destOrd="0" presId="urn:microsoft.com/office/officeart/2016/7/layout/RepeatingBendingProcessNew"/>
    <dgm:cxn modelId="{B29A0CA6-35F6-4C24-89E2-E36593EDFC40}" type="presParOf" srcId="{7C9BAB81-D14D-4FBE-9A1C-BBC2B6C084AC}" destId="{DC9AA0D9-69DD-476E-A4D8-A310F322441B}" srcOrd="0" destOrd="0" presId="urn:microsoft.com/office/officeart/2016/7/layout/RepeatingBendingProcessNew"/>
    <dgm:cxn modelId="{7ACABB3D-21CD-4211-897D-3BE6919C6369}" type="presParOf" srcId="{4ECE6AA4-E24D-42C5-AA18-E76BE212DCEE}" destId="{16E66B26-B0CF-42AD-8A6F-45FC599AE8CD}" srcOrd="2" destOrd="0" presId="urn:microsoft.com/office/officeart/2016/7/layout/RepeatingBendingProcessNew"/>
    <dgm:cxn modelId="{CFB5FFE2-2DBC-4B33-9282-3EA4A4BB8D9E}" type="presParOf" srcId="{4ECE6AA4-E24D-42C5-AA18-E76BE212DCEE}" destId="{35CC1C90-B14B-4350-98A9-AAA3CC44AEFD}" srcOrd="3" destOrd="0" presId="urn:microsoft.com/office/officeart/2016/7/layout/RepeatingBendingProcessNew"/>
    <dgm:cxn modelId="{E80A2C1C-9D52-4EC9-9E75-885C09992407}" type="presParOf" srcId="{35CC1C90-B14B-4350-98A9-AAA3CC44AEFD}" destId="{5167186B-8FA0-4D63-8B58-2D09082C6551}" srcOrd="0" destOrd="0" presId="urn:microsoft.com/office/officeart/2016/7/layout/RepeatingBendingProcessNew"/>
    <dgm:cxn modelId="{23B50633-6FE7-48A8-8E64-6A35BE7E3F4B}" type="presParOf" srcId="{4ECE6AA4-E24D-42C5-AA18-E76BE212DCEE}" destId="{9A9B102E-B4BD-4E9A-8B6B-B3199F14C3C1}" srcOrd="4" destOrd="0" presId="urn:microsoft.com/office/officeart/2016/7/layout/RepeatingBendingProcessNew"/>
    <dgm:cxn modelId="{B1A9B257-3EF0-4C27-ADF3-9F0E65649FF4}" type="presParOf" srcId="{4ECE6AA4-E24D-42C5-AA18-E76BE212DCEE}" destId="{B77768AF-3C15-4218-A682-FE90AFE6FD76}" srcOrd="5" destOrd="0" presId="urn:microsoft.com/office/officeart/2016/7/layout/RepeatingBendingProcessNew"/>
    <dgm:cxn modelId="{9FD7EC16-3607-4968-888F-CD6CDE891033}" type="presParOf" srcId="{B77768AF-3C15-4218-A682-FE90AFE6FD76}" destId="{36082642-D5EF-4EE8-B417-0196D270F932}" srcOrd="0" destOrd="0" presId="urn:microsoft.com/office/officeart/2016/7/layout/RepeatingBendingProcessNew"/>
    <dgm:cxn modelId="{DF4BC43B-81FD-4270-96FC-14DF812D7475}" type="presParOf" srcId="{4ECE6AA4-E24D-42C5-AA18-E76BE212DCEE}" destId="{2D090A71-0A81-413D-B862-471105361D8F}" srcOrd="6" destOrd="0" presId="urn:microsoft.com/office/officeart/2016/7/layout/RepeatingBendingProcessNew"/>
    <dgm:cxn modelId="{0A52D3E1-3D0D-432E-9A17-395A0E585F4C}" type="presParOf" srcId="{4ECE6AA4-E24D-42C5-AA18-E76BE212DCEE}" destId="{FF17C2F8-DAD6-49C0-A663-008A13F24962}" srcOrd="7" destOrd="0" presId="urn:microsoft.com/office/officeart/2016/7/layout/RepeatingBendingProcessNew"/>
    <dgm:cxn modelId="{D711493E-315D-4295-BBE9-5D34C3F69DA6}" type="presParOf" srcId="{FF17C2F8-DAD6-49C0-A663-008A13F24962}" destId="{5D0CD09E-AB2E-41D9-8E61-E7A97DF5B1E6}" srcOrd="0" destOrd="0" presId="urn:microsoft.com/office/officeart/2016/7/layout/RepeatingBendingProcessNew"/>
    <dgm:cxn modelId="{F70569B0-965B-4D7A-BC5C-FCF0190FA18C}" type="presParOf" srcId="{4ECE6AA4-E24D-42C5-AA18-E76BE212DCEE}" destId="{F3094424-47C5-40DB-9E4E-8317010C5A79}" srcOrd="8" destOrd="0" presId="urn:microsoft.com/office/officeart/2016/7/layout/RepeatingBendingProcessNew"/>
    <dgm:cxn modelId="{26553B5B-7790-45A1-A1EA-23DBE81D5722}" type="presParOf" srcId="{4ECE6AA4-E24D-42C5-AA18-E76BE212DCEE}" destId="{62CE7EBF-1774-463B-961E-B9F8CF8F7D57}" srcOrd="9" destOrd="0" presId="urn:microsoft.com/office/officeart/2016/7/layout/RepeatingBendingProcessNew"/>
    <dgm:cxn modelId="{0EE4631F-568B-45AC-B1DE-CE53C9235865}" type="presParOf" srcId="{62CE7EBF-1774-463B-961E-B9F8CF8F7D57}" destId="{565A0681-12EE-4AD0-8285-F09CBBD65D96}" srcOrd="0" destOrd="0" presId="urn:microsoft.com/office/officeart/2016/7/layout/RepeatingBendingProcessNew"/>
    <dgm:cxn modelId="{362524D7-41F6-422A-B260-C7F20D848257}" type="presParOf" srcId="{4ECE6AA4-E24D-42C5-AA18-E76BE212DCEE}" destId="{8D303ECD-9A51-4B1D-88B5-5429C9CEF4AE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B7219B3D-9B7D-48E2-B5DD-37532FB4CF8C}" type="doc">
      <dgm:prSet loTypeId="urn:microsoft.com/office/officeart/2005/8/layout/chevron1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67CE7A-BCBE-43C2-8E13-6DDFB988873C}">
      <dgm:prSet/>
      <dgm:spPr/>
      <dgm:t>
        <a:bodyPr/>
        <a:lstStyle/>
        <a:p>
          <a:r>
            <a:rPr lang="en-GB"/>
            <a:t>Check the government through judicial review. </a:t>
          </a:r>
          <a:endParaRPr lang="en-US"/>
        </a:p>
      </dgm:t>
    </dgm:pt>
    <dgm:pt modelId="{D15A2C0E-EFD7-4D4F-B267-A2CE60BFB4DB}" type="parTrans" cxnId="{0279DA9C-2831-406B-868F-15F2E88A108A}">
      <dgm:prSet/>
      <dgm:spPr/>
      <dgm:t>
        <a:bodyPr/>
        <a:lstStyle/>
        <a:p>
          <a:endParaRPr lang="en-US"/>
        </a:p>
      </dgm:t>
    </dgm:pt>
    <dgm:pt modelId="{AA65DA1E-E44B-4741-A4E3-C1BAE1B5F997}" type="sibTrans" cxnId="{0279DA9C-2831-406B-868F-15F2E88A108A}">
      <dgm:prSet/>
      <dgm:spPr/>
      <dgm:t>
        <a:bodyPr/>
        <a:lstStyle/>
        <a:p>
          <a:endParaRPr lang="en-US"/>
        </a:p>
      </dgm:t>
    </dgm:pt>
    <dgm:pt modelId="{E38F8FA6-9269-43EE-A75D-9C6B208B53B3}">
      <dgm:prSet/>
      <dgm:spPr/>
      <dgm:t>
        <a:bodyPr/>
        <a:lstStyle/>
        <a:p>
          <a:r>
            <a:rPr lang="en-GB"/>
            <a:t>Tribunals. </a:t>
          </a:r>
          <a:endParaRPr lang="en-US"/>
        </a:p>
      </dgm:t>
    </dgm:pt>
    <dgm:pt modelId="{E2C25FB6-664D-444D-AE93-9D6522294185}" type="parTrans" cxnId="{F8A6609D-292C-4A72-9DEE-7F6A1CCF4DD6}">
      <dgm:prSet/>
      <dgm:spPr/>
      <dgm:t>
        <a:bodyPr/>
        <a:lstStyle/>
        <a:p>
          <a:endParaRPr lang="en-US"/>
        </a:p>
      </dgm:t>
    </dgm:pt>
    <dgm:pt modelId="{0085ABD5-7B84-492E-A8A2-701C835FD1A7}" type="sibTrans" cxnId="{F8A6609D-292C-4A72-9DEE-7F6A1CCF4DD6}">
      <dgm:prSet/>
      <dgm:spPr/>
      <dgm:t>
        <a:bodyPr/>
        <a:lstStyle/>
        <a:p>
          <a:endParaRPr lang="en-US"/>
        </a:p>
      </dgm:t>
    </dgm:pt>
    <dgm:pt modelId="{91C04CE1-655F-4E61-B347-7533E7805999}" type="pres">
      <dgm:prSet presAssocID="{B7219B3D-9B7D-48E2-B5DD-37532FB4CF8C}" presName="Name0" presStyleCnt="0">
        <dgm:presLayoutVars>
          <dgm:dir/>
          <dgm:animLvl val="lvl"/>
          <dgm:resizeHandles val="exact"/>
        </dgm:presLayoutVars>
      </dgm:prSet>
      <dgm:spPr/>
    </dgm:pt>
    <dgm:pt modelId="{BDDD3840-8A2B-4C93-B7C3-1DFD8F57E82C}" type="pres">
      <dgm:prSet presAssocID="{3867CE7A-BCBE-43C2-8E13-6DDFB988873C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8A2EF015-B6E7-44ED-8259-1A8C152DE228}" type="pres">
      <dgm:prSet presAssocID="{AA65DA1E-E44B-4741-A4E3-C1BAE1B5F997}" presName="parTxOnlySpace" presStyleCnt="0"/>
      <dgm:spPr/>
    </dgm:pt>
    <dgm:pt modelId="{7F5FA580-3BE7-4E9D-A595-1F1C9F774343}" type="pres">
      <dgm:prSet presAssocID="{E38F8FA6-9269-43EE-A75D-9C6B208B53B3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1EBFCC11-049A-4BD0-BAC4-B056C5AB4467}" type="presOf" srcId="{E38F8FA6-9269-43EE-A75D-9C6B208B53B3}" destId="{7F5FA580-3BE7-4E9D-A595-1F1C9F774343}" srcOrd="0" destOrd="0" presId="urn:microsoft.com/office/officeart/2005/8/layout/chevron1"/>
    <dgm:cxn modelId="{0279DA9C-2831-406B-868F-15F2E88A108A}" srcId="{B7219B3D-9B7D-48E2-B5DD-37532FB4CF8C}" destId="{3867CE7A-BCBE-43C2-8E13-6DDFB988873C}" srcOrd="0" destOrd="0" parTransId="{D15A2C0E-EFD7-4D4F-B267-A2CE60BFB4DB}" sibTransId="{AA65DA1E-E44B-4741-A4E3-C1BAE1B5F997}"/>
    <dgm:cxn modelId="{F8A6609D-292C-4A72-9DEE-7F6A1CCF4DD6}" srcId="{B7219B3D-9B7D-48E2-B5DD-37532FB4CF8C}" destId="{E38F8FA6-9269-43EE-A75D-9C6B208B53B3}" srcOrd="1" destOrd="0" parTransId="{E2C25FB6-664D-444D-AE93-9D6522294185}" sibTransId="{0085ABD5-7B84-492E-A8A2-701C835FD1A7}"/>
    <dgm:cxn modelId="{67BA71CF-1239-4EEA-9898-E8039FD66C0B}" type="presOf" srcId="{B7219B3D-9B7D-48E2-B5DD-37532FB4CF8C}" destId="{91C04CE1-655F-4E61-B347-7533E7805999}" srcOrd="0" destOrd="0" presId="urn:microsoft.com/office/officeart/2005/8/layout/chevron1"/>
    <dgm:cxn modelId="{06B3B1E0-CF61-452D-9DD3-A5E2532745FE}" type="presOf" srcId="{3867CE7A-BCBE-43C2-8E13-6DDFB988873C}" destId="{BDDD3840-8A2B-4C93-B7C3-1DFD8F57E82C}" srcOrd="0" destOrd="0" presId="urn:microsoft.com/office/officeart/2005/8/layout/chevron1"/>
    <dgm:cxn modelId="{CC928DE0-DFAA-4D40-A6FB-41ACB2CB3B98}" type="presParOf" srcId="{91C04CE1-655F-4E61-B347-7533E7805999}" destId="{BDDD3840-8A2B-4C93-B7C3-1DFD8F57E82C}" srcOrd="0" destOrd="0" presId="urn:microsoft.com/office/officeart/2005/8/layout/chevron1"/>
    <dgm:cxn modelId="{D20D30B2-6EA6-495E-AB3D-1FA013E7FB58}" type="presParOf" srcId="{91C04CE1-655F-4E61-B347-7533E7805999}" destId="{8A2EF015-B6E7-44ED-8259-1A8C152DE228}" srcOrd="1" destOrd="0" presId="urn:microsoft.com/office/officeart/2005/8/layout/chevron1"/>
    <dgm:cxn modelId="{DCC7F05E-FF38-4BBC-91F0-2CDA6A4188EA}" type="presParOf" srcId="{91C04CE1-655F-4E61-B347-7533E7805999}" destId="{7F5FA580-3BE7-4E9D-A595-1F1C9F774343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95986E06-4563-46C1-AB0D-F0D560DC8D82}" type="doc">
      <dgm:prSet loTypeId="urn:microsoft.com/office/officeart/2005/8/layout/process5" loCatId="process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2700FE9-63DE-4C2C-8CE8-F2DA38FC10AB}">
      <dgm:prSet/>
      <dgm:spPr/>
      <dgm:t>
        <a:bodyPr/>
        <a:lstStyle/>
        <a:p>
          <a:r>
            <a:rPr lang="en-GB" dirty="0"/>
            <a:t>Common law – based on laws and case decisions which can affect the law. </a:t>
          </a:r>
          <a:endParaRPr lang="en-US" dirty="0"/>
        </a:p>
      </dgm:t>
    </dgm:pt>
    <dgm:pt modelId="{554267EF-371B-4F77-9914-A21DB2A8A181}" type="parTrans" cxnId="{C280CE2F-FD1E-49BB-A2CA-F2362874672C}">
      <dgm:prSet/>
      <dgm:spPr/>
      <dgm:t>
        <a:bodyPr/>
        <a:lstStyle/>
        <a:p>
          <a:endParaRPr lang="en-US"/>
        </a:p>
      </dgm:t>
    </dgm:pt>
    <dgm:pt modelId="{657FCF17-9A35-49F5-AA9C-5314A752654B}" type="sibTrans" cxnId="{C280CE2F-FD1E-49BB-A2CA-F2362874672C}">
      <dgm:prSet/>
      <dgm:spPr/>
      <dgm:t>
        <a:bodyPr/>
        <a:lstStyle/>
        <a:p>
          <a:endParaRPr lang="en-US"/>
        </a:p>
      </dgm:t>
    </dgm:pt>
    <dgm:pt modelId="{61B9DC7C-58A7-43D9-9B55-0DAD200A89EB}">
      <dgm:prSet/>
      <dgm:spPr/>
      <dgm:t>
        <a:bodyPr/>
        <a:lstStyle/>
        <a:p>
          <a:r>
            <a:rPr lang="en-GB"/>
            <a:t>Decisions by Judges. </a:t>
          </a:r>
          <a:endParaRPr lang="en-US"/>
        </a:p>
      </dgm:t>
    </dgm:pt>
    <dgm:pt modelId="{27458845-93D5-44AE-91D0-DD9203D85557}" type="parTrans" cxnId="{F1252831-C2F3-4A46-9F23-69B808117199}">
      <dgm:prSet/>
      <dgm:spPr/>
      <dgm:t>
        <a:bodyPr/>
        <a:lstStyle/>
        <a:p>
          <a:endParaRPr lang="en-US"/>
        </a:p>
      </dgm:t>
    </dgm:pt>
    <dgm:pt modelId="{E1E61DFF-38AA-48CC-A850-F1A6709C8FC4}" type="sibTrans" cxnId="{F1252831-C2F3-4A46-9F23-69B808117199}">
      <dgm:prSet/>
      <dgm:spPr/>
      <dgm:t>
        <a:bodyPr/>
        <a:lstStyle/>
        <a:p>
          <a:endParaRPr lang="en-US"/>
        </a:p>
      </dgm:t>
    </dgm:pt>
    <dgm:pt modelId="{BDC34931-1640-4E58-9BD4-36D8FAF72A5A}">
      <dgm:prSet/>
      <dgm:spPr/>
      <dgm:t>
        <a:bodyPr/>
        <a:lstStyle/>
        <a:p>
          <a:r>
            <a:rPr lang="en-GB"/>
            <a:t>Civil system – Based on law only and no case decisions made by judges have an influence. </a:t>
          </a:r>
          <a:endParaRPr lang="en-US"/>
        </a:p>
      </dgm:t>
    </dgm:pt>
    <dgm:pt modelId="{F2DBBDC0-D892-4624-BEA0-92E337B8F2BA}" type="parTrans" cxnId="{63F8B1B4-FEA3-407B-8EC8-6D3169F38071}">
      <dgm:prSet/>
      <dgm:spPr/>
      <dgm:t>
        <a:bodyPr/>
        <a:lstStyle/>
        <a:p>
          <a:endParaRPr lang="en-US"/>
        </a:p>
      </dgm:t>
    </dgm:pt>
    <dgm:pt modelId="{5E251090-779F-4BC6-BF17-7E18E4DAF2DF}" type="sibTrans" cxnId="{63F8B1B4-FEA3-407B-8EC8-6D3169F38071}">
      <dgm:prSet/>
      <dgm:spPr/>
      <dgm:t>
        <a:bodyPr/>
        <a:lstStyle/>
        <a:p>
          <a:endParaRPr lang="en-US"/>
        </a:p>
      </dgm:t>
    </dgm:pt>
    <dgm:pt modelId="{9947F18D-16D9-4F89-B834-C6F0C6963625}" type="pres">
      <dgm:prSet presAssocID="{95986E06-4563-46C1-AB0D-F0D560DC8D82}" presName="diagram" presStyleCnt="0">
        <dgm:presLayoutVars>
          <dgm:dir/>
          <dgm:resizeHandles val="exact"/>
        </dgm:presLayoutVars>
      </dgm:prSet>
      <dgm:spPr/>
    </dgm:pt>
    <dgm:pt modelId="{11161097-BC35-4BE3-81CA-84C4CFC88110}" type="pres">
      <dgm:prSet presAssocID="{B2700FE9-63DE-4C2C-8CE8-F2DA38FC10AB}" presName="node" presStyleLbl="node1" presStyleIdx="0" presStyleCnt="3">
        <dgm:presLayoutVars>
          <dgm:bulletEnabled val="1"/>
        </dgm:presLayoutVars>
      </dgm:prSet>
      <dgm:spPr/>
    </dgm:pt>
    <dgm:pt modelId="{DF4A5589-48B1-4BA2-AAD3-696F4286F057}" type="pres">
      <dgm:prSet presAssocID="{657FCF17-9A35-49F5-AA9C-5314A752654B}" presName="sibTrans" presStyleLbl="sibTrans2D1" presStyleIdx="0" presStyleCnt="2"/>
      <dgm:spPr/>
    </dgm:pt>
    <dgm:pt modelId="{CF6BA5E5-4360-4974-960B-44B24280A4FA}" type="pres">
      <dgm:prSet presAssocID="{657FCF17-9A35-49F5-AA9C-5314A752654B}" presName="connectorText" presStyleLbl="sibTrans2D1" presStyleIdx="0" presStyleCnt="2"/>
      <dgm:spPr/>
    </dgm:pt>
    <dgm:pt modelId="{6AB65281-987E-4C66-A5CB-241C0383363F}" type="pres">
      <dgm:prSet presAssocID="{61B9DC7C-58A7-43D9-9B55-0DAD200A89EB}" presName="node" presStyleLbl="node1" presStyleIdx="1" presStyleCnt="3">
        <dgm:presLayoutVars>
          <dgm:bulletEnabled val="1"/>
        </dgm:presLayoutVars>
      </dgm:prSet>
      <dgm:spPr/>
    </dgm:pt>
    <dgm:pt modelId="{FBE58FDF-91E9-4935-B575-70DACEF51AE7}" type="pres">
      <dgm:prSet presAssocID="{E1E61DFF-38AA-48CC-A850-F1A6709C8FC4}" presName="sibTrans" presStyleLbl="sibTrans2D1" presStyleIdx="1" presStyleCnt="2"/>
      <dgm:spPr/>
    </dgm:pt>
    <dgm:pt modelId="{9160E56D-E550-4655-9C90-98B8C26C49D5}" type="pres">
      <dgm:prSet presAssocID="{E1E61DFF-38AA-48CC-A850-F1A6709C8FC4}" presName="connectorText" presStyleLbl="sibTrans2D1" presStyleIdx="1" presStyleCnt="2"/>
      <dgm:spPr/>
    </dgm:pt>
    <dgm:pt modelId="{8029F2B6-5598-4535-B00A-46BA4BB8C286}" type="pres">
      <dgm:prSet presAssocID="{BDC34931-1640-4E58-9BD4-36D8FAF72A5A}" presName="node" presStyleLbl="node1" presStyleIdx="2" presStyleCnt="3">
        <dgm:presLayoutVars>
          <dgm:bulletEnabled val="1"/>
        </dgm:presLayoutVars>
      </dgm:prSet>
      <dgm:spPr/>
    </dgm:pt>
  </dgm:ptLst>
  <dgm:cxnLst>
    <dgm:cxn modelId="{2363120E-4427-45C9-8BD9-32919AE98916}" type="presOf" srcId="{61B9DC7C-58A7-43D9-9B55-0DAD200A89EB}" destId="{6AB65281-987E-4C66-A5CB-241C0383363F}" srcOrd="0" destOrd="0" presId="urn:microsoft.com/office/officeart/2005/8/layout/process5"/>
    <dgm:cxn modelId="{C280CE2F-FD1E-49BB-A2CA-F2362874672C}" srcId="{95986E06-4563-46C1-AB0D-F0D560DC8D82}" destId="{B2700FE9-63DE-4C2C-8CE8-F2DA38FC10AB}" srcOrd="0" destOrd="0" parTransId="{554267EF-371B-4F77-9914-A21DB2A8A181}" sibTransId="{657FCF17-9A35-49F5-AA9C-5314A752654B}"/>
    <dgm:cxn modelId="{F1252831-C2F3-4A46-9F23-69B808117199}" srcId="{95986E06-4563-46C1-AB0D-F0D560DC8D82}" destId="{61B9DC7C-58A7-43D9-9B55-0DAD200A89EB}" srcOrd="1" destOrd="0" parTransId="{27458845-93D5-44AE-91D0-DD9203D85557}" sibTransId="{E1E61DFF-38AA-48CC-A850-F1A6709C8FC4}"/>
    <dgm:cxn modelId="{DD96FE38-63A0-4768-9AF6-A94911CA5470}" type="presOf" srcId="{B2700FE9-63DE-4C2C-8CE8-F2DA38FC10AB}" destId="{11161097-BC35-4BE3-81CA-84C4CFC88110}" srcOrd="0" destOrd="0" presId="urn:microsoft.com/office/officeart/2005/8/layout/process5"/>
    <dgm:cxn modelId="{D58BD270-5954-4D12-AEFD-6DC859EF3AB9}" type="presOf" srcId="{E1E61DFF-38AA-48CC-A850-F1A6709C8FC4}" destId="{FBE58FDF-91E9-4935-B575-70DACEF51AE7}" srcOrd="0" destOrd="0" presId="urn:microsoft.com/office/officeart/2005/8/layout/process5"/>
    <dgm:cxn modelId="{7CE43587-9483-4156-9C3C-91C6B6BFA472}" type="presOf" srcId="{95986E06-4563-46C1-AB0D-F0D560DC8D82}" destId="{9947F18D-16D9-4F89-B834-C6F0C6963625}" srcOrd="0" destOrd="0" presId="urn:microsoft.com/office/officeart/2005/8/layout/process5"/>
    <dgm:cxn modelId="{CAF306AC-960B-47D4-A108-9A3282166BE1}" type="presOf" srcId="{BDC34931-1640-4E58-9BD4-36D8FAF72A5A}" destId="{8029F2B6-5598-4535-B00A-46BA4BB8C286}" srcOrd="0" destOrd="0" presId="urn:microsoft.com/office/officeart/2005/8/layout/process5"/>
    <dgm:cxn modelId="{C5ED90B0-525A-4AE1-B6C4-E3C44563656B}" type="presOf" srcId="{657FCF17-9A35-49F5-AA9C-5314A752654B}" destId="{DF4A5589-48B1-4BA2-AAD3-696F4286F057}" srcOrd="0" destOrd="0" presId="urn:microsoft.com/office/officeart/2005/8/layout/process5"/>
    <dgm:cxn modelId="{63F8B1B4-FEA3-407B-8EC8-6D3169F38071}" srcId="{95986E06-4563-46C1-AB0D-F0D560DC8D82}" destId="{BDC34931-1640-4E58-9BD4-36D8FAF72A5A}" srcOrd="2" destOrd="0" parTransId="{F2DBBDC0-D892-4624-BEA0-92E337B8F2BA}" sibTransId="{5E251090-779F-4BC6-BF17-7E18E4DAF2DF}"/>
    <dgm:cxn modelId="{D9B6C4E3-CB20-4718-A373-684A321D8559}" type="presOf" srcId="{657FCF17-9A35-49F5-AA9C-5314A752654B}" destId="{CF6BA5E5-4360-4974-960B-44B24280A4FA}" srcOrd="1" destOrd="0" presId="urn:microsoft.com/office/officeart/2005/8/layout/process5"/>
    <dgm:cxn modelId="{3F13F4F8-90A6-4186-AB7C-4D0F4AE7A1D6}" type="presOf" srcId="{E1E61DFF-38AA-48CC-A850-F1A6709C8FC4}" destId="{9160E56D-E550-4655-9C90-98B8C26C49D5}" srcOrd="1" destOrd="0" presId="urn:microsoft.com/office/officeart/2005/8/layout/process5"/>
    <dgm:cxn modelId="{610D160A-07CE-4B97-A1BE-FF3FC8846CFA}" type="presParOf" srcId="{9947F18D-16D9-4F89-B834-C6F0C6963625}" destId="{11161097-BC35-4BE3-81CA-84C4CFC88110}" srcOrd="0" destOrd="0" presId="urn:microsoft.com/office/officeart/2005/8/layout/process5"/>
    <dgm:cxn modelId="{25791C4F-E261-4F02-9B09-9907BAD100F7}" type="presParOf" srcId="{9947F18D-16D9-4F89-B834-C6F0C6963625}" destId="{DF4A5589-48B1-4BA2-AAD3-696F4286F057}" srcOrd="1" destOrd="0" presId="urn:microsoft.com/office/officeart/2005/8/layout/process5"/>
    <dgm:cxn modelId="{1992B444-D4BF-44C2-8473-637A2C0FF8C1}" type="presParOf" srcId="{DF4A5589-48B1-4BA2-AAD3-696F4286F057}" destId="{CF6BA5E5-4360-4974-960B-44B24280A4FA}" srcOrd="0" destOrd="0" presId="urn:microsoft.com/office/officeart/2005/8/layout/process5"/>
    <dgm:cxn modelId="{1E53A206-B5B7-4CF1-936F-008EC0293D87}" type="presParOf" srcId="{9947F18D-16D9-4F89-B834-C6F0C6963625}" destId="{6AB65281-987E-4C66-A5CB-241C0383363F}" srcOrd="2" destOrd="0" presId="urn:microsoft.com/office/officeart/2005/8/layout/process5"/>
    <dgm:cxn modelId="{39625277-1204-4055-A3F5-8EB07701AE94}" type="presParOf" srcId="{9947F18D-16D9-4F89-B834-C6F0C6963625}" destId="{FBE58FDF-91E9-4935-B575-70DACEF51AE7}" srcOrd="3" destOrd="0" presId="urn:microsoft.com/office/officeart/2005/8/layout/process5"/>
    <dgm:cxn modelId="{4B57B2B6-7A51-4739-94AE-FA4BDC7731BB}" type="presParOf" srcId="{FBE58FDF-91E9-4935-B575-70DACEF51AE7}" destId="{9160E56D-E550-4655-9C90-98B8C26C49D5}" srcOrd="0" destOrd="0" presId="urn:microsoft.com/office/officeart/2005/8/layout/process5"/>
    <dgm:cxn modelId="{A2F464C2-FF86-4B3C-B7F1-3DCAC2BDDA23}" type="presParOf" srcId="{9947F18D-16D9-4F89-B834-C6F0C6963625}" destId="{8029F2B6-5598-4535-B00A-46BA4BB8C286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98F37387-6391-4B9F-A5A1-DCD33E38AB65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A0FBF105-6997-4FA1-8353-B07E56D977F8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b="1" dirty="0">
              <a:solidFill>
                <a:schemeClr val="tx1"/>
              </a:solidFill>
            </a:rPr>
            <a:t>According to </a:t>
          </a:r>
          <a:r>
            <a:rPr lang="en-US" sz="2400" dirty="0">
              <a:solidFill>
                <a:schemeClr val="tx1"/>
              </a:solidFill>
              <a:hlinkClick xmlns:r="http://schemas.openxmlformats.org/officeDocument/2006/relationships" r:id="rId1"/>
            </a:rPr>
            <a:t>www.cjsonline.gov.uk</a:t>
          </a:r>
          <a:r>
            <a:rPr lang="en-US" sz="2400" dirty="0">
              <a:solidFill>
                <a:schemeClr val="tx1"/>
              </a:solidFill>
            </a:rPr>
            <a:t> the purpose of the CJS is ‘to deliver justice for all, by convicting &amp; punishing the guilty &amp; helping them to stop offending, while protecting the innocent’</a:t>
          </a:r>
        </a:p>
      </dgm:t>
    </dgm:pt>
    <dgm:pt modelId="{34584B47-125A-43E7-BBCD-593A9C1F9CAD}" type="parTrans" cxnId="{2D225E9E-A801-40FA-BE97-29B12FE2EC03}">
      <dgm:prSet/>
      <dgm:spPr/>
      <dgm:t>
        <a:bodyPr/>
        <a:lstStyle/>
        <a:p>
          <a:endParaRPr lang="en-US"/>
        </a:p>
      </dgm:t>
    </dgm:pt>
    <dgm:pt modelId="{68AF4CBD-6B6B-4F7D-BDEB-9502C5195A50}" type="sibTrans" cxnId="{2D225E9E-A801-40FA-BE97-29B12FE2EC03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56B921A4-182F-4925-A7DA-70B40181AD37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b="1" dirty="0">
              <a:solidFill>
                <a:schemeClr val="tx1"/>
              </a:solidFill>
            </a:rPr>
            <a:t>Alternatively</a:t>
          </a:r>
          <a:r>
            <a:rPr lang="en-US" sz="2400" dirty="0">
              <a:solidFill>
                <a:schemeClr val="tx1"/>
              </a:solidFill>
            </a:rPr>
            <a:t>, the </a:t>
          </a:r>
          <a:r>
            <a:rPr lang="en-US" sz="2400" b="1" dirty="0">
              <a:solidFill>
                <a:schemeClr val="tx1"/>
              </a:solidFill>
            </a:rPr>
            <a:t>Working Together to Cut Crime &amp; Deliver Justice (2007), Criminal Justice Strategic Plan </a:t>
          </a:r>
          <a:r>
            <a:rPr lang="en-US" sz="2400" dirty="0">
              <a:solidFill>
                <a:schemeClr val="tx1"/>
              </a:solidFill>
            </a:rPr>
            <a:t>states that, ‘the central purpose of the CJS is to deliver an efficient, effective, accountable &amp; fair justice process for the public.’</a:t>
          </a:r>
        </a:p>
      </dgm:t>
    </dgm:pt>
    <dgm:pt modelId="{5574AA2C-5192-456F-B81A-0B8810F5730A}" type="parTrans" cxnId="{A43DDBE3-5BD8-48E9-A89A-2FD046BC1919}">
      <dgm:prSet/>
      <dgm:spPr/>
      <dgm:t>
        <a:bodyPr/>
        <a:lstStyle/>
        <a:p>
          <a:endParaRPr lang="en-US"/>
        </a:p>
      </dgm:t>
    </dgm:pt>
    <dgm:pt modelId="{D087C3EF-471B-4159-AA3B-82F3563A0D77}" type="sibTrans" cxnId="{A43DDBE3-5BD8-48E9-A89A-2FD046BC1919}">
      <dgm:prSet/>
      <dgm:spPr/>
      <dgm:t>
        <a:bodyPr/>
        <a:lstStyle/>
        <a:p>
          <a:endParaRPr lang="en-US"/>
        </a:p>
      </dgm:t>
    </dgm:pt>
    <dgm:pt modelId="{358A3835-94B5-4AD0-A611-71D556A06ABF}" type="pres">
      <dgm:prSet presAssocID="{98F37387-6391-4B9F-A5A1-DCD33E38AB65}" presName="linearFlow" presStyleCnt="0">
        <dgm:presLayoutVars>
          <dgm:resizeHandles val="exact"/>
        </dgm:presLayoutVars>
      </dgm:prSet>
      <dgm:spPr/>
    </dgm:pt>
    <dgm:pt modelId="{D796F4E8-8952-4D89-9D39-528679CD44A2}" type="pres">
      <dgm:prSet presAssocID="{A0FBF105-6997-4FA1-8353-B07E56D977F8}" presName="node" presStyleLbl="node1" presStyleIdx="0" presStyleCnt="2" custScaleX="263714">
        <dgm:presLayoutVars>
          <dgm:bulletEnabled val="1"/>
        </dgm:presLayoutVars>
      </dgm:prSet>
      <dgm:spPr/>
    </dgm:pt>
    <dgm:pt modelId="{FCE5A0F1-848A-455A-B682-0CB257FAE749}" type="pres">
      <dgm:prSet presAssocID="{68AF4CBD-6B6B-4F7D-BDEB-9502C5195A50}" presName="sibTrans" presStyleLbl="sibTrans2D1" presStyleIdx="0" presStyleCnt="1"/>
      <dgm:spPr/>
    </dgm:pt>
    <dgm:pt modelId="{27CCF2C3-7890-4FA2-B59B-7284FA6B8374}" type="pres">
      <dgm:prSet presAssocID="{68AF4CBD-6B6B-4F7D-BDEB-9502C5195A50}" presName="connectorText" presStyleLbl="sibTrans2D1" presStyleIdx="0" presStyleCnt="1"/>
      <dgm:spPr/>
    </dgm:pt>
    <dgm:pt modelId="{4D940EDB-9D6D-41D2-9883-75D8BD8A2781}" type="pres">
      <dgm:prSet presAssocID="{56B921A4-182F-4925-A7DA-70B40181AD37}" presName="node" presStyleLbl="node1" presStyleIdx="1" presStyleCnt="2" custScaleX="257949">
        <dgm:presLayoutVars>
          <dgm:bulletEnabled val="1"/>
        </dgm:presLayoutVars>
      </dgm:prSet>
      <dgm:spPr/>
    </dgm:pt>
  </dgm:ptLst>
  <dgm:cxnLst>
    <dgm:cxn modelId="{C48F331E-FB1B-4167-B989-DE2C0BDF3D0B}" type="presOf" srcId="{98F37387-6391-4B9F-A5A1-DCD33E38AB65}" destId="{358A3835-94B5-4AD0-A611-71D556A06ABF}" srcOrd="0" destOrd="0" presId="urn:microsoft.com/office/officeart/2005/8/layout/process2"/>
    <dgm:cxn modelId="{62A25546-ADD0-4D46-844B-DEA8B553531C}" type="presOf" srcId="{56B921A4-182F-4925-A7DA-70B40181AD37}" destId="{4D940EDB-9D6D-41D2-9883-75D8BD8A2781}" srcOrd="0" destOrd="0" presId="urn:microsoft.com/office/officeart/2005/8/layout/process2"/>
    <dgm:cxn modelId="{78DAE851-8465-4F34-B953-99E7D2DB5153}" type="presOf" srcId="{A0FBF105-6997-4FA1-8353-B07E56D977F8}" destId="{D796F4E8-8952-4D89-9D39-528679CD44A2}" srcOrd="0" destOrd="0" presId="urn:microsoft.com/office/officeart/2005/8/layout/process2"/>
    <dgm:cxn modelId="{69E2239D-70A2-4F95-812C-FFCAEC5BCD0B}" type="presOf" srcId="{68AF4CBD-6B6B-4F7D-BDEB-9502C5195A50}" destId="{27CCF2C3-7890-4FA2-B59B-7284FA6B8374}" srcOrd="1" destOrd="0" presId="urn:microsoft.com/office/officeart/2005/8/layout/process2"/>
    <dgm:cxn modelId="{2D225E9E-A801-40FA-BE97-29B12FE2EC03}" srcId="{98F37387-6391-4B9F-A5A1-DCD33E38AB65}" destId="{A0FBF105-6997-4FA1-8353-B07E56D977F8}" srcOrd="0" destOrd="0" parTransId="{34584B47-125A-43E7-BBCD-593A9C1F9CAD}" sibTransId="{68AF4CBD-6B6B-4F7D-BDEB-9502C5195A50}"/>
    <dgm:cxn modelId="{3F26E8B7-E292-4FEF-92A9-07D310A31047}" type="presOf" srcId="{68AF4CBD-6B6B-4F7D-BDEB-9502C5195A50}" destId="{FCE5A0F1-848A-455A-B682-0CB257FAE749}" srcOrd="0" destOrd="0" presId="urn:microsoft.com/office/officeart/2005/8/layout/process2"/>
    <dgm:cxn modelId="{A43DDBE3-5BD8-48E9-A89A-2FD046BC1919}" srcId="{98F37387-6391-4B9F-A5A1-DCD33E38AB65}" destId="{56B921A4-182F-4925-A7DA-70B40181AD37}" srcOrd="1" destOrd="0" parTransId="{5574AA2C-5192-456F-B81A-0B8810F5730A}" sibTransId="{D087C3EF-471B-4159-AA3B-82F3563A0D77}"/>
    <dgm:cxn modelId="{2B2B1D92-7CC4-4B78-A858-EA8F758B0636}" type="presParOf" srcId="{358A3835-94B5-4AD0-A611-71D556A06ABF}" destId="{D796F4E8-8952-4D89-9D39-528679CD44A2}" srcOrd="0" destOrd="0" presId="urn:microsoft.com/office/officeart/2005/8/layout/process2"/>
    <dgm:cxn modelId="{B8E8FF3A-63CC-4DCE-98C8-CE869AE19A24}" type="presParOf" srcId="{358A3835-94B5-4AD0-A611-71D556A06ABF}" destId="{FCE5A0F1-848A-455A-B682-0CB257FAE749}" srcOrd="1" destOrd="0" presId="urn:microsoft.com/office/officeart/2005/8/layout/process2"/>
    <dgm:cxn modelId="{BFEA468E-ABAD-4877-8913-D5181F7D45C9}" type="presParOf" srcId="{FCE5A0F1-848A-455A-B682-0CB257FAE749}" destId="{27CCF2C3-7890-4FA2-B59B-7284FA6B8374}" srcOrd="0" destOrd="0" presId="urn:microsoft.com/office/officeart/2005/8/layout/process2"/>
    <dgm:cxn modelId="{6F04850B-C382-45F2-AA2C-E91EDAE086AF}" type="presParOf" srcId="{358A3835-94B5-4AD0-A611-71D556A06ABF}" destId="{4D940EDB-9D6D-41D2-9883-75D8BD8A2781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80C81C04-5D15-478F-84FE-02148589BA97}" type="doc">
      <dgm:prSet loTypeId="urn:microsoft.com/office/officeart/2005/8/layout/process2" loCatId="process" qsTypeId="urn:microsoft.com/office/officeart/2005/8/quickstyle/simple1" qsCatId="simple" csTypeId="urn:microsoft.com/office/officeart/2005/8/colors/accent3_2" csCatId="accent3" phldr="1"/>
      <dgm:spPr/>
    </dgm:pt>
    <dgm:pt modelId="{82CEB67F-163F-4127-9FDC-E4EE42B6ED61}">
      <dgm:prSet phldrT="[Text]" custT="1"/>
      <dgm:spPr/>
      <dgm:t>
        <a:bodyPr/>
        <a:lstStyle/>
        <a:p>
          <a:r>
            <a:rPr lang="en-US" sz="2400"/>
            <a:t>Secondary legislation is usually concerned with detailed changes to the law made under powers from an existing Act of Parliament</a:t>
          </a:r>
          <a:endParaRPr lang="en-US" sz="2400" dirty="0"/>
        </a:p>
      </dgm:t>
    </dgm:pt>
    <dgm:pt modelId="{54BCBC64-0124-428D-AD25-9C8202F61038}" type="parTrans" cxnId="{AEFFD329-B256-4FB5-9846-2993E72FAAFA}">
      <dgm:prSet/>
      <dgm:spPr/>
      <dgm:t>
        <a:bodyPr/>
        <a:lstStyle/>
        <a:p>
          <a:endParaRPr lang="en-US"/>
        </a:p>
      </dgm:t>
    </dgm:pt>
    <dgm:pt modelId="{CF9C42A3-62F8-42BA-9E33-33484E426617}" type="sibTrans" cxnId="{AEFFD329-B256-4FB5-9846-2993E72FAAFA}">
      <dgm:prSet/>
      <dgm:spPr/>
      <dgm:t>
        <a:bodyPr/>
        <a:lstStyle/>
        <a:p>
          <a:endParaRPr lang="en-US"/>
        </a:p>
      </dgm:t>
    </dgm:pt>
    <dgm:pt modelId="{D90087BC-B4AA-44F9-BA46-60B767D2B4B7}">
      <dgm:prSet phldrT="[Text]" custT="1"/>
      <dgm:spPr/>
      <dgm:t>
        <a:bodyPr/>
        <a:lstStyle/>
        <a:p>
          <a:r>
            <a:rPr lang="en-US" sz="2400"/>
            <a:t>Statutory instruments form the majority of secondary legislation but it can also include Rules, Regulations or Codes of Practice</a:t>
          </a:r>
          <a:endParaRPr lang="en-US" sz="2400" dirty="0"/>
        </a:p>
      </dgm:t>
    </dgm:pt>
    <dgm:pt modelId="{7800ED59-BE98-49AA-9331-2A62E2668090}" type="parTrans" cxnId="{0AC00002-5488-42D7-925C-5E3B3F27DC59}">
      <dgm:prSet/>
      <dgm:spPr/>
      <dgm:t>
        <a:bodyPr/>
        <a:lstStyle/>
        <a:p>
          <a:endParaRPr lang="en-US"/>
        </a:p>
      </dgm:t>
    </dgm:pt>
    <dgm:pt modelId="{2D64AD47-9E15-4336-A1D2-6B9EE59936F5}" type="sibTrans" cxnId="{0AC00002-5488-42D7-925C-5E3B3F27DC59}">
      <dgm:prSet/>
      <dgm:spPr/>
      <dgm:t>
        <a:bodyPr/>
        <a:lstStyle/>
        <a:p>
          <a:endParaRPr lang="en-US"/>
        </a:p>
      </dgm:t>
    </dgm:pt>
    <dgm:pt modelId="{CB2C4902-B5A3-410A-82C9-7450103912FD}" type="pres">
      <dgm:prSet presAssocID="{80C81C04-5D15-478F-84FE-02148589BA97}" presName="linearFlow" presStyleCnt="0">
        <dgm:presLayoutVars>
          <dgm:resizeHandles val="exact"/>
        </dgm:presLayoutVars>
      </dgm:prSet>
      <dgm:spPr/>
    </dgm:pt>
    <dgm:pt modelId="{33120FFF-D6C0-46B4-8A82-30DD249CF5CE}" type="pres">
      <dgm:prSet presAssocID="{82CEB67F-163F-4127-9FDC-E4EE42B6ED61}" presName="node" presStyleLbl="node1" presStyleIdx="0" presStyleCnt="2" custScaleX="137315">
        <dgm:presLayoutVars>
          <dgm:bulletEnabled val="1"/>
        </dgm:presLayoutVars>
      </dgm:prSet>
      <dgm:spPr/>
    </dgm:pt>
    <dgm:pt modelId="{81253EB3-D93F-43E9-BFB4-9BDA480E3EF2}" type="pres">
      <dgm:prSet presAssocID="{CF9C42A3-62F8-42BA-9E33-33484E426617}" presName="sibTrans" presStyleLbl="sibTrans2D1" presStyleIdx="0" presStyleCnt="1"/>
      <dgm:spPr/>
    </dgm:pt>
    <dgm:pt modelId="{8EADBC64-2BC9-43D0-93B0-E863459C5F84}" type="pres">
      <dgm:prSet presAssocID="{CF9C42A3-62F8-42BA-9E33-33484E426617}" presName="connectorText" presStyleLbl="sibTrans2D1" presStyleIdx="0" presStyleCnt="1"/>
      <dgm:spPr/>
    </dgm:pt>
    <dgm:pt modelId="{FD1F6135-87DB-423A-A347-4ECE4868358E}" type="pres">
      <dgm:prSet presAssocID="{D90087BC-B4AA-44F9-BA46-60B767D2B4B7}" presName="node" presStyleLbl="node1" presStyleIdx="1" presStyleCnt="2" custScaleX="138499" custLinFactNeighborY="-1401">
        <dgm:presLayoutVars>
          <dgm:bulletEnabled val="1"/>
        </dgm:presLayoutVars>
      </dgm:prSet>
      <dgm:spPr/>
    </dgm:pt>
  </dgm:ptLst>
  <dgm:cxnLst>
    <dgm:cxn modelId="{0AC00002-5488-42D7-925C-5E3B3F27DC59}" srcId="{80C81C04-5D15-478F-84FE-02148589BA97}" destId="{D90087BC-B4AA-44F9-BA46-60B767D2B4B7}" srcOrd="1" destOrd="0" parTransId="{7800ED59-BE98-49AA-9331-2A62E2668090}" sibTransId="{2D64AD47-9E15-4336-A1D2-6B9EE59936F5}"/>
    <dgm:cxn modelId="{A21CE507-1CEA-47F5-A117-0DF8DF329183}" type="presOf" srcId="{80C81C04-5D15-478F-84FE-02148589BA97}" destId="{CB2C4902-B5A3-410A-82C9-7450103912FD}" srcOrd="0" destOrd="0" presId="urn:microsoft.com/office/officeart/2005/8/layout/process2"/>
    <dgm:cxn modelId="{AEFFD329-B256-4FB5-9846-2993E72FAAFA}" srcId="{80C81C04-5D15-478F-84FE-02148589BA97}" destId="{82CEB67F-163F-4127-9FDC-E4EE42B6ED61}" srcOrd="0" destOrd="0" parTransId="{54BCBC64-0124-428D-AD25-9C8202F61038}" sibTransId="{CF9C42A3-62F8-42BA-9E33-33484E426617}"/>
    <dgm:cxn modelId="{C40FBD2F-0CF8-4385-9ED4-CDD3A4136087}" type="presOf" srcId="{D90087BC-B4AA-44F9-BA46-60B767D2B4B7}" destId="{FD1F6135-87DB-423A-A347-4ECE4868358E}" srcOrd="0" destOrd="0" presId="urn:microsoft.com/office/officeart/2005/8/layout/process2"/>
    <dgm:cxn modelId="{4EE1DB78-A73F-4A8A-A664-BEB824158644}" type="presOf" srcId="{CF9C42A3-62F8-42BA-9E33-33484E426617}" destId="{8EADBC64-2BC9-43D0-93B0-E863459C5F84}" srcOrd="1" destOrd="0" presId="urn:microsoft.com/office/officeart/2005/8/layout/process2"/>
    <dgm:cxn modelId="{1717088D-F2A0-4548-B25E-24C020F2B3EB}" type="presOf" srcId="{82CEB67F-163F-4127-9FDC-E4EE42B6ED61}" destId="{33120FFF-D6C0-46B4-8A82-30DD249CF5CE}" srcOrd="0" destOrd="0" presId="urn:microsoft.com/office/officeart/2005/8/layout/process2"/>
    <dgm:cxn modelId="{90CF3AA8-74D1-492E-A443-515771BAC6FF}" type="presOf" srcId="{CF9C42A3-62F8-42BA-9E33-33484E426617}" destId="{81253EB3-D93F-43E9-BFB4-9BDA480E3EF2}" srcOrd="0" destOrd="0" presId="urn:microsoft.com/office/officeart/2005/8/layout/process2"/>
    <dgm:cxn modelId="{E167067D-46D8-4CE4-8098-C74F9526BB87}" type="presParOf" srcId="{CB2C4902-B5A3-410A-82C9-7450103912FD}" destId="{33120FFF-D6C0-46B4-8A82-30DD249CF5CE}" srcOrd="0" destOrd="0" presId="urn:microsoft.com/office/officeart/2005/8/layout/process2"/>
    <dgm:cxn modelId="{939A41E4-C9B5-43D0-8A88-661BA6103D55}" type="presParOf" srcId="{CB2C4902-B5A3-410A-82C9-7450103912FD}" destId="{81253EB3-D93F-43E9-BFB4-9BDA480E3EF2}" srcOrd="1" destOrd="0" presId="urn:microsoft.com/office/officeart/2005/8/layout/process2"/>
    <dgm:cxn modelId="{CD801010-8878-437E-8A9D-2E63DBBEF2A1}" type="presParOf" srcId="{81253EB3-D93F-43E9-BFB4-9BDA480E3EF2}" destId="{8EADBC64-2BC9-43D0-93B0-E863459C5F84}" srcOrd="0" destOrd="0" presId="urn:microsoft.com/office/officeart/2005/8/layout/process2"/>
    <dgm:cxn modelId="{69E93CBF-16AF-4DE2-A0C6-62E5D490584B}" type="presParOf" srcId="{CB2C4902-B5A3-410A-82C9-7450103912FD}" destId="{FD1F6135-87DB-423A-A347-4ECE4868358E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15C5E181-5C88-4E17-ABDC-8CED487A3A6A}" type="doc">
      <dgm:prSet loTypeId="urn:microsoft.com/office/officeart/2005/8/layout/process2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52D74BAF-094F-4A70-BA2B-F32D53325AE9}">
      <dgm:prSet phldrT="[Text]" custT="1"/>
      <dgm:spPr/>
      <dgm:t>
        <a:bodyPr/>
        <a:lstStyle/>
        <a:p>
          <a:r>
            <a:rPr lang="en-US" sz="2400" dirty="0"/>
            <a:t>An example, S66 of Police and Criminal Evidence Act (PACE) requires the Secretary of State to issue Codes of Practice in connection with the exercise of a wide range of powers by police </a:t>
          </a:r>
        </a:p>
      </dgm:t>
    </dgm:pt>
    <dgm:pt modelId="{C3385A55-312A-4B04-8388-D62568EDAAB4}" type="parTrans" cxnId="{FB9875C3-281F-406E-86EF-5AF7E0B6A06C}">
      <dgm:prSet/>
      <dgm:spPr/>
      <dgm:t>
        <a:bodyPr/>
        <a:lstStyle/>
        <a:p>
          <a:endParaRPr lang="en-US"/>
        </a:p>
      </dgm:t>
    </dgm:pt>
    <dgm:pt modelId="{12E05FF6-BB41-4608-9AD5-5B842F8FB229}" type="sibTrans" cxnId="{FB9875C3-281F-406E-86EF-5AF7E0B6A06C}">
      <dgm:prSet/>
      <dgm:spPr/>
      <dgm:t>
        <a:bodyPr/>
        <a:lstStyle/>
        <a:p>
          <a:endParaRPr lang="en-US"/>
        </a:p>
      </dgm:t>
    </dgm:pt>
    <dgm:pt modelId="{B64E40AC-41B4-4528-B97B-0C2B66F7994F}">
      <dgm:prSet phldrT="[Text]" custT="1"/>
      <dgm:spPr/>
      <dgm:t>
        <a:bodyPr/>
        <a:lstStyle/>
        <a:p>
          <a:r>
            <a:rPr lang="en-US" sz="2400" dirty="0"/>
            <a:t>Highway Code – produced by the Department for Transport</a:t>
          </a:r>
        </a:p>
      </dgm:t>
    </dgm:pt>
    <dgm:pt modelId="{4F04FB2E-DB65-45A9-AF4C-C697782A1C60}" type="parTrans" cxnId="{82C0AE78-C6CD-4C8E-A10F-975441BD38E0}">
      <dgm:prSet/>
      <dgm:spPr/>
      <dgm:t>
        <a:bodyPr/>
        <a:lstStyle/>
        <a:p>
          <a:endParaRPr lang="en-US"/>
        </a:p>
      </dgm:t>
    </dgm:pt>
    <dgm:pt modelId="{0FA21A9D-EF52-4149-A518-B1AAB4B7E675}" type="sibTrans" cxnId="{82C0AE78-C6CD-4C8E-A10F-975441BD38E0}">
      <dgm:prSet/>
      <dgm:spPr/>
      <dgm:t>
        <a:bodyPr/>
        <a:lstStyle/>
        <a:p>
          <a:endParaRPr lang="en-US" dirty="0"/>
        </a:p>
      </dgm:t>
    </dgm:pt>
    <dgm:pt modelId="{F512F611-C919-432C-AC67-271AAC165BD5}">
      <dgm:prSet phldrT="[Text]" custT="1"/>
      <dgm:spPr/>
      <dgm:t>
        <a:bodyPr/>
        <a:lstStyle/>
        <a:p>
          <a:r>
            <a:rPr lang="en-US" sz="2400" dirty="0"/>
            <a:t>Byelaws – local laws made by a local council under an enabling power contained in a public general act or a local act requiring something to be done or not done in a specified area.  They are accompanied by some sanction or penalty for their non-observance</a:t>
          </a:r>
        </a:p>
      </dgm:t>
    </dgm:pt>
    <dgm:pt modelId="{E7C23D6E-6016-4F5A-AE3B-11C47501A11F}" type="parTrans" cxnId="{171AA3D9-BD6D-48A2-9B0F-C935DCFC938B}">
      <dgm:prSet/>
      <dgm:spPr/>
      <dgm:t>
        <a:bodyPr/>
        <a:lstStyle/>
        <a:p>
          <a:endParaRPr lang="en-US"/>
        </a:p>
      </dgm:t>
    </dgm:pt>
    <dgm:pt modelId="{5725D525-A95D-46B4-9FB4-880F41C66AA4}" type="sibTrans" cxnId="{171AA3D9-BD6D-48A2-9B0F-C935DCFC938B}">
      <dgm:prSet/>
      <dgm:spPr/>
      <dgm:t>
        <a:bodyPr/>
        <a:lstStyle/>
        <a:p>
          <a:endParaRPr lang="en-US"/>
        </a:p>
      </dgm:t>
    </dgm:pt>
    <dgm:pt modelId="{21687E78-D9F9-4C8B-B5C3-C7AB991EB58C}" type="pres">
      <dgm:prSet presAssocID="{15C5E181-5C88-4E17-ABDC-8CED487A3A6A}" presName="linearFlow" presStyleCnt="0">
        <dgm:presLayoutVars>
          <dgm:resizeHandles val="exact"/>
        </dgm:presLayoutVars>
      </dgm:prSet>
      <dgm:spPr/>
    </dgm:pt>
    <dgm:pt modelId="{3DBD6924-2B99-43BC-B0A7-35B48F267B0B}" type="pres">
      <dgm:prSet presAssocID="{52D74BAF-094F-4A70-BA2B-F32D53325AE9}" presName="node" presStyleLbl="node1" presStyleIdx="0" presStyleCnt="3" custScaleX="170870" custLinFactNeighborX="186" custLinFactNeighborY="5910">
        <dgm:presLayoutVars>
          <dgm:bulletEnabled val="1"/>
        </dgm:presLayoutVars>
      </dgm:prSet>
      <dgm:spPr/>
    </dgm:pt>
    <dgm:pt modelId="{C0C07ACC-9AF3-43AC-8A4D-19F64B6E352A}" type="pres">
      <dgm:prSet presAssocID="{12E05FF6-BB41-4608-9AD5-5B842F8FB229}" presName="sibTrans" presStyleLbl="sibTrans2D1" presStyleIdx="0" presStyleCnt="2"/>
      <dgm:spPr/>
    </dgm:pt>
    <dgm:pt modelId="{84889DD2-82CE-4691-ADEE-F31F529CADCE}" type="pres">
      <dgm:prSet presAssocID="{12E05FF6-BB41-4608-9AD5-5B842F8FB229}" presName="connectorText" presStyleLbl="sibTrans2D1" presStyleIdx="0" presStyleCnt="2"/>
      <dgm:spPr/>
    </dgm:pt>
    <dgm:pt modelId="{2A8146F4-41FF-433C-9AF1-8BEF825A21FF}" type="pres">
      <dgm:prSet presAssocID="{B64E40AC-41B4-4528-B97B-0C2B66F7994F}" presName="node" presStyleLbl="node1" presStyleIdx="1" presStyleCnt="3" custScaleX="177313" custScaleY="47286">
        <dgm:presLayoutVars>
          <dgm:bulletEnabled val="1"/>
        </dgm:presLayoutVars>
      </dgm:prSet>
      <dgm:spPr/>
    </dgm:pt>
    <dgm:pt modelId="{138C7B43-4791-4005-86BF-CF5D6D630A4E}" type="pres">
      <dgm:prSet presAssocID="{0FA21A9D-EF52-4149-A518-B1AAB4B7E675}" presName="sibTrans" presStyleLbl="sibTrans2D1" presStyleIdx="1" presStyleCnt="2"/>
      <dgm:spPr/>
    </dgm:pt>
    <dgm:pt modelId="{B6ACDAB1-4E5F-4AAB-97D1-AF7E5E93DB63}" type="pres">
      <dgm:prSet presAssocID="{0FA21A9D-EF52-4149-A518-B1AAB4B7E675}" presName="connectorText" presStyleLbl="sibTrans2D1" presStyleIdx="1" presStyleCnt="2"/>
      <dgm:spPr/>
    </dgm:pt>
    <dgm:pt modelId="{19F9C0C5-F3C8-4048-8995-DD00B5E18C43}" type="pres">
      <dgm:prSet presAssocID="{F512F611-C919-432C-AC67-271AAC165BD5}" presName="node" presStyleLbl="node1" presStyleIdx="2" presStyleCnt="3" custScaleX="167081" custScaleY="160140">
        <dgm:presLayoutVars>
          <dgm:bulletEnabled val="1"/>
        </dgm:presLayoutVars>
      </dgm:prSet>
      <dgm:spPr/>
    </dgm:pt>
  </dgm:ptLst>
  <dgm:cxnLst>
    <dgm:cxn modelId="{9802DC03-F1E4-42CB-BE1D-7F454270C281}" type="presOf" srcId="{F512F611-C919-432C-AC67-271AAC165BD5}" destId="{19F9C0C5-F3C8-4048-8995-DD00B5E18C43}" srcOrd="0" destOrd="0" presId="urn:microsoft.com/office/officeart/2005/8/layout/process2"/>
    <dgm:cxn modelId="{A2FED83A-6A63-4046-9EBD-1B6E2483D7B7}" type="presOf" srcId="{52D74BAF-094F-4A70-BA2B-F32D53325AE9}" destId="{3DBD6924-2B99-43BC-B0A7-35B48F267B0B}" srcOrd="0" destOrd="0" presId="urn:microsoft.com/office/officeart/2005/8/layout/process2"/>
    <dgm:cxn modelId="{7FA4BB65-1081-439B-9594-248282A4BDEF}" type="presOf" srcId="{B64E40AC-41B4-4528-B97B-0C2B66F7994F}" destId="{2A8146F4-41FF-433C-9AF1-8BEF825A21FF}" srcOrd="0" destOrd="0" presId="urn:microsoft.com/office/officeart/2005/8/layout/process2"/>
    <dgm:cxn modelId="{AB56B04D-C847-42D3-BA99-F6B1A6971D13}" type="presOf" srcId="{12E05FF6-BB41-4608-9AD5-5B842F8FB229}" destId="{84889DD2-82CE-4691-ADEE-F31F529CADCE}" srcOrd="1" destOrd="0" presId="urn:microsoft.com/office/officeart/2005/8/layout/process2"/>
    <dgm:cxn modelId="{82C0AE78-C6CD-4C8E-A10F-975441BD38E0}" srcId="{15C5E181-5C88-4E17-ABDC-8CED487A3A6A}" destId="{B64E40AC-41B4-4528-B97B-0C2B66F7994F}" srcOrd="1" destOrd="0" parTransId="{4F04FB2E-DB65-45A9-AF4C-C697782A1C60}" sibTransId="{0FA21A9D-EF52-4149-A518-B1AAB4B7E675}"/>
    <dgm:cxn modelId="{9F109F7E-1C9E-4619-BF3D-4AA404202FBD}" type="presOf" srcId="{12E05FF6-BB41-4608-9AD5-5B842F8FB229}" destId="{C0C07ACC-9AF3-43AC-8A4D-19F64B6E352A}" srcOrd="0" destOrd="0" presId="urn:microsoft.com/office/officeart/2005/8/layout/process2"/>
    <dgm:cxn modelId="{BD643C83-F01A-45A0-917E-6BBBC4B89513}" type="presOf" srcId="{0FA21A9D-EF52-4149-A518-B1AAB4B7E675}" destId="{138C7B43-4791-4005-86BF-CF5D6D630A4E}" srcOrd="0" destOrd="0" presId="urn:microsoft.com/office/officeart/2005/8/layout/process2"/>
    <dgm:cxn modelId="{A1C306A0-A43B-447F-ABF5-4D6AC7BFF217}" type="presOf" srcId="{15C5E181-5C88-4E17-ABDC-8CED487A3A6A}" destId="{21687E78-D9F9-4C8B-B5C3-C7AB991EB58C}" srcOrd="0" destOrd="0" presId="urn:microsoft.com/office/officeart/2005/8/layout/process2"/>
    <dgm:cxn modelId="{8024F2C2-C28D-42E8-8927-338E0D080D75}" type="presOf" srcId="{0FA21A9D-EF52-4149-A518-B1AAB4B7E675}" destId="{B6ACDAB1-4E5F-4AAB-97D1-AF7E5E93DB63}" srcOrd="1" destOrd="0" presId="urn:microsoft.com/office/officeart/2005/8/layout/process2"/>
    <dgm:cxn modelId="{FB9875C3-281F-406E-86EF-5AF7E0B6A06C}" srcId="{15C5E181-5C88-4E17-ABDC-8CED487A3A6A}" destId="{52D74BAF-094F-4A70-BA2B-F32D53325AE9}" srcOrd="0" destOrd="0" parTransId="{C3385A55-312A-4B04-8388-D62568EDAAB4}" sibTransId="{12E05FF6-BB41-4608-9AD5-5B842F8FB229}"/>
    <dgm:cxn modelId="{171AA3D9-BD6D-48A2-9B0F-C935DCFC938B}" srcId="{15C5E181-5C88-4E17-ABDC-8CED487A3A6A}" destId="{F512F611-C919-432C-AC67-271AAC165BD5}" srcOrd="2" destOrd="0" parTransId="{E7C23D6E-6016-4F5A-AE3B-11C47501A11F}" sibTransId="{5725D525-A95D-46B4-9FB4-880F41C66AA4}"/>
    <dgm:cxn modelId="{6916826C-927D-44F2-9238-DB31008173F1}" type="presParOf" srcId="{21687E78-D9F9-4C8B-B5C3-C7AB991EB58C}" destId="{3DBD6924-2B99-43BC-B0A7-35B48F267B0B}" srcOrd="0" destOrd="0" presId="urn:microsoft.com/office/officeart/2005/8/layout/process2"/>
    <dgm:cxn modelId="{C0D5CFCA-0115-403F-B434-8C3DD54821B1}" type="presParOf" srcId="{21687E78-D9F9-4C8B-B5C3-C7AB991EB58C}" destId="{C0C07ACC-9AF3-43AC-8A4D-19F64B6E352A}" srcOrd="1" destOrd="0" presId="urn:microsoft.com/office/officeart/2005/8/layout/process2"/>
    <dgm:cxn modelId="{CB5F59CA-623C-4756-83F3-5206D356DDD6}" type="presParOf" srcId="{C0C07ACC-9AF3-43AC-8A4D-19F64B6E352A}" destId="{84889DD2-82CE-4691-ADEE-F31F529CADCE}" srcOrd="0" destOrd="0" presId="urn:microsoft.com/office/officeart/2005/8/layout/process2"/>
    <dgm:cxn modelId="{AE0FD93D-B142-4860-B33D-21855DCA97E3}" type="presParOf" srcId="{21687E78-D9F9-4C8B-B5C3-C7AB991EB58C}" destId="{2A8146F4-41FF-433C-9AF1-8BEF825A21FF}" srcOrd="2" destOrd="0" presId="urn:microsoft.com/office/officeart/2005/8/layout/process2"/>
    <dgm:cxn modelId="{24D88866-8955-41BD-89AE-71C0943F63F9}" type="presParOf" srcId="{21687E78-D9F9-4C8B-B5C3-C7AB991EB58C}" destId="{138C7B43-4791-4005-86BF-CF5D6D630A4E}" srcOrd="3" destOrd="0" presId="urn:microsoft.com/office/officeart/2005/8/layout/process2"/>
    <dgm:cxn modelId="{0DA45D6C-B2F9-4CF7-BB34-42FA55CA01CF}" type="presParOf" srcId="{138C7B43-4791-4005-86BF-CF5D6D630A4E}" destId="{B6ACDAB1-4E5F-4AAB-97D1-AF7E5E93DB63}" srcOrd="0" destOrd="0" presId="urn:microsoft.com/office/officeart/2005/8/layout/process2"/>
    <dgm:cxn modelId="{B9B25FE5-0FAA-4924-BC88-7FED52FAB750}" type="presParOf" srcId="{21687E78-D9F9-4C8B-B5C3-C7AB991EB58C}" destId="{19F9C0C5-F3C8-4048-8995-DD00B5E18C43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94784A30-D829-4EA8-A901-728E5056A01B}" type="doc">
      <dgm:prSet loTypeId="urn:microsoft.com/office/officeart/2005/8/layout/pList2" loCatId="picture" qsTypeId="urn:microsoft.com/office/officeart/2005/8/quickstyle/simple1" qsCatId="simple" csTypeId="urn:microsoft.com/office/officeart/2005/8/colors/accent1_2" csCatId="accent1" phldr="1"/>
      <dgm:spPr/>
    </dgm:pt>
    <dgm:pt modelId="{E26DCE13-DC7E-4B2D-8FF2-36C1B3466568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800" dirty="0">
              <a:solidFill>
                <a:schemeClr val="tx1"/>
              </a:solidFill>
            </a:rPr>
            <a:t>Magistrates Court</a:t>
          </a:r>
        </a:p>
      </dgm:t>
    </dgm:pt>
    <dgm:pt modelId="{C99AD761-E91A-4DB6-A790-DFEB6DF724C5}" type="parTrans" cxnId="{0E23489B-01D1-4EA9-86E1-AACCC57477A2}">
      <dgm:prSet/>
      <dgm:spPr/>
      <dgm:t>
        <a:bodyPr/>
        <a:lstStyle/>
        <a:p>
          <a:endParaRPr lang="en-US"/>
        </a:p>
      </dgm:t>
    </dgm:pt>
    <dgm:pt modelId="{AC77D4F9-2C87-4E82-8EEC-1DB76B427AA6}" type="sibTrans" cxnId="{0E23489B-01D1-4EA9-86E1-AACCC57477A2}">
      <dgm:prSet/>
      <dgm:spPr/>
      <dgm:t>
        <a:bodyPr/>
        <a:lstStyle/>
        <a:p>
          <a:endParaRPr lang="en-US"/>
        </a:p>
      </dgm:t>
    </dgm:pt>
    <dgm:pt modelId="{0ABF08CB-4D47-4881-8C90-1A03A05310B8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800" dirty="0">
              <a:solidFill>
                <a:schemeClr val="tx1"/>
              </a:solidFill>
            </a:rPr>
            <a:t>Youth Court</a:t>
          </a:r>
        </a:p>
      </dgm:t>
    </dgm:pt>
    <dgm:pt modelId="{A18579F0-1908-4DAE-9F00-86B223472987}" type="parTrans" cxnId="{77B19BEE-1840-4B5B-AB73-D0E03FBCE012}">
      <dgm:prSet/>
      <dgm:spPr/>
      <dgm:t>
        <a:bodyPr/>
        <a:lstStyle/>
        <a:p>
          <a:endParaRPr lang="en-US"/>
        </a:p>
      </dgm:t>
    </dgm:pt>
    <dgm:pt modelId="{655DDCD6-D6EF-482E-90EA-B934684B94EA}" type="sibTrans" cxnId="{77B19BEE-1840-4B5B-AB73-D0E03FBCE012}">
      <dgm:prSet/>
      <dgm:spPr/>
      <dgm:t>
        <a:bodyPr/>
        <a:lstStyle/>
        <a:p>
          <a:endParaRPr lang="en-US"/>
        </a:p>
      </dgm:t>
    </dgm:pt>
    <dgm:pt modelId="{F84543B9-0BF6-498D-BA7D-916FAAC7B965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800" dirty="0">
              <a:solidFill>
                <a:schemeClr val="tx1"/>
              </a:solidFill>
            </a:rPr>
            <a:t>Crown Court</a:t>
          </a:r>
        </a:p>
      </dgm:t>
    </dgm:pt>
    <dgm:pt modelId="{9639D480-78CD-4613-9D42-5194BC026F06}" type="parTrans" cxnId="{7AD23768-238E-4254-A9F2-6E1638A5CC74}">
      <dgm:prSet/>
      <dgm:spPr/>
      <dgm:t>
        <a:bodyPr/>
        <a:lstStyle/>
        <a:p>
          <a:endParaRPr lang="en-US"/>
        </a:p>
      </dgm:t>
    </dgm:pt>
    <dgm:pt modelId="{EC12E4ED-D61F-4B72-B6F6-11B20F36B2C8}" type="sibTrans" cxnId="{7AD23768-238E-4254-A9F2-6E1638A5CC74}">
      <dgm:prSet/>
      <dgm:spPr/>
      <dgm:t>
        <a:bodyPr/>
        <a:lstStyle/>
        <a:p>
          <a:endParaRPr lang="en-US"/>
        </a:p>
      </dgm:t>
    </dgm:pt>
    <dgm:pt modelId="{6519DD4C-60EE-4E40-B06C-56C06A162A8D}" type="pres">
      <dgm:prSet presAssocID="{94784A30-D829-4EA8-A901-728E5056A01B}" presName="Name0" presStyleCnt="0">
        <dgm:presLayoutVars>
          <dgm:dir/>
          <dgm:resizeHandles val="exact"/>
        </dgm:presLayoutVars>
      </dgm:prSet>
      <dgm:spPr/>
    </dgm:pt>
    <dgm:pt modelId="{18BA41D7-85A1-4A1B-87A9-B8525E379CAE}" type="pres">
      <dgm:prSet presAssocID="{94784A30-D829-4EA8-A901-728E5056A01B}" presName="bkgdShp" presStyleLbl="alignAccFollowNode1" presStyleIdx="0" presStyleCnt="1"/>
      <dgm:spPr>
        <a:solidFill>
          <a:schemeClr val="accent2">
            <a:lumMod val="20000"/>
            <a:lumOff val="80000"/>
            <a:alpha val="90000"/>
          </a:schemeClr>
        </a:solidFill>
        <a:ln>
          <a:solidFill>
            <a:schemeClr val="tx1">
              <a:alpha val="90000"/>
            </a:schemeClr>
          </a:solidFill>
        </a:ln>
      </dgm:spPr>
    </dgm:pt>
    <dgm:pt modelId="{D9504074-16EA-461C-B906-151443AF22D5}" type="pres">
      <dgm:prSet presAssocID="{94784A30-D829-4EA8-A901-728E5056A01B}" presName="linComp" presStyleCnt="0"/>
      <dgm:spPr/>
    </dgm:pt>
    <dgm:pt modelId="{21216E8B-41A6-49C0-AFD7-86FCD0833996}" type="pres">
      <dgm:prSet presAssocID="{E26DCE13-DC7E-4B2D-8FF2-36C1B3466568}" presName="compNode" presStyleCnt="0"/>
      <dgm:spPr/>
    </dgm:pt>
    <dgm:pt modelId="{710E928F-D159-424F-AD0E-673A15C4BE46}" type="pres">
      <dgm:prSet presAssocID="{E26DCE13-DC7E-4B2D-8FF2-36C1B3466568}" presName="node" presStyleLbl="node1" presStyleIdx="0" presStyleCnt="3" custLinFactNeighborX="-2787" custLinFactNeighborY="431">
        <dgm:presLayoutVars>
          <dgm:bulletEnabled val="1"/>
        </dgm:presLayoutVars>
      </dgm:prSet>
      <dgm:spPr/>
    </dgm:pt>
    <dgm:pt modelId="{4DD9534F-416C-479E-8083-45416B8CE6FD}" type="pres">
      <dgm:prSet presAssocID="{E26DCE13-DC7E-4B2D-8FF2-36C1B3466568}" presName="invisiNode" presStyleLbl="node1" presStyleIdx="0" presStyleCnt="3"/>
      <dgm:spPr/>
    </dgm:pt>
    <dgm:pt modelId="{6E952930-5C9F-4AC4-BF33-AEF3CF638CF0}" type="pres">
      <dgm:prSet presAssocID="{E26DCE13-DC7E-4B2D-8FF2-36C1B3466568}" presName="imagNode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  <a:ln>
          <a:solidFill>
            <a:schemeClr val="tx1"/>
          </a:solidFill>
        </a:ln>
      </dgm:spPr>
    </dgm:pt>
    <dgm:pt modelId="{C27A301A-DC63-41F5-AEC7-4782506198A5}" type="pres">
      <dgm:prSet presAssocID="{AC77D4F9-2C87-4E82-8EEC-1DB76B427AA6}" presName="sibTrans" presStyleLbl="sibTrans2D1" presStyleIdx="0" presStyleCnt="0"/>
      <dgm:spPr/>
    </dgm:pt>
    <dgm:pt modelId="{DF8735FC-ACC9-4349-A258-709026E8C217}" type="pres">
      <dgm:prSet presAssocID="{0ABF08CB-4D47-4881-8C90-1A03A05310B8}" presName="compNode" presStyleCnt="0"/>
      <dgm:spPr/>
    </dgm:pt>
    <dgm:pt modelId="{3841D969-0F8D-4A9F-81BE-CE8F8D62E64F}" type="pres">
      <dgm:prSet presAssocID="{0ABF08CB-4D47-4881-8C90-1A03A05310B8}" presName="node" presStyleLbl="node1" presStyleIdx="1" presStyleCnt="3">
        <dgm:presLayoutVars>
          <dgm:bulletEnabled val="1"/>
        </dgm:presLayoutVars>
      </dgm:prSet>
      <dgm:spPr/>
    </dgm:pt>
    <dgm:pt modelId="{EF3B0FC2-FDCC-4D0C-B53B-9648BF07979B}" type="pres">
      <dgm:prSet presAssocID="{0ABF08CB-4D47-4881-8C90-1A03A05310B8}" presName="invisiNode" presStyleLbl="node1" presStyleIdx="1" presStyleCnt="3"/>
      <dgm:spPr/>
    </dgm:pt>
    <dgm:pt modelId="{8488E724-BA62-43C5-953C-83B57F321637}" type="pres">
      <dgm:prSet presAssocID="{0ABF08CB-4D47-4881-8C90-1A03A05310B8}" presName="imagNode" presStyleLbl="fgImgPlace1" presStyleIdx="1" presStyleCnt="3" custLinFactNeighborX="3716" custLinFactNeighborY="4746"/>
      <dgm:spPr>
        <a:blipFill rotWithShape="1">
          <a:blip xmlns:r="http://schemas.openxmlformats.org/officeDocument/2006/relationships" r:embed="rId2"/>
          <a:stretch>
            <a:fillRect/>
          </a:stretch>
        </a:blipFill>
        <a:ln>
          <a:solidFill>
            <a:schemeClr val="tx1"/>
          </a:solidFill>
        </a:ln>
      </dgm:spPr>
    </dgm:pt>
    <dgm:pt modelId="{42EC1FB4-D68F-4399-861C-0F9FE7EED27F}" type="pres">
      <dgm:prSet presAssocID="{655DDCD6-D6EF-482E-90EA-B934684B94EA}" presName="sibTrans" presStyleLbl="sibTrans2D1" presStyleIdx="0" presStyleCnt="0"/>
      <dgm:spPr/>
    </dgm:pt>
    <dgm:pt modelId="{9705DB92-6C5F-4311-8E10-A08845F5E652}" type="pres">
      <dgm:prSet presAssocID="{F84543B9-0BF6-498D-BA7D-916FAAC7B965}" presName="compNode" presStyleCnt="0"/>
      <dgm:spPr/>
    </dgm:pt>
    <dgm:pt modelId="{B961DA11-1EA0-42D2-8E8A-4F90BBAFF89D}" type="pres">
      <dgm:prSet presAssocID="{F84543B9-0BF6-498D-BA7D-916FAAC7B965}" presName="node" presStyleLbl="node1" presStyleIdx="2" presStyleCnt="3" custLinFactNeighborX="3329" custLinFactNeighborY="-716">
        <dgm:presLayoutVars>
          <dgm:bulletEnabled val="1"/>
        </dgm:presLayoutVars>
      </dgm:prSet>
      <dgm:spPr/>
    </dgm:pt>
    <dgm:pt modelId="{DD257477-84A7-48C1-9920-1AD551278ED1}" type="pres">
      <dgm:prSet presAssocID="{F84543B9-0BF6-498D-BA7D-916FAAC7B965}" presName="invisiNode" presStyleLbl="node1" presStyleIdx="2" presStyleCnt="3"/>
      <dgm:spPr/>
    </dgm:pt>
    <dgm:pt modelId="{0E5F4E41-6F56-4DEB-87E7-D4236D1ACE95}" type="pres">
      <dgm:prSet presAssocID="{F84543B9-0BF6-498D-BA7D-916FAAC7B965}" presName="imagNode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  <a:ln>
          <a:solidFill>
            <a:schemeClr val="tx1"/>
          </a:solidFill>
        </a:ln>
      </dgm:spPr>
    </dgm:pt>
  </dgm:ptLst>
  <dgm:cxnLst>
    <dgm:cxn modelId="{B3926416-6463-4B10-BA07-F7FE3A217F5E}" type="presOf" srcId="{E26DCE13-DC7E-4B2D-8FF2-36C1B3466568}" destId="{710E928F-D159-424F-AD0E-673A15C4BE46}" srcOrd="0" destOrd="0" presId="urn:microsoft.com/office/officeart/2005/8/layout/pList2"/>
    <dgm:cxn modelId="{7AD23768-238E-4254-A9F2-6E1638A5CC74}" srcId="{94784A30-D829-4EA8-A901-728E5056A01B}" destId="{F84543B9-0BF6-498D-BA7D-916FAAC7B965}" srcOrd="2" destOrd="0" parTransId="{9639D480-78CD-4613-9D42-5194BC026F06}" sibTransId="{EC12E4ED-D61F-4B72-B6F6-11B20F36B2C8}"/>
    <dgm:cxn modelId="{F20E544C-FFBB-4F21-BF0A-1DD99E708CCA}" type="presOf" srcId="{0ABF08CB-4D47-4881-8C90-1A03A05310B8}" destId="{3841D969-0F8D-4A9F-81BE-CE8F8D62E64F}" srcOrd="0" destOrd="0" presId="urn:microsoft.com/office/officeart/2005/8/layout/pList2"/>
    <dgm:cxn modelId="{B32C7B57-9143-4895-849E-BA3C36A1DBAA}" type="presOf" srcId="{94784A30-D829-4EA8-A901-728E5056A01B}" destId="{6519DD4C-60EE-4E40-B06C-56C06A162A8D}" srcOrd="0" destOrd="0" presId="urn:microsoft.com/office/officeart/2005/8/layout/pList2"/>
    <dgm:cxn modelId="{10428E80-0C08-47C5-9D33-87037AD3A579}" type="presOf" srcId="{655DDCD6-D6EF-482E-90EA-B934684B94EA}" destId="{42EC1FB4-D68F-4399-861C-0F9FE7EED27F}" srcOrd="0" destOrd="0" presId="urn:microsoft.com/office/officeart/2005/8/layout/pList2"/>
    <dgm:cxn modelId="{34963196-F740-4714-B547-0A63249D59C0}" type="presOf" srcId="{F84543B9-0BF6-498D-BA7D-916FAAC7B965}" destId="{B961DA11-1EA0-42D2-8E8A-4F90BBAFF89D}" srcOrd="0" destOrd="0" presId="urn:microsoft.com/office/officeart/2005/8/layout/pList2"/>
    <dgm:cxn modelId="{0E23489B-01D1-4EA9-86E1-AACCC57477A2}" srcId="{94784A30-D829-4EA8-A901-728E5056A01B}" destId="{E26DCE13-DC7E-4B2D-8FF2-36C1B3466568}" srcOrd="0" destOrd="0" parTransId="{C99AD761-E91A-4DB6-A790-DFEB6DF724C5}" sibTransId="{AC77D4F9-2C87-4E82-8EEC-1DB76B427AA6}"/>
    <dgm:cxn modelId="{306AF4E9-241D-499E-BFBD-D72BC2E55606}" type="presOf" srcId="{AC77D4F9-2C87-4E82-8EEC-1DB76B427AA6}" destId="{C27A301A-DC63-41F5-AEC7-4782506198A5}" srcOrd="0" destOrd="0" presId="urn:microsoft.com/office/officeart/2005/8/layout/pList2"/>
    <dgm:cxn modelId="{77B19BEE-1840-4B5B-AB73-D0E03FBCE012}" srcId="{94784A30-D829-4EA8-A901-728E5056A01B}" destId="{0ABF08CB-4D47-4881-8C90-1A03A05310B8}" srcOrd="1" destOrd="0" parTransId="{A18579F0-1908-4DAE-9F00-86B223472987}" sibTransId="{655DDCD6-D6EF-482E-90EA-B934684B94EA}"/>
    <dgm:cxn modelId="{9D41F469-F7CB-40A2-B4D9-7FC10041B8BD}" type="presParOf" srcId="{6519DD4C-60EE-4E40-B06C-56C06A162A8D}" destId="{18BA41D7-85A1-4A1B-87A9-B8525E379CAE}" srcOrd="0" destOrd="0" presId="urn:microsoft.com/office/officeart/2005/8/layout/pList2"/>
    <dgm:cxn modelId="{09E42545-21DD-4E4C-AC4C-FF9FADB85151}" type="presParOf" srcId="{6519DD4C-60EE-4E40-B06C-56C06A162A8D}" destId="{D9504074-16EA-461C-B906-151443AF22D5}" srcOrd="1" destOrd="0" presId="urn:microsoft.com/office/officeart/2005/8/layout/pList2"/>
    <dgm:cxn modelId="{5B57B899-185E-42EA-820C-DD88902A64DC}" type="presParOf" srcId="{D9504074-16EA-461C-B906-151443AF22D5}" destId="{21216E8B-41A6-49C0-AFD7-86FCD0833996}" srcOrd="0" destOrd="0" presId="urn:microsoft.com/office/officeart/2005/8/layout/pList2"/>
    <dgm:cxn modelId="{1FF126A6-CCAD-4F8C-96C7-DC9C3054BCBE}" type="presParOf" srcId="{21216E8B-41A6-49C0-AFD7-86FCD0833996}" destId="{710E928F-D159-424F-AD0E-673A15C4BE46}" srcOrd="0" destOrd="0" presId="urn:microsoft.com/office/officeart/2005/8/layout/pList2"/>
    <dgm:cxn modelId="{199893F8-ABEE-473E-B9F0-3E239932FED0}" type="presParOf" srcId="{21216E8B-41A6-49C0-AFD7-86FCD0833996}" destId="{4DD9534F-416C-479E-8083-45416B8CE6FD}" srcOrd="1" destOrd="0" presId="urn:microsoft.com/office/officeart/2005/8/layout/pList2"/>
    <dgm:cxn modelId="{BF55C68C-6494-448B-AD5F-82FA96FBF3CB}" type="presParOf" srcId="{21216E8B-41A6-49C0-AFD7-86FCD0833996}" destId="{6E952930-5C9F-4AC4-BF33-AEF3CF638CF0}" srcOrd="2" destOrd="0" presId="urn:microsoft.com/office/officeart/2005/8/layout/pList2"/>
    <dgm:cxn modelId="{BF7FFA1C-7BBF-48A8-8508-BBB6372FEDC6}" type="presParOf" srcId="{D9504074-16EA-461C-B906-151443AF22D5}" destId="{C27A301A-DC63-41F5-AEC7-4782506198A5}" srcOrd="1" destOrd="0" presId="urn:microsoft.com/office/officeart/2005/8/layout/pList2"/>
    <dgm:cxn modelId="{A66E7A26-D5AA-40C1-BD4D-3461EBE7D1C2}" type="presParOf" srcId="{D9504074-16EA-461C-B906-151443AF22D5}" destId="{DF8735FC-ACC9-4349-A258-709026E8C217}" srcOrd="2" destOrd="0" presId="urn:microsoft.com/office/officeart/2005/8/layout/pList2"/>
    <dgm:cxn modelId="{3B411532-3276-4B34-8671-4B8E076A1DB7}" type="presParOf" srcId="{DF8735FC-ACC9-4349-A258-709026E8C217}" destId="{3841D969-0F8D-4A9F-81BE-CE8F8D62E64F}" srcOrd="0" destOrd="0" presId="urn:microsoft.com/office/officeart/2005/8/layout/pList2"/>
    <dgm:cxn modelId="{CB2A1C0E-83EB-407E-8354-8700F9D0F0C0}" type="presParOf" srcId="{DF8735FC-ACC9-4349-A258-709026E8C217}" destId="{EF3B0FC2-FDCC-4D0C-B53B-9648BF07979B}" srcOrd="1" destOrd="0" presId="urn:microsoft.com/office/officeart/2005/8/layout/pList2"/>
    <dgm:cxn modelId="{0BA60DFC-2EBB-423C-8D98-EF6E4B565256}" type="presParOf" srcId="{DF8735FC-ACC9-4349-A258-709026E8C217}" destId="{8488E724-BA62-43C5-953C-83B57F321637}" srcOrd="2" destOrd="0" presId="urn:microsoft.com/office/officeart/2005/8/layout/pList2"/>
    <dgm:cxn modelId="{98FE5505-2E6D-4871-9A51-A880BEC280FB}" type="presParOf" srcId="{D9504074-16EA-461C-B906-151443AF22D5}" destId="{42EC1FB4-D68F-4399-861C-0F9FE7EED27F}" srcOrd="3" destOrd="0" presId="urn:microsoft.com/office/officeart/2005/8/layout/pList2"/>
    <dgm:cxn modelId="{BD92C109-25A6-4703-B2F3-BCB9D3BC95E1}" type="presParOf" srcId="{D9504074-16EA-461C-B906-151443AF22D5}" destId="{9705DB92-6C5F-4311-8E10-A08845F5E652}" srcOrd="4" destOrd="0" presId="urn:microsoft.com/office/officeart/2005/8/layout/pList2"/>
    <dgm:cxn modelId="{BFB0B2E4-4F4C-44DF-B1A6-4FA727744BB6}" type="presParOf" srcId="{9705DB92-6C5F-4311-8E10-A08845F5E652}" destId="{B961DA11-1EA0-42D2-8E8A-4F90BBAFF89D}" srcOrd="0" destOrd="0" presId="urn:microsoft.com/office/officeart/2005/8/layout/pList2"/>
    <dgm:cxn modelId="{E9DDDEB0-9F37-4B94-90AD-E58E72F11FBC}" type="presParOf" srcId="{9705DB92-6C5F-4311-8E10-A08845F5E652}" destId="{DD257477-84A7-48C1-9920-1AD551278ED1}" srcOrd="1" destOrd="0" presId="urn:microsoft.com/office/officeart/2005/8/layout/pList2"/>
    <dgm:cxn modelId="{6D3F8ACA-57E7-4F9E-9949-BA2EC56BF4C4}" type="presParOf" srcId="{9705DB92-6C5F-4311-8E10-A08845F5E652}" destId="{0E5F4E41-6F56-4DEB-87E7-D4236D1ACE95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1C4DCF13-059F-4E25-B5D1-D383B11A434D}" type="doc">
      <dgm:prSet loTypeId="urn:microsoft.com/office/officeart/2005/8/layout/list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DA56BA6-4419-417F-A940-1A53F4FA8843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Coroner’s Court</a:t>
          </a:r>
        </a:p>
      </dgm:t>
    </dgm:pt>
    <dgm:pt modelId="{DCEDE93A-104F-4CF8-B09F-85481321759D}" type="parTrans" cxnId="{BF0FDB10-D459-4827-995A-45755F9D08D9}">
      <dgm:prSet/>
      <dgm:spPr/>
      <dgm:t>
        <a:bodyPr/>
        <a:lstStyle/>
        <a:p>
          <a:endParaRPr lang="en-US"/>
        </a:p>
      </dgm:t>
    </dgm:pt>
    <dgm:pt modelId="{61DB1028-E8C9-46D7-A74E-BFD4A57AC9F7}" type="sibTrans" cxnId="{BF0FDB10-D459-4827-995A-45755F9D08D9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7F7034C9-06FA-41AA-AB4C-FAF469809E37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Family Court</a:t>
          </a:r>
        </a:p>
      </dgm:t>
    </dgm:pt>
    <dgm:pt modelId="{3C843D2F-B493-46EF-847F-6E9477D532D5}" type="parTrans" cxnId="{2C05273C-E2B6-443F-98C9-DE3C70263C39}">
      <dgm:prSet/>
      <dgm:spPr/>
      <dgm:t>
        <a:bodyPr/>
        <a:lstStyle/>
        <a:p>
          <a:endParaRPr lang="en-US"/>
        </a:p>
      </dgm:t>
    </dgm:pt>
    <dgm:pt modelId="{322F7D2B-E7EA-4A82-BC65-D019301C153B}" type="sibTrans" cxnId="{2C05273C-E2B6-443F-98C9-DE3C70263C39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8CCDE831-E5A3-47D9-8ED0-050D4A099A24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Court Martial (Military)</a:t>
          </a:r>
        </a:p>
      </dgm:t>
    </dgm:pt>
    <dgm:pt modelId="{4209A2E8-9FD5-4007-A34F-93CB9E4C1D34}" type="parTrans" cxnId="{80D3A7CA-ED52-4445-B29A-6AEF2E87F8A0}">
      <dgm:prSet/>
      <dgm:spPr/>
      <dgm:t>
        <a:bodyPr/>
        <a:lstStyle/>
        <a:p>
          <a:endParaRPr lang="en-US"/>
        </a:p>
      </dgm:t>
    </dgm:pt>
    <dgm:pt modelId="{A9C6FB9F-830B-4116-8AA7-F289BD757A40}" type="sibTrans" cxnId="{80D3A7CA-ED52-4445-B29A-6AEF2E87F8A0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5336E289-C6CF-4D9E-8F6A-26550D9841B7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High Court (Civil Court)</a:t>
          </a:r>
        </a:p>
      </dgm:t>
    </dgm:pt>
    <dgm:pt modelId="{1DEC118D-A440-4BF2-B0D5-C3D3F7884BEF}" type="parTrans" cxnId="{993C1837-E973-4AD5-8564-9F1B380B69C9}">
      <dgm:prSet/>
      <dgm:spPr/>
      <dgm:t>
        <a:bodyPr/>
        <a:lstStyle/>
        <a:p>
          <a:endParaRPr lang="en-US"/>
        </a:p>
      </dgm:t>
    </dgm:pt>
    <dgm:pt modelId="{1409713D-4955-4C2D-823E-5331581F2AE4}" type="sibTrans" cxnId="{993C1837-E973-4AD5-8564-9F1B380B69C9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403A9BC2-209B-4101-B5E1-C7F6D26D4734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County Court</a:t>
          </a:r>
        </a:p>
      </dgm:t>
    </dgm:pt>
    <dgm:pt modelId="{48B7C736-9E00-4230-B418-9D53166EB39F}" type="parTrans" cxnId="{23A3ECBA-11B3-408A-B3D8-16AF14B70D03}">
      <dgm:prSet/>
      <dgm:spPr/>
      <dgm:t>
        <a:bodyPr/>
        <a:lstStyle/>
        <a:p>
          <a:endParaRPr lang="en-US"/>
        </a:p>
      </dgm:t>
    </dgm:pt>
    <dgm:pt modelId="{9300A399-C336-4BFE-A660-9BE82E076473}" type="sibTrans" cxnId="{23A3ECBA-11B3-408A-B3D8-16AF14B70D03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0AEDAC7C-A264-46A0-80AC-1390FA841BD8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Admiralty Court (Maritime)</a:t>
          </a:r>
        </a:p>
      </dgm:t>
    </dgm:pt>
    <dgm:pt modelId="{D297B048-A8C8-4EEE-BA6E-D595296AAFD1}" type="parTrans" cxnId="{2DEA996F-521C-4289-A96A-C38E7D00B446}">
      <dgm:prSet/>
      <dgm:spPr/>
      <dgm:t>
        <a:bodyPr/>
        <a:lstStyle/>
        <a:p>
          <a:endParaRPr lang="en-US"/>
        </a:p>
      </dgm:t>
    </dgm:pt>
    <dgm:pt modelId="{DCBB1635-5ED2-4669-8AF3-B7F3468FDB50}" type="sibTrans" cxnId="{2DEA996F-521C-4289-A96A-C38E7D00B446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3D72E82F-5EF4-464F-9BB9-896CD65AE8C4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Clerical Court (Church)</a:t>
          </a:r>
        </a:p>
      </dgm:t>
    </dgm:pt>
    <dgm:pt modelId="{A1B3C90D-30FD-4A54-8B07-DD582D9DAB96}" type="parTrans" cxnId="{73E0C9E8-C06D-4DB4-89B1-A4611DA84575}">
      <dgm:prSet/>
      <dgm:spPr/>
      <dgm:t>
        <a:bodyPr/>
        <a:lstStyle/>
        <a:p>
          <a:endParaRPr lang="en-US"/>
        </a:p>
      </dgm:t>
    </dgm:pt>
    <dgm:pt modelId="{D05A48F8-0A71-4339-A445-42FC9EB88B06}" type="sibTrans" cxnId="{73E0C9E8-C06D-4DB4-89B1-A4611DA84575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29A4397C-577E-475A-964D-E30637B20751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Small Claims Court</a:t>
          </a:r>
        </a:p>
      </dgm:t>
    </dgm:pt>
    <dgm:pt modelId="{8B6541D3-D1E1-4078-BAD1-11ADD6068AE0}" type="parTrans" cxnId="{5087C392-6A37-4E8F-9806-E25D4CE982F1}">
      <dgm:prSet/>
      <dgm:spPr/>
      <dgm:t>
        <a:bodyPr/>
        <a:lstStyle/>
        <a:p>
          <a:endParaRPr lang="en-US"/>
        </a:p>
      </dgm:t>
    </dgm:pt>
    <dgm:pt modelId="{53305F96-221E-4013-A2D9-540C96158D4B}" type="sibTrans" cxnId="{5087C392-6A37-4E8F-9806-E25D4CE982F1}">
      <dgm:prSet/>
      <dgm:spPr/>
      <dgm:t>
        <a:bodyPr/>
        <a:lstStyle/>
        <a:p>
          <a:endParaRPr lang="en-US"/>
        </a:p>
      </dgm:t>
    </dgm:pt>
    <dgm:pt modelId="{4B86C165-9B7E-6149-8E75-4C8161098026}" type="pres">
      <dgm:prSet presAssocID="{1C4DCF13-059F-4E25-B5D1-D383B11A434D}" presName="linear" presStyleCnt="0">
        <dgm:presLayoutVars>
          <dgm:dir/>
          <dgm:animLvl val="lvl"/>
          <dgm:resizeHandles val="exact"/>
        </dgm:presLayoutVars>
      </dgm:prSet>
      <dgm:spPr/>
    </dgm:pt>
    <dgm:pt modelId="{207832A6-3DB8-8D4E-8E58-F1AECB084C17}" type="pres">
      <dgm:prSet presAssocID="{6DA56BA6-4419-417F-A940-1A53F4FA8843}" presName="parentLin" presStyleCnt="0"/>
      <dgm:spPr/>
    </dgm:pt>
    <dgm:pt modelId="{D589EF17-159A-3640-9DB6-45D552989A53}" type="pres">
      <dgm:prSet presAssocID="{6DA56BA6-4419-417F-A940-1A53F4FA8843}" presName="parentLeftMargin" presStyleLbl="node1" presStyleIdx="0" presStyleCnt="8"/>
      <dgm:spPr/>
    </dgm:pt>
    <dgm:pt modelId="{C3A09CC3-5A30-8D4E-B918-C46C16FDCF6E}" type="pres">
      <dgm:prSet presAssocID="{6DA56BA6-4419-417F-A940-1A53F4FA8843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28E907A8-BC78-C54E-98EE-958D55AA0EBD}" type="pres">
      <dgm:prSet presAssocID="{6DA56BA6-4419-417F-A940-1A53F4FA8843}" presName="negativeSpace" presStyleCnt="0"/>
      <dgm:spPr/>
    </dgm:pt>
    <dgm:pt modelId="{E5291AB8-1C29-E340-BD7E-23847681C633}" type="pres">
      <dgm:prSet presAssocID="{6DA56BA6-4419-417F-A940-1A53F4FA8843}" presName="childText" presStyleLbl="conFgAcc1" presStyleIdx="0" presStyleCnt="8">
        <dgm:presLayoutVars>
          <dgm:bulletEnabled val="1"/>
        </dgm:presLayoutVars>
      </dgm:prSet>
      <dgm:spPr/>
    </dgm:pt>
    <dgm:pt modelId="{997CFCD0-73FA-3644-9AE8-95939A6544DD}" type="pres">
      <dgm:prSet presAssocID="{61DB1028-E8C9-46D7-A74E-BFD4A57AC9F7}" presName="spaceBetweenRectangles" presStyleCnt="0"/>
      <dgm:spPr/>
    </dgm:pt>
    <dgm:pt modelId="{4B3AEDEE-3511-1F4F-9064-916FF2D25A94}" type="pres">
      <dgm:prSet presAssocID="{7F7034C9-06FA-41AA-AB4C-FAF469809E37}" presName="parentLin" presStyleCnt="0"/>
      <dgm:spPr/>
    </dgm:pt>
    <dgm:pt modelId="{771085A2-BFA2-7C4E-B894-4859379FADFC}" type="pres">
      <dgm:prSet presAssocID="{7F7034C9-06FA-41AA-AB4C-FAF469809E37}" presName="parentLeftMargin" presStyleLbl="node1" presStyleIdx="0" presStyleCnt="8"/>
      <dgm:spPr/>
    </dgm:pt>
    <dgm:pt modelId="{2787A11E-D7E9-494C-B1B6-F8B9E9AEC3F4}" type="pres">
      <dgm:prSet presAssocID="{7F7034C9-06FA-41AA-AB4C-FAF469809E37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A822F028-5132-F14C-9E84-1BD7A1655887}" type="pres">
      <dgm:prSet presAssocID="{7F7034C9-06FA-41AA-AB4C-FAF469809E37}" presName="negativeSpace" presStyleCnt="0"/>
      <dgm:spPr/>
    </dgm:pt>
    <dgm:pt modelId="{B307BD5B-BD1A-FF41-A58A-1F51230FDE29}" type="pres">
      <dgm:prSet presAssocID="{7F7034C9-06FA-41AA-AB4C-FAF469809E37}" presName="childText" presStyleLbl="conFgAcc1" presStyleIdx="1" presStyleCnt="8">
        <dgm:presLayoutVars>
          <dgm:bulletEnabled val="1"/>
        </dgm:presLayoutVars>
      </dgm:prSet>
      <dgm:spPr/>
    </dgm:pt>
    <dgm:pt modelId="{9CC088EA-3848-CE45-AB74-BAAC1293B806}" type="pres">
      <dgm:prSet presAssocID="{322F7D2B-E7EA-4A82-BC65-D019301C153B}" presName="spaceBetweenRectangles" presStyleCnt="0"/>
      <dgm:spPr/>
    </dgm:pt>
    <dgm:pt modelId="{A666609C-6F2C-314B-94AA-10B442BE690D}" type="pres">
      <dgm:prSet presAssocID="{8CCDE831-E5A3-47D9-8ED0-050D4A099A24}" presName="parentLin" presStyleCnt="0"/>
      <dgm:spPr/>
    </dgm:pt>
    <dgm:pt modelId="{78F4FBB0-ECBD-104B-9066-00FF950812B7}" type="pres">
      <dgm:prSet presAssocID="{8CCDE831-E5A3-47D9-8ED0-050D4A099A24}" presName="parentLeftMargin" presStyleLbl="node1" presStyleIdx="1" presStyleCnt="8"/>
      <dgm:spPr/>
    </dgm:pt>
    <dgm:pt modelId="{38CA4202-C59B-304C-ADB5-77C0EBA378FA}" type="pres">
      <dgm:prSet presAssocID="{8CCDE831-E5A3-47D9-8ED0-050D4A099A24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5EF76DF2-1FE6-F64D-B79F-44C2CBD509BE}" type="pres">
      <dgm:prSet presAssocID="{8CCDE831-E5A3-47D9-8ED0-050D4A099A24}" presName="negativeSpace" presStyleCnt="0"/>
      <dgm:spPr/>
    </dgm:pt>
    <dgm:pt modelId="{74D17D9B-C910-D447-A2FC-2361460296BF}" type="pres">
      <dgm:prSet presAssocID="{8CCDE831-E5A3-47D9-8ED0-050D4A099A24}" presName="childText" presStyleLbl="conFgAcc1" presStyleIdx="2" presStyleCnt="8">
        <dgm:presLayoutVars>
          <dgm:bulletEnabled val="1"/>
        </dgm:presLayoutVars>
      </dgm:prSet>
      <dgm:spPr/>
    </dgm:pt>
    <dgm:pt modelId="{779E2306-F9A8-394B-B54E-0B9DF8706AF6}" type="pres">
      <dgm:prSet presAssocID="{A9C6FB9F-830B-4116-8AA7-F289BD757A40}" presName="spaceBetweenRectangles" presStyleCnt="0"/>
      <dgm:spPr/>
    </dgm:pt>
    <dgm:pt modelId="{5ABD4BB0-4F78-4D46-8C23-C8C1D1882F4E}" type="pres">
      <dgm:prSet presAssocID="{5336E289-C6CF-4D9E-8F6A-26550D9841B7}" presName="parentLin" presStyleCnt="0"/>
      <dgm:spPr/>
    </dgm:pt>
    <dgm:pt modelId="{E0DFFBEB-F8F9-1F4D-92E5-D31762834773}" type="pres">
      <dgm:prSet presAssocID="{5336E289-C6CF-4D9E-8F6A-26550D9841B7}" presName="parentLeftMargin" presStyleLbl="node1" presStyleIdx="2" presStyleCnt="8"/>
      <dgm:spPr/>
    </dgm:pt>
    <dgm:pt modelId="{1311B2B3-F93F-0D40-9D0A-B4F6A9C369DD}" type="pres">
      <dgm:prSet presAssocID="{5336E289-C6CF-4D9E-8F6A-26550D9841B7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06451FB8-9DDB-384C-B9FE-C094C1153FBE}" type="pres">
      <dgm:prSet presAssocID="{5336E289-C6CF-4D9E-8F6A-26550D9841B7}" presName="negativeSpace" presStyleCnt="0"/>
      <dgm:spPr/>
    </dgm:pt>
    <dgm:pt modelId="{4477F9A3-765B-2D49-ADD1-28FA338B3C20}" type="pres">
      <dgm:prSet presAssocID="{5336E289-C6CF-4D9E-8F6A-26550D9841B7}" presName="childText" presStyleLbl="conFgAcc1" presStyleIdx="3" presStyleCnt="8">
        <dgm:presLayoutVars>
          <dgm:bulletEnabled val="1"/>
        </dgm:presLayoutVars>
      </dgm:prSet>
      <dgm:spPr/>
    </dgm:pt>
    <dgm:pt modelId="{BAE87DD7-F830-C542-B236-D957D2C7021F}" type="pres">
      <dgm:prSet presAssocID="{1409713D-4955-4C2D-823E-5331581F2AE4}" presName="spaceBetweenRectangles" presStyleCnt="0"/>
      <dgm:spPr/>
    </dgm:pt>
    <dgm:pt modelId="{A2C3CD82-D12B-9648-B28A-02CEA89EFDBD}" type="pres">
      <dgm:prSet presAssocID="{403A9BC2-209B-4101-B5E1-C7F6D26D4734}" presName="parentLin" presStyleCnt="0"/>
      <dgm:spPr/>
    </dgm:pt>
    <dgm:pt modelId="{087D0250-069C-954E-8497-1AD6552DD258}" type="pres">
      <dgm:prSet presAssocID="{403A9BC2-209B-4101-B5E1-C7F6D26D4734}" presName="parentLeftMargin" presStyleLbl="node1" presStyleIdx="3" presStyleCnt="8"/>
      <dgm:spPr/>
    </dgm:pt>
    <dgm:pt modelId="{FD1C8BA7-2C70-7B43-A0A0-C18D2E105CA4}" type="pres">
      <dgm:prSet presAssocID="{403A9BC2-209B-4101-B5E1-C7F6D26D4734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64BEC3AE-8A9C-4447-9638-9D8ECF97A7D2}" type="pres">
      <dgm:prSet presAssocID="{403A9BC2-209B-4101-B5E1-C7F6D26D4734}" presName="negativeSpace" presStyleCnt="0"/>
      <dgm:spPr/>
    </dgm:pt>
    <dgm:pt modelId="{4EF0F008-B1D1-5046-9C3E-3B3062069B4D}" type="pres">
      <dgm:prSet presAssocID="{403A9BC2-209B-4101-B5E1-C7F6D26D4734}" presName="childText" presStyleLbl="conFgAcc1" presStyleIdx="4" presStyleCnt="8">
        <dgm:presLayoutVars>
          <dgm:bulletEnabled val="1"/>
        </dgm:presLayoutVars>
      </dgm:prSet>
      <dgm:spPr/>
    </dgm:pt>
    <dgm:pt modelId="{851AF1EB-8CFD-834E-BF03-3B5C4C12B4FA}" type="pres">
      <dgm:prSet presAssocID="{9300A399-C336-4BFE-A660-9BE82E076473}" presName="spaceBetweenRectangles" presStyleCnt="0"/>
      <dgm:spPr/>
    </dgm:pt>
    <dgm:pt modelId="{5F5634B9-033F-1E45-AA30-BAE9CE94D9A3}" type="pres">
      <dgm:prSet presAssocID="{0AEDAC7C-A264-46A0-80AC-1390FA841BD8}" presName="parentLin" presStyleCnt="0"/>
      <dgm:spPr/>
    </dgm:pt>
    <dgm:pt modelId="{06C6C747-0361-4647-908E-8B00A1E4B892}" type="pres">
      <dgm:prSet presAssocID="{0AEDAC7C-A264-46A0-80AC-1390FA841BD8}" presName="parentLeftMargin" presStyleLbl="node1" presStyleIdx="4" presStyleCnt="8"/>
      <dgm:spPr/>
    </dgm:pt>
    <dgm:pt modelId="{0863841A-A569-C744-9AFA-4BFBB8924E01}" type="pres">
      <dgm:prSet presAssocID="{0AEDAC7C-A264-46A0-80AC-1390FA841BD8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67C13400-5672-FE44-9D75-8311B9819724}" type="pres">
      <dgm:prSet presAssocID="{0AEDAC7C-A264-46A0-80AC-1390FA841BD8}" presName="negativeSpace" presStyleCnt="0"/>
      <dgm:spPr/>
    </dgm:pt>
    <dgm:pt modelId="{C0339C10-FA66-8B4C-9AAC-CEE9405F5E71}" type="pres">
      <dgm:prSet presAssocID="{0AEDAC7C-A264-46A0-80AC-1390FA841BD8}" presName="childText" presStyleLbl="conFgAcc1" presStyleIdx="5" presStyleCnt="8">
        <dgm:presLayoutVars>
          <dgm:bulletEnabled val="1"/>
        </dgm:presLayoutVars>
      </dgm:prSet>
      <dgm:spPr/>
    </dgm:pt>
    <dgm:pt modelId="{A7FD5F23-8242-F54E-A206-48A85A4216EF}" type="pres">
      <dgm:prSet presAssocID="{DCBB1635-5ED2-4669-8AF3-B7F3468FDB50}" presName="spaceBetweenRectangles" presStyleCnt="0"/>
      <dgm:spPr/>
    </dgm:pt>
    <dgm:pt modelId="{0F03836C-212D-784A-BB2A-D9C890EF35B2}" type="pres">
      <dgm:prSet presAssocID="{3D72E82F-5EF4-464F-9BB9-896CD65AE8C4}" presName="parentLin" presStyleCnt="0"/>
      <dgm:spPr/>
    </dgm:pt>
    <dgm:pt modelId="{589EA94B-7B9F-2F45-90E2-384E99D3FC51}" type="pres">
      <dgm:prSet presAssocID="{3D72E82F-5EF4-464F-9BB9-896CD65AE8C4}" presName="parentLeftMargin" presStyleLbl="node1" presStyleIdx="5" presStyleCnt="8"/>
      <dgm:spPr/>
    </dgm:pt>
    <dgm:pt modelId="{7CABCCCD-369E-B349-9219-2561B57CFBF6}" type="pres">
      <dgm:prSet presAssocID="{3D72E82F-5EF4-464F-9BB9-896CD65AE8C4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D7CE3326-A36B-5447-993D-A4CE2F8D9BBD}" type="pres">
      <dgm:prSet presAssocID="{3D72E82F-5EF4-464F-9BB9-896CD65AE8C4}" presName="negativeSpace" presStyleCnt="0"/>
      <dgm:spPr/>
    </dgm:pt>
    <dgm:pt modelId="{62442186-C49D-C241-AE78-520A685A29C2}" type="pres">
      <dgm:prSet presAssocID="{3D72E82F-5EF4-464F-9BB9-896CD65AE8C4}" presName="childText" presStyleLbl="conFgAcc1" presStyleIdx="6" presStyleCnt="8">
        <dgm:presLayoutVars>
          <dgm:bulletEnabled val="1"/>
        </dgm:presLayoutVars>
      </dgm:prSet>
      <dgm:spPr/>
    </dgm:pt>
    <dgm:pt modelId="{02950EB4-DDDD-1E40-A55E-0073B325B46D}" type="pres">
      <dgm:prSet presAssocID="{D05A48F8-0A71-4339-A445-42FC9EB88B06}" presName="spaceBetweenRectangles" presStyleCnt="0"/>
      <dgm:spPr/>
    </dgm:pt>
    <dgm:pt modelId="{64571DCA-CF68-7642-89F0-DE4E3E2A7532}" type="pres">
      <dgm:prSet presAssocID="{29A4397C-577E-475A-964D-E30637B20751}" presName="parentLin" presStyleCnt="0"/>
      <dgm:spPr/>
    </dgm:pt>
    <dgm:pt modelId="{C251D874-AE26-6148-8534-51DD04D4E0AA}" type="pres">
      <dgm:prSet presAssocID="{29A4397C-577E-475A-964D-E30637B20751}" presName="parentLeftMargin" presStyleLbl="node1" presStyleIdx="6" presStyleCnt="8"/>
      <dgm:spPr/>
    </dgm:pt>
    <dgm:pt modelId="{1F355678-A55C-F240-B77F-5477D78E53AF}" type="pres">
      <dgm:prSet presAssocID="{29A4397C-577E-475A-964D-E30637B20751}" presName="parentText" presStyleLbl="node1" presStyleIdx="7" presStyleCnt="8">
        <dgm:presLayoutVars>
          <dgm:chMax val="0"/>
          <dgm:bulletEnabled val="1"/>
        </dgm:presLayoutVars>
      </dgm:prSet>
      <dgm:spPr/>
    </dgm:pt>
    <dgm:pt modelId="{7FA2CF50-F234-A14F-A741-95455BCF20E8}" type="pres">
      <dgm:prSet presAssocID="{29A4397C-577E-475A-964D-E30637B20751}" presName="negativeSpace" presStyleCnt="0"/>
      <dgm:spPr/>
    </dgm:pt>
    <dgm:pt modelId="{5DEBFCF5-6BBB-4141-AB7B-F29FECD05B74}" type="pres">
      <dgm:prSet presAssocID="{29A4397C-577E-475A-964D-E30637B20751}" presName="childText" presStyleLbl="conFgAcc1" presStyleIdx="7" presStyleCnt="8">
        <dgm:presLayoutVars>
          <dgm:bulletEnabled val="1"/>
        </dgm:presLayoutVars>
      </dgm:prSet>
      <dgm:spPr/>
    </dgm:pt>
  </dgm:ptLst>
  <dgm:cxnLst>
    <dgm:cxn modelId="{2F476100-DE38-EA41-A278-C31394AE9218}" type="presOf" srcId="{3D72E82F-5EF4-464F-9BB9-896CD65AE8C4}" destId="{589EA94B-7B9F-2F45-90E2-384E99D3FC51}" srcOrd="0" destOrd="0" presId="urn:microsoft.com/office/officeart/2005/8/layout/list1"/>
    <dgm:cxn modelId="{BF0FDB10-D459-4827-995A-45755F9D08D9}" srcId="{1C4DCF13-059F-4E25-B5D1-D383B11A434D}" destId="{6DA56BA6-4419-417F-A940-1A53F4FA8843}" srcOrd="0" destOrd="0" parTransId="{DCEDE93A-104F-4CF8-B09F-85481321759D}" sibTransId="{61DB1028-E8C9-46D7-A74E-BFD4A57AC9F7}"/>
    <dgm:cxn modelId="{F2819B1F-45A8-B347-A7C9-E850908F85BF}" type="presOf" srcId="{403A9BC2-209B-4101-B5E1-C7F6D26D4734}" destId="{FD1C8BA7-2C70-7B43-A0A0-C18D2E105CA4}" srcOrd="1" destOrd="0" presId="urn:microsoft.com/office/officeart/2005/8/layout/list1"/>
    <dgm:cxn modelId="{5069A023-EDF2-AF41-9269-3D9286D2667E}" type="presOf" srcId="{5336E289-C6CF-4D9E-8F6A-26550D9841B7}" destId="{1311B2B3-F93F-0D40-9D0A-B4F6A9C369DD}" srcOrd="1" destOrd="0" presId="urn:microsoft.com/office/officeart/2005/8/layout/list1"/>
    <dgm:cxn modelId="{9C56B428-8ACB-CA41-9F4F-451A5B12F235}" type="presOf" srcId="{6DA56BA6-4419-417F-A940-1A53F4FA8843}" destId="{D589EF17-159A-3640-9DB6-45D552989A53}" srcOrd="0" destOrd="0" presId="urn:microsoft.com/office/officeart/2005/8/layout/list1"/>
    <dgm:cxn modelId="{E4207433-5DC4-6E42-91E0-595AC59B1387}" type="presOf" srcId="{7F7034C9-06FA-41AA-AB4C-FAF469809E37}" destId="{2787A11E-D7E9-494C-B1B6-F8B9E9AEC3F4}" srcOrd="1" destOrd="0" presId="urn:microsoft.com/office/officeart/2005/8/layout/list1"/>
    <dgm:cxn modelId="{23F6CA34-0C40-ED4E-9EA3-768154F1CAAE}" type="presOf" srcId="{8CCDE831-E5A3-47D9-8ED0-050D4A099A24}" destId="{38CA4202-C59B-304C-ADB5-77C0EBA378FA}" srcOrd="1" destOrd="0" presId="urn:microsoft.com/office/officeart/2005/8/layout/list1"/>
    <dgm:cxn modelId="{993C1837-E973-4AD5-8564-9F1B380B69C9}" srcId="{1C4DCF13-059F-4E25-B5D1-D383B11A434D}" destId="{5336E289-C6CF-4D9E-8F6A-26550D9841B7}" srcOrd="3" destOrd="0" parTransId="{1DEC118D-A440-4BF2-B0D5-C3D3F7884BEF}" sibTransId="{1409713D-4955-4C2D-823E-5331581F2AE4}"/>
    <dgm:cxn modelId="{2C05273C-E2B6-443F-98C9-DE3C70263C39}" srcId="{1C4DCF13-059F-4E25-B5D1-D383B11A434D}" destId="{7F7034C9-06FA-41AA-AB4C-FAF469809E37}" srcOrd="1" destOrd="0" parTransId="{3C843D2F-B493-46EF-847F-6E9477D532D5}" sibTransId="{322F7D2B-E7EA-4A82-BC65-D019301C153B}"/>
    <dgm:cxn modelId="{8A42653D-7E48-6E42-91A5-494D7E68150B}" type="presOf" srcId="{29A4397C-577E-475A-964D-E30637B20751}" destId="{1F355678-A55C-F240-B77F-5477D78E53AF}" srcOrd="1" destOrd="0" presId="urn:microsoft.com/office/officeart/2005/8/layout/list1"/>
    <dgm:cxn modelId="{39121842-D5E2-6640-B075-BE151F73C4D0}" type="presOf" srcId="{29A4397C-577E-475A-964D-E30637B20751}" destId="{C251D874-AE26-6148-8534-51DD04D4E0AA}" srcOrd="0" destOrd="0" presId="urn:microsoft.com/office/officeart/2005/8/layout/list1"/>
    <dgm:cxn modelId="{9DFBC646-B37A-F34B-8CD3-F1C8DB92C03B}" type="presOf" srcId="{0AEDAC7C-A264-46A0-80AC-1390FA841BD8}" destId="{0863841A-A569-C744-9AFA-4BFBB8924E01}" srcOrd="1" destOrd="0" presId="urn:microsoft.com/office/officeart/2005/8/layout/list1"/>
    <dgm:cxn modelId="{7258254C-445F-B842-8C85-D7A9F78FCA0F}" type="presOf" srcId="{1C4DCF13-059F-4E25-B5D1-D383B11A434D}" destId="{4B86C165-9B7E-6149-8E75-4C8161098026}" srcOrd="0" destOrd="0" presId="urn:microsoft.com/office/officeart/2005/8/layout/list1"/>
    <dgm:cxn modelId="{2DEA996F-521C-4289-A96A-C38E7D00B446}" srcId="{1C4DCF13-059F-4E25-B5D1-D383B11A434D}" destId="{0AEDAC7C-A264-46A0-80AC-1390FA841BD8}" srcOrd="5" destOrd="0" parTransId="{D297B048-A8C8-4EEE-BA6E-D595296AAFD1}" sibTransId="{DCBB1635-5ED2-4669-8AF3-B7F3468FDB50}"/>
    <dgm:cxn modelId="{F3FB2275-D014-8C42-B09E-0D69DF834428}" type="presOf" srcId="{0AEDAC7C-A264-46A0-80AC-1390FA841BD8}" destId="{06C6C747-0361-4647-908E-8B00A1E4B892}" srcOrd="0" destOrd="0" presId="urn:microsoft.com/office/officeart/2005/8/layout/list1"/>
    <dgm:cxn modelId="{0120D356-2268-DB44-B5DF-F116177A9F19}" type="presOf" srcId="{6DA56BA6-4419-417F-A940-1A53F4FA8843}" destId="{C3A09CC3-5A30-8D4E-B918-C46C16FDCF6E}" srcOrd="1" destOrd="0" presId="urn:microsoft.com/office/officeart/2005/8/layout/list1"/>
    <dgm:cxn modelId="{01A70D81-16B8-0847-ACFE-C8A84212C288}" type="presOf" srcId="{403A9BC2-209B-4101-B5E1-C7F6D26D4734}" destId="{087D0250-069C-954E-8497-1AD6552DD258}" srcOrd="0" destOrd="0" presId="urn:microsoft.com/office/officeart/2005/8/layout/list1"/>
    <dgm:cxn modelId="{C64F8F83-111C-4A40-AAA1-44627D7E1732}" type="presOf" srcId="{3D72E82F-5EF4-464F-9BB9-896CD65AE8C4}" destId="{7CABCCCD-369E-B349-9219-2561B57CFBF6}" srcOrd="1" destOrd="0" presId="urn:microsoft.com/office/officeart/2005/8/layout/list1"/>
    <dgm:cxn modelId="{5087C392-6A37-4E8F-9806-E25D4CE982F1}" srcId="{1C4DCF13-059F-4E25-B5D1-D383B11A434D}" destId="{29A4397C-577E-475A-964D-E30637B20751}" srcOrd="7" destOrd="0" parTransId="{8B6541D3-D1E1-4078-BAD1-11ADD6068AE0}" sibTransId="{53305F96-221E-4013-A2D9-540C96158D4B}"/>
    <dgm:cxn modelId="{55E0A4B9-597C-CA49-B4C9-1BE1DF577337}" type="presOf" srcId="{5336E289-C6CF-4D9E-8F6A-26550D9841B7}" destId="{E0DFFBEB-F8F9-1F4D-92E5-D31762834773}" srcOrd="0" destOrd="0" presId="urn:microsoft.com/office/officeart/2005/8/layout/list1"/>
    <dgm:cxn modelId="{23A3ECBA-11B3-408A-B3D8-16AF14B70D03}" srcId="{1C4DCF13-059F-4E25-B5D1-D383B11A434D}" destId="{403A9BC2-209B-4101-B5E1-C7F6D26D4734}" srcOrd="4" destOrd="0" parTransId="{48B7C736-9E00-4230-B418-9D53166EB39F}" sibTransId="{9300A399-C336-4BFE-A660-9BE82E076473}"/>
    <dgm:cxn modelId="{2FB9F8C9-085A-3446-9117-C073FFE5130E}" type="presOf" srcId="{7F7034C9-06FA-41AA-AB4C-FAF469809E37}" destId="{771085A2-BFA2-7C4E-B894-4859379FADFC}" srcOrd="0" destOrd="0" presId="urn:microsoft.com/office/officeart/2005/8/layout/list1"/>
    <dgm:cxn modelId="{80D3A7CA-ED52-4445-B29A-6AEF2E87F8A0}" srcId="{1C4DCF13-059F-4E25-B5D1-D383B11A434D}" destId="{8CCDE831-E5A3-47D9-8ED0-050D4A099A24}" srcOrd="2" destOrd="0" parTransId="{4209A2E8-9FD5-4007-A34F-93CB9E4C1D34}" sibTransId="{A9C6FB9F-830B-4116-8AA7-F289BD757A40}"/>
    <dgm:cxn modelId="{09513BD4-48CB-1A40-9DBC-5486120F8868}" type="presOf" srcId="{8CCDE831-E5A3-47D9-8ED0-050D4A099A24}" destId="{78F4FBB0-ECBD-104B-9066-00FF950812B7}" srcOrd="0" destOrd="0" presId="urn:microsoft.com/office/officeart/2005/8/layout/list1"/>
    <dgm:cxn modelId="{73E0C9E8-C06D-4DB4-89B1-A4611DA84575}" srcId="{1C4DCF13-059F-4E25-B5D1-D383B11A434D}" destId="{3D72E82F-5EF4-464F-9BB9-896CD65AE8C4}" srcOrd="6" destOrd="0" parTransId="{A1B3C90D-30FD-4A54-8B07-DD582D9DAB96}" sibTransId="{D05A48F8-0A71-4339-A445-42FC9EB88B06}"/>
    <dgm:cxn modelId="{7F9B7C02-D8FF-DA47-A14D-7460CD42027B}" type="presParOf" srcId="{4B86C165-9B7E-6149-8E75-4C8161098026}" destId="{207832A6-3DB8-8D4E-8E58-F1AECB084C17}" srcOrd="0" destOrd="0" presId="urn:microsoft.com/office/officeart/2005/8/layout/list1"/>
    <dgm:cxn modelId="{691F92D8-B408-7944-8F81-708EFABCBA94}" type="presParOf" srcId="{207832A6-3DB8-8D4E-8E58-F1AECB084C17}" destId="{D589EF17-159A-3640-9DB6-45D552989A53}" srcOrd="0" destOrd="0" presId="urn:microsoft.com/office/officeart/2005/8/layout/list1"/>
    <dgm:cxn modelId="{124E013C-4CEE-2547-92C7-B7654FE9573D}" type="presParOf" srcId="{207832A6-3DB8-8D4E-8E58-F1AECB084C17}" destId="{C3A09CC3-5A30-8D4E-B918-C46C16FDCF6E}" srcOrd="1" destOrd="0" presId="urn:microsoft.com/office/officeart/2005/8/layout/list1"/>
    <dgm:cxn modelId="{66371A13-CD1A-0046-88ED-AA2A90027978}" type="presParOf" srcId="{4B86C165-9B7E-6149-8E75-4C8161098026}" destId="{28E907A8-BC78-C54E-98EE-958D55AA0EBD}" srcOrd="1" destOrd="0" presId="urn:microsoft.com/office/officeart/2005/8/layout/list1"/>
    <dgm:cxn modelId="{62FB2E23-60E5-9E43-B930-B51D07EA71DC}" type="presParOf" srcId="{4B86C165-9B7E-6149-8E75-4C8161098026}" destId="{E5291AB8-1C29-E340-BD7E-23847681C633}" srcOrd="2" destOrd="0" presId="urn:microsoft.com/office/officeart/2005/8/layout/list1"/>
    <dgm:cxn modelId="{4E2BC0E1-111C-0446-B140-25C59970A2A6}" type="presParOf" srcId="{4B86C165-9B7E-6149-8E75-4C8161098026}" destId="{997CFCD0-73FA-3644-9AE8-95939A6544DD}" srcOrd="3" destOrd="0" presId="urn:microsoft.com/office/officeart/2005/8/layout/list1"/>
    <dgm:cxn modelId="{F20FD071-E4CD-8141-97D1-6CA2BDBAD0B2}" type="presParOf" srcId="{4B86C165-9B7E-6149-8E75-4C8161098026}" destId="{4B3AEDEE-3511-1F4F-9064-916FF2D25A94}" srcOrd="4" destOrd="0" presId="urn:microsoft.com/office/officeart/2005/8/layout/list1"/>
    <dgm:cxn modelId="{2EF44A5F-5783-A746-AD3E-BA3622DDE231}" type="presParOf" srcId="{4B3AEDEE-3511-1F4F-9064-916FF2D25A94}" destId="{771085A2-BFA2-7C4E-B894-4859379FADFC}" srcOrd="0" destOrd="0" presId="urn:microsoft.com/office/officeart/2005/8/layout/list1"/>
    <dgm:cxn modelId="{FC1FA369-D66F-6045-B3F0-2C710EF7BCEE}" type="presParOf" srcId="{4B3AEDEE-3511-1F4F-9064-916FF2D25A94}" destId="{2787A11E-D7E9-494C-B1B6-F8B9E9AEC3F4}" srcOrd="1" destOrd="0" presId="urn:microsoft.com/office/officeart/2005/8/layout/list1"/>
    <dgm:cxn modelId="{BB717E08-4811-8443-A4E5-D51578139DEC}" type="presParOf" srcId="{4B86C165-9B7E-6149-8E75-4C8161098026}" destId="{A822F028-5132-F14C-9E84-1BD7A1655887}" srcOrd="5" destOrd="0" presId="urn:microsoft.com/office/officeart/2005/8/layout/list1"/>
    <dgm:cxn modelId="{5BF9BBCD-5EBA-414F-8269-618C8FD7238C}" type="presParOf" srcId="{4B86C165-9B7E-6149-8E75-4C8161098026}" destId="{B307BD5B-BD1A-FF41-A58A-1F51230FDE29}" srcOrd="6" destOrd="0" presId="urn:microsoft.com/office/officeart/2005/8/layout/list1"/>
    <dgm:cxn modelId="{32A4C37A-5CB7-354C-BBA9-762646ED2BC9}" type="presParOf" srcId="{4B86C165-9B7E-6149-8E75-4C8161098026}" destId="{9CC088EA-3848-CE45-AB74-BAAC1293B806}" srcOrd="7" destOrd="0" presId="urn:microsoft.com/office/officeart/2005/8/layout/list1"/>
    <dgm:cxn modelId="{604F478D-2603-6A42-8C7E-AEFE131A0B3D}" type="presParOf" srcId="{4B86C165-9B7E-6149-8E75-4C8161098026}" destId="{A666609C-6F2C-314B-94AA-10B442BE690D}" srcOrd="8" destOrd="0" presId="urn:microsoft.com/office/officeart/2005/8/layout/list1"/>
    <dgm:cxn modelId="{52F8B1BC-3D9B-164C-A223-0BD4906D0126}" type="presParOf" srcId="{A666609C-6F2C-314B-94AA-10B442BE690D}" destId="{78F4FBB0-ECBD-104B-9066-00FF950812B7}" srcOrd="0" destOrd="0" presId="urn:microsoft.com/office/officeart/2005/8/layout/list1"/>
    <dgm:cxn modelId="{D62660AA-4423-CF4F-B775-F433C2E394C5}" type="presParOf" srcId="{A666609C-6F2C-314B-94AA-10B442BE690D}" destId="{38CA4202-C59B-304C-ADB5-77C0EBA378FA}" srcOrd="1" destOrd="0" presId="urn:microsoft.com/office/officeart/2005/8/layout/list1"/>
    <dgm:cxn modelId="{71EAF8A0-25AA-EE48-9F17-EBFBF888A2D9}" type="presParOf" srcId="{4B86C165-9B7E-6149-8E75-4C8161098026}" destId="{5EF76DF2-1FE6-F64D-B79F-44C2CBD509BE}" srcOrd="9" destOrd="0" presId="urn:microsoft.com/office/officeart/2005/8/layout/list1"/>
    <dgm:cxn modelId="{152C6663-2B9F-E94E-9260-3A3F5CE4A117}" type="presParOf" srcId="{4B86C165-9B7E-6149-8E75-4C8161098026}" destId="{74D17D9B-C910-D447-A2FC-2361460296BF}" srcOrd="10" destOrd="0" presId="urn:microsoft.com/office/officeart/2005/8/layout/list1"/>
    <dgm:cxn modelId="{18B22CA7-94A0-504C-88BD-97AC0845AC9A}" type="presParOf" srcId="{4B86C165-9B7E-6149-8E75-4C8161098026}" destId="{779E2306-F9A8-394B-B54E-0B9DF8706AF6}" srcOrd="11" destOrd="0" presId="urn:microsoft.com/office/officeart/2005/8/layout/list1"/>
    <dgm:cxn modelId="{ED72133A-BF7D-7440-A4F2-1A1AF2A5971F}" type="presParOf" srcId="{4B86C165-9B7E-6149-8E75-4C8161098026}" destId="{5ABD4BB0-4F78-4D46-8C23-C8C1D1882F4E}" srcOrd="12" destOrd="0" presId="urn:microsoft.com/office/officeart/2005/8/layout/list1"/>
    <dgm:cxn modelId="{B24A1246-9D43-524C-AC56-BFE1329C47C0}" type="presParOf" srcId="{5ABD4BB0-4F78-4D46-8C23-C8C1D1882F4E}" destId="{E0DFFBEB-F8F9-1F4D-92E5-D31762834773}" srcOrd="0" destOrd="0" presId="urn:microsoft.com/office/officeart/2005/8/layout/list1"/>
    <dgm:cxn modelId="{4468A358-DFEC-5748-B943-E55B70EF99B8}" type="presParOf" srcId="{5ABD4BB0-4F78-4D46-8C23-C8C1D1882F4E}" destId="{1311B2B3-F93F-0D40-9D0A-B4F6A9C369DD}" srcOrd="1" destOrd="0" presId="urn:microsoft.com/office/officeart/2005/8/layout/list1"/>
    <dgm:cxn modelId="{9CF07F8D-24D6-A84C-80C4-4D947C394B5A}" type="presParOf" srcId="{4B86C165-9B7E-6149-8E75-4C8161098026}" destId="{06451FB8-9DDB-384C-B9FE-C094C1153FBE}" srcOrd="13" destOrd="0" presId="urn:microsoft.com/office/officeart/2005/8/layout/list1"/>
    <dgm:cxn modelId="{44F7F1E1-F88D-114D-BCBD-B9969B4DB46F}" type="presParOf" srcId="{4B86C165-9B7E-6149-8E75-4C8161098026}" destId="{4477F9A3-765B-2D49-ADD1-28FA338B3C20}" srcOrd="14" destOrd="0" presId="urn:microsoft.com/office/officeart/2005/8/layout/list1"/>
    <dgm:cxn modelId="{C7010125-8D41-4B4A-A757-0F45B72876EA}" type="presParOf" srcId="{4B86C165-9B7E-6149-8E75-4C8161098026}" destId="{BAE87DD7-F830-C542-B236-D957D2C7021F}" srcOrd="15" destOrd="0" presId="urn:microsoft.com/office/officeart/2005/8/layout/list1"/>
    <dgm:cxn modelId="{26E047D0-AC72-C24D-BD45-8ACD30E4A8D7}" type="presParOf" srcId="{4B86C165-9B7E-6149-8E75-4C8161098026}" destId="{A2C3CD82-D12B-9648-B28A-02CEA89EFDBD}" srcOrd="16" destOrd="0" presId="urn:microsoft.com/office/officeart/2005/8/layout/list1"/>
    <dgm:cxn modelId="{D24CA76D-420D-474F-8FCF-56A7729822C7}" type="presParOf" srcId="{A2C3CD82-D12B-9648-B28A-02CEA89EFDBD}" destId="{087D0250-069C-954E-8497-1AD6552DD258}" srcOrd="0" destOrd="0" presId="urn:microsoft.com/office/officeart/2005/8/layout/list1"/>
    <dgm:cxn modelId="{ABAC8CFE-1F16-014A-A88E-84AD38F7619D}" type="presParOf" srcId="{A2C3CD82-D12B-9648-B28A-02CEA89EFDBD}" destId="{FD1C8BA7-2C70-7B43-A0A0-C18D2E105CA4}" srcOrd="1" destOrd="0" presId="urn:microsoft.com/office/officeart/2005/8/layout/list1"/>
    <dgm:cxn modelId="{DDB90799-6F59-B64C-8F91-D038517F6D76}" type="presParOf" srcId="{4B86C165-9B7E-6149-8E75-4C8161098026}" destId="{64BEC3AE-8A9C-4447-9638-9D8ECF97A7D2}" srcOrd="17" destOrd="0" presId="urn:microsoft.com/office/officeart/2005/8/layout/list1"/>
    <dgm:cxn modelId="{5B2C873D-1FA8-6749-9970-48D43F020772}" type="presParOf" srcId="{4B86C165-9B7E-6149-8E75-4C8161098026}" destId="{4EF0F008-B1D1-5046-9C3E-3B3062069B4D}" srcOrd="18" destOrd="0" presId="urn:microsoft.com/office/officeart/2005/8/layout/list1"/>
    <dgm:cxn modelId="{16E3C3D1-3CCB-3A4A-9A70-9E4852B63D99}" type="presParOf" srcId="{4B86C165-9B7E-6149-8E75-4C8161098026}" destId="{851AF1EB-8CFD-834E-BF03-3B5C4C12B4FA}" srcOrd="19" destOrd="0" presId="urn:microsoft.com/office/officeart/2005/8/layout/list1"/>
    <dgm:cxn modelId="{D3226E68-6CC1-5446-8B0E-0985FFD021A8}" type="presParOf" srcId="{4B86C165-9B7E-6149-8E75-4C8161098026}" destId="{5F5634B9-033F-1E45-AA30-BAE9CE94D9A3}" srcOrd="20" destOrd="0" presId="urn:microsoft.com/office/officeart/2005/8/layout/list1"/>
    <dgm:cxn modelId="{287C1B27-1C4D-6C42-9D2F-6A87189C046B}" type="presParOf" srcId="{5F5634B9-033F-1E45-AA30-BAE9CE94D9A3}" destId="{06C6C747-0361-4647-908E-8B00A1E4B892}" srcOrd="0" destOrd="0" presId="urn:microsoft.com/office/officeart/2005/8/layout/list1"/>
    <dgm:cxn modelId="{29CFC0BD-A56C-394D-9920-BC5F2EAB34A0}" type="presParOf" srcId="{5F5634B9-033F-1E45-AA30-BAE9CE94D9A3}" destId="{0863841A-A569-C744-9AFA-4BFBB8924E01}" srcOrd="1" destOrd="0" presId="urn:microsoft.com/office/officeart/2005/8/layout/list1"/>
    <dgm:cxn modelId="{C5214400-D6E6-7846-AFEA-70C3353AE38F}" type="presParOf" srcId="{4B86C165-9B7E-6149-8E75-4C8161098026}" destId="{67C13400-5672-FE44-9D75-8311B9819724}" srcOrd="21" destOrd="0" presId="urn:microsoft.com/office/officeart/2005/8/layout/list1"/>
    <dgm:cxn modelId="{1588E4D1-A60C-FD47-BA7D-60D084DFBC75}" type="presParOf" srcId="{4B86C165-9B7E-6149-8E75-4C8161098026}" destId="{C0339C10-FA66-8B4C-9AAC-CEE9405F5E71}" srcOrd="22" destOrd="0" presId="urn:microsoft.com/office/officeart/2005/8/layout/list1"/>
    <dgm:cxn modelId="{13A809B6-ED89-6446-A776-DA6744FA6265}" type="presParOf" srcId="{4B86C165-9B7E-6149-8E75-4C8161098026}" destId="{A7FD5F23-8242-F54E-A206-48A85A4216EF}" srcOrd="23" destOrd="0" presId="urn:microsoft.com/office/officeart/2005/8/layout/list1"/>
    <dgm:cxn modelId="{6C066B95-E933-3346-91A3-70C520D7DB80}" type="presParOf" srcId="{4B86C165-9B7E-6149-8E75-4C8161098026}" destId="{0F03836C-212D-784A-BB2A-D9C890EF35B2}" srcOrd="24" destOrd="0" presId="urn:microsoft.com/office/officeart/2005/8/layout/list1"/>
    <dgm:cxn modelId="{8E2803FD-4237-8444-AEAD-26B5180B5220}" type="presParOf" srcId="{0F03836C-212D-784A-BB2A-D9C890EF35B2}" destId="{589EA94B-7B9F-2F45-90E2-384E99D3FC51}" srcOrd="0" destOrd="0" presId="urn:microsoft.com/office/officeart/2005/8/layout/list1"/>
    <dgm:cxn modelId="{9F68D6FC-0B73-034D-9FC0-3ED31AA4EDDB}" type="presParOf" srcId="{0F03836C-212D-784A-BB2A-D9C890EF35B2}" destId="{7CABCCCD-369E-B349-9219-2561B57CFBF6}" srcOrd="1" destOrd="0" presId="urn:microsoft.com/office/officeart/2005/8/layout/list1"/>
    <dgm:cxn modelId="{C8F49453-764D-8F4F-A66E-B2F4D65B841D}" type="presParOf" srcId="{4B86C165-9B7E-6149-8E75-4C8161098026}" destId="{D7CE3326-A36B-5447-993D-A4CE2F8D9BBD}" srcOrd="25" destOrd="0" presId="urn:microsoft.com/office/officeart/2005/8/layout/list1"/>
    <dgm:cxn modelId="{F8EC1CEA-61AC-BA44-834C-3235AF89B8BE}" type="presParOf" srcId="{4B86C165-9B7E-6149-8E75-4C8161098026}" destId="{62442186-C49D-C241-AE78-520A685A29C2}" srcOrd="26" destOrd="0" presId="urn:microsoft.com/office/officeart/2005/8/layout/list1"/>
    <dgm:cxn modelId="{6C679186-EAEC-D144-BE51-6E4E8CB50024}" type="presParOf" srcId="{4B86C165-9B7E-6149-8E75-4C8161098026}" destId="{02950EB4-DDDD-1E40-A55E-0073B325B46D}" srcOrd="27" destOrd="0" presId="urn:microsoft.com/office/officeart/2005/8/layout/list1"/>
    <dgm:cxn modelId="{1454FC01-E149-0C48-AFAD-8607D257209E}" type="presParOf" srcId="{4B86C165-9B7E-6149-8E75-4C8161098026}" destId="{64571DCA-CF68-7642-89F0-DE4E3E2A7532}" srcOrd="28" destOrd="0" presId="urn:microsoft.com/office/officeart/2005/8/layout/list1"/>
    <dgm:cxn modelId="{BBB941BD-AFC4-9E44-A58F-1253FFF01F5E}" type="presParOf" srcId="{64571DCA-CF68-7642-89F0-DE4E3E2A7532}" destId="{C251D874-AE26-6148-8534-51DD04D4E0AA}" srcOrd="0" destOrd="0" presId="urn:microsoft.com/office/officeart/2005/8/layout/list1"/>
    <dgm:cxn modelId="{0C480882-560E-EE4C-8E64-C1785F5D03D6}" type="presParOf" srcId="{64571DCA-CF68-7642-89F0-DE4E3E2A7532}" destId="{1F355678-A55C-F240-B77F-5477D78E53AF}" srcOrd="1" destOrd="0" presId="urn:microsoft.com/office/officeart/2005/8/layout/list1"/>
    <dgm:cxn modelId="{E781CF99-ECB9-EF4D-B354-29DB96243377}" type="presParOf" srcId="{4B86C165-9B7E-6149-8E75-4C8161098026}" destId="{7FA2CF50-F234-A14F-A741-95455BCF20E8}" srcOrd="29" destOrd="0" presId="urn:microsoft.com/office/officeart/2005/8/layout/list1"/>
    <dgm:cxn modelId="{538240EB-887C-4A49-826E-A6179A21DA57}" type="presParOf" srcId="{4B86C165-9B7E-6149-8E75-4C8161098026}" destId="{5DEBFCF5-6BBB-4141-AB7B-F29FECD05B74}" srcOrd="3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C85C6937-3B3F-473D-B1B3-09A5190AA4E9}" type="doc">
      <dgm:prSet loTypeId="urn:microsoft.com/office/officeart/2005/8/layout/default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E2A3431A-1197-48A1-A686-C17BA3FC7709}">
      <dgm:prSet phldrT="[Text]" custT="1"/>
      <dgm:spPr/>
      <dgm:t>
        <a:bodyPr/>
        <a:lstStyle/>
        <a:p>
          <a:r>
            <a:rPr lang="en-US" sz="2400" dirty="0"/>
            <a:t>1. Summary only offences</a:t>
          </a:r>
        </a:p>
      </dgm:t>
    </dgm:pt>
    <dgm:pt modelId="{46A5684E-A421-4D79-83AD-B8A0A22E716D}" type="sibTrans" cxnId="{8874C055-9ED1-4AD9-91CA-56C819DB2AC0}">
      <dgm:prSet/>
      <dgm:spPr/>
      <dgm:t>
        <a:bodyPr/>
        <a:lstStyle/>
        <a:p>
          <a:endParaRPr lang="en-US"/>
        </a:p>
      </dgm:t>
    </dgm:pt>
    <dgm:pt modelId="{4CD21042-FDE2-466B-AF41-CD1423A8BD60}" type="parTrans" cxnId="{8874C055-9ED1-4AD9-91CA-56C819DB2AC0}">
      <dgm:prSet/>
      <dgm:spPr/>
      <dgm:t>
        <a:bodyPr/>
        <a:lstStyle/>
        <a:p>
          <a:endParaRPr lang="en-US"/>
        </a:p>
      </dgm:t>
    </dgm:pt>
    <dgm:pt modelId="{4CAA737C-EDED-418E-A163-47A5B2100F18}">
      <dgm:prSet phldrT="[Text]" custT="1"/>
      <dgm:spPr/>
      <dgm:t>
        <a:bodyPr/>
        <a:lstStyle/>
        <a:p>
          <a:r>
            <a:rPr lang="en-US" sz="2400" dirty="0"/>
            <a:t>2. Either</a:t>
          </a:r>
          <a:r>
            <a:rPr lang="en-US" sz="2400" baseline="0" dirty="0"/>
            <a:t> way offences</a:t>
          </a:r>
          <a:endParaRPr lang="en-US" sz="2400" dirty="0"/>
        </a:p>
      </dgm:t>
    </dgm:pt>
    <dgm:pt modelId="{DC17753E-A99D-4230-B7FA-4FEB652C611A}" type="sibTrans" cxnId="{753492C5-2C8F-44CB-8941-862684B7AB97}">
      <dgm:prSet/>
      <dgm:spPr/>
      <dgm:t>
        <a:bodyPr/>
        <a:lstStyle/>
        <a:p>
          <a:endParaRPr lang="en-US"/>
        </a:p>
      </dgm:t>
    </dgm:pt>
    <dgm:pt modelId="{84A8A159-6896-41FF-AFDD-6F5D939BF9BA}" type="parTrans" cxnId="{753492C5-2C8F-44CB-8941-862684B7AB97}">
      <dgm:prSet/>
      <dgm:spPr/>
      <dgm:t>
        <a:bodyPr/>
        <a:lstStyle/>
        <a:p>
          <a:endParaRPr lang="en-US"/>
        </a:p>
      </dgm:t>
    </dgm:pt>
    <dgm:pt modelId="{14F15391-EECA-426B-B13F-BE2457CED8F3}">
      <dgm:prSet phldrT="[Text]" custT="1"/>
      <dgm:spPr/>
      <dgm:t>
        <a:bodyPr/>
        <a:lstStyle/>
        <a:p>
          <a:r>
            <a:rPr lang="en-US" sz="2400" dirty="0"/>
            <a:t>4. Indictable offences (consists of 2 &amp; 3)</a:t>
          </a:r>
        </a:p>
      </dgm:t>
    </dgm:pt>
    <dgm:pt modelId="{9E137AA7-4970-4ED1-9241-3071E13878F6}" type="sibTrans" cxnId="{43B0DC0C-4859-4B4D-9FB0-ABDB24B00E8A}">
      <dgm:prSet/>
      <dgm:spPr/>
      <dgm:t>
        <a:bodyPr/>
        <a:lstStyle/>
        <a:p>
          <a:endParaRPr lang="en-US"/>
        </a:p>
      </dgm:t>
    </dgm:pt>
    <dgm:pt modelId="{380C397A-7205-4F77-8A02-7F1FE767F771}" type="parTrans" cxnId="{43B0DC0C-4859-4B4D-9FB0-ABDB24B00E8A}">
      <dgm:prSet/>
      <dgm:spPr/>
      <dgm:t>
        <a:bodyPr/>
        <a:lstStyle/>
        <a:p>
          <a:endParaRPr lang="en-US"/>
        </a:p>
      </dgm:t>
    </dgm:pt>
    <dgm:pt modelId="{1FF356B5-14A2-4A90-85CC-D63FFDF0283C}">
      <dgm:prSet phldrT="[Text]" custT="1"/>
      <dgm:spPr/>
      <dgm:t>
        <a:bodyPr/>
        <a:lstStyle/>
        <a:p>
          <a:r>
            <a:rPr lang="en-US" sz="2400" dirty="0"/>
            <a:t>3. Indictment only offences</a:t>
          </a:r>
        </a:p>
      </dgm:t>
    </dgm:pt>
    <dgm:pt modelId="{E25347F0-31D4-4978-AE49-5CB9E9DE4E5D}" type="sibTrans" cxnId="{81877E35-EF09-4F34-9E22-41DEB0BF3BD8}">
      <dgm:prSet/>
      <dgm:spPr/>
      <dgm:t>
        <a:bodyPr/>
        <a:lstStyle/>
        <a:p>
          <a:endParaRPr lang="en-US"/>
        </a:p>
      </dgm:t>
    </dgm:pt>
    <dgm:pt modelId="{09DC9819-223E-4DA5-8441-5E48BE81C028}" type="parTrans" cxnId="{81877E35-EF09-4F34-9E22-41DEB0BF3BD8}">
      <dgm:prSet/>
      <dgm:spPr/>
      <dgm:t>
        <a:bodyPr/>
        <a:lstStyle/>
        <a:p>
          <a:endParaRPr lang="en-US"/>
        </a:p>
      </dgm:t>
    </dgm:pt>
    <dgm:pt modelId="{8FC403CC-2C6D-E644-9231-A0822033B7FA}" type="pres">
      <dgm:prSet presAssocID="{C85C6937-3B3F-473D-B1B3-09A5190AA4E9}" presName="diagram" presStyleCnt="0">
        <dgm:presLayoutVars>
          <dgm:dir/>
          <dgm:resizeHandles val="exact"/>
        </dgm:presLayoutVars>
      </dgm:prSet>
      <dgm:spPr/>
    </dgm:pt>
    <dgm:pt modelId="{252CB2EC-718E-944A-9464-9C8D86F7BAB8}" type="pres">
      <dgm:prSet presAssocID="{E2A3431A-1197-48A1-A686-C17BA3FC7709}" presName="node" presStyleLbl="node1" presStyleIdx="0" presStyleCnt="4">
        <dgm:presLayoutVars>
          <dgm:bulletEnabled val="1"/>
        </dgm:presLayoutVars>
      </dgm:prSet>
      <dgm:spPr/>
    </dgm:pt>
    <dgm:pt modelId="{945603E8-EB01-AD40-B98C-1EC60F6D2D92}" type="pres">
      <dgm:prSet presAssocID="{46A5684E-A421-4D79-83AD-B8A0A22E716D}" presName="sibTrans" presStyleCnt="0"/>
      <dgm:spPr/>
    </dgm:pt>
    <dgm:pt modelId="{936FBC01-E7F6-2249-AC63-E1910CC1A945}" type="pres">
      <dgm:prSet presAssocID="{4CAA737C-EDED-418E-A163-47A5B2100F18}" presName="node" presStyleLbl="node1" presStyleIdx="1" presStyleCnt="4">
        <dgm:presLayoutVars>
          <dgm:bulletEnabled val="1"/>
        </dgm:presLayoutVars>
      </dgm:prSet>
      <dgm:spPr/>
    </dgm:pt>
    <dgm:pt modelId="{16AF4669-2E6C-F24F-8BD0-FC7AC11ECE5C}" type="pres">
      <dgm:prSet presAssocID="{DC17753E-A99D-4230-B7FA-4FEB652C611A}" presName="sibTrans" presStyleCnt="0"/>
      <dgm:spPr/>
    </dgm:pt>
    <dgm:pt modelId="{5FCBAAB7-8B96-FB45-9F30-4C8D4B69349E}" type="pres">
      <dgm:prSet presAssocID="{1FF356B5-14A2-4A90-85CC-D63FFDF0283C}" presName="node" presStyleLbl="node1" presStyleIdx="2" presStyleCnt="4">
        <dgm:presLayoutVars>
          <dgm:bulletEnabled val="1"/>
        </dgm:presLayoutVars>
      </dgm:prSet>
      <dgm:spPr/>
    </dgm:pt>
    <dgm:pt modelId="{11A48BB7-9DA0-C343-81D0-F1F935395019}" type="pres">
      <dgm:prSet presAssocID="{E25347F0-31D4-4978-AE49-5CB9E9DE4E5D}" presName="sibTrans" presStyleCnt="0"/>
      <dgm:spPr/>
    </dgm:pt>
    <dgm:pt modelId="{63A0E6CB-FF2D-D948-8AAD-A6014B57B92D}" type="pres">
      <dgm:prSet presAssocID="{14F15391-EECA-426B-B13F-BE2457CED8F3}" presName="node" presStyleLbl="node1" presStyleIdx="3" presStyleCnt="4">
        <dgm:presLayoutVars>
          <dgm:bulletEnabled val="1"/>
        </dgm:presLayoutVars>
      </dgm:prSet>
      <dgm:spPr/>
    </dgm:pt>
  </dgm:ptLst>
  <dgm:cxnLst>
    <dgm:cxn modelId="{58CF3701-3B30-2740-BF3E-7C12ECB08BB1}" type="presOf" srcId="{4CAA737C-EDED-418E-A163-47A5B2100F18}" destId="{936FBC01-E7F6-2249-AC63-E1910CC1A945}" srcOrd="0" destOrd="0" presId="urn:microsoft.com/office/officeart/2005/8/layout/default"/>
    <dgm:cxn modelId="{43B0DC0C-4859-4B4D-9FB0-ABDB24B00E8A}" srcId="{C85C6937-3B3F-473D-B1B3-09A5190AA4E9}" destId="{14F15391-EECA-426B-B13F-BE2457CED8F3}" srcOrd="3" destOrd="0" parTransId="{380C397A-7205-4F77-8A02-7F1FE767F771}" sibTransId="{9E137AA7-4970-4ED1-9241-3071E13878F6}"/>
    <dgm:cxn modelId="{4096E314-D06E-9D4B-B88D-8E91EAA4EFF1}" type="presOf" srcId="{14F15391-EECA-426B-B13F-BE2457CED8F3}" destId="{63A0E6CB-FF2D-D948-8AAD-A6014B57B92D}" srcOrd="0" destOrd="0" presId="urn:microsoft.com/office/officeart/2005/8/layout/default"/>
    <dgm:cxn modelId="{30766C1D-76A9-9C4C-B02A-B55FF707FDDD}" type="presOf" srcId="{C85C6937-3B3F-473D-B1B3-09A5190AA4E9}" destId="{8FC403CC-2C6D-E644-9231-A0822033B7FA}" srcOrd="0" destOrd="0" presId="urn:microsoft.com/office/officeart/2005/8/layout/default"/>
    <dgm:cxn modelId="{81877E35-EF09-4F34-9E22-41DEB0BF3BD8}" srcId="{C85C6937-3B3F-473D-B1B3-09A5190AA4E9}" destId="{1FF356B5-14A2-4A90-85CC-D63FFDF0283C}" srcOrd="2" destOrd="0" parTransId="{09DC9819-223E-4DA5-8441-5E48BE81C028}" sibTransId="{E25347F0-31D4-4978-AE49-5CB9E9DE4E5D}"/>
    <dgm:cxn modelId="{8874C055-9ED1-4AD9-91CA-56C819DB2AC0}" srcId="{C85C6937-3B3F-473D-B1B3-09A5190AA4E9}" destId="{E2A3431A-1197-48A1-A686-C17BA3FC7709}" srcOrd="0" destOrd="0" parTransId="{4CD21042-FDE2-466B-AF41-CD1423A8BD60}" sibTransId="{46A5684E-A421-4D79-83AD-B8A0A22E716D}"/>
    <dgm:cxn modelId="{3074308B-0427-0B42-9C95-D268A115E78C}" type="presOf" srcId="{E2A3431A-1197-48A1-A686-C17BA3FC7709}" destId="{252CB2EC-718E-944A-9464-9C8D86F7BAB8}" srcOrd="0" destOrd="0" presId="urn:microsoft.com/office/officeart/2005/8/layout/default"/>
    <dgm:cxn modelId="{753492C5-2C8F-44CB-8941-862684B7AB97}" srcId="{C85C6937-3B3F-473D-B1B3-09A5190AA4E9}" destId="{4CAA737C-EDED-418E-A163-47A5B2100F18}" srcOrd="1" destOrd="0" parTransId="{84A8A159-6896-41FF-AFDD-6F5D939BF9BA}" sibTransId="{DC17753E-A99D-4230-B7FA-4FEB652C611A}"/>
    <dgm:cxn modelId="{FAA718EB-CF06-534A-BBCA-2F9125B357CA}" type="presOf" srcId="{1FF356B5-14A2-4A90-85CC-D63FFDF0283C}" destId="{5FCBAAB7-8B96-FB45-9F30-4C8D4B69349E}" srcOrd="0" destOrd="0" presId="urn:microsoft.com/office/officeart/2005/8/layout/default"/>
    <dgm:cxn modelId="{F28D0BCC-D008-D345-B199-BD3E5440172B}" type="presParOf" srcId="{8FC403CC-2C6D-E644-9231-A0822033B7FA}" destId="{252CB2EC-718E-944A-9464-9C8D86F7BAB8}" srcOrd="0" destOrd="0" presId="urn:microsoft.com/office/officeart/2005/8/layout/default"/>
    <dgm:cxn modelId="{EFBA0D02-E014-3F46-8054-69B523A7C4EA}" type="presParOf" srcId="{8FC403CC-2C6D-E644-9231-A0822033B7FA}" destId="{945603E8-EB01-AD40-B98C-1EC60F6D2D92}" srcOrd="1" destOrd="0" presId="urn:microsoft.com/office/officeart/2005/8/layout/default"/>
    <dgm:cxn modelId="{BF644CF4-F859-5E47-9619-C44F13AC5E5F}" type="presParOf" srcId="{8FC403CC-2C6D-E644-9231-A0822033B7FA}" destId="{936FBC01-E7F6-2249-AC63-E1910CC1A945}" srcOrd="2" destOrd="0" presId="urn:microsoft.com/office/officeart/2005/8/layout/default"/>
    <dgm:cxn modelId="{AF6C602E-5B0B-A841-943D-10A116E257EA}" type="presParOf" srcId="{8FC403CC-2C6D-E644-9231-A0822033B7FA}" destId="{16AF4669-2E6C-F24F-8BD0-FC7AC11ECE5C}" srcOrd="3" destOrd="0" presId="urn:microsoft.com/office/officeart/2005/8/layout/default"/>
    <dgm:cxn modelId="{04B005F4-6003-2F45-B52C-C7B1440364AD}" type="presParOf" srcId="{8FC403CC-2C6D-E644-9231-A0822033B7FA}" destId="{5FCBAAB7-8B96-FB45-9F30-4C8D4B69349E}" srcOrd="4" destOrd="0" presId="urn:microsoft.com/office/officeart/2005/8/layout/default"/>
    <dgm:cxn modelId="{D452819C-823E-034F-9FD7-C2EBF33089AF}" type="presParOf" srcId="{8FC403CC-2C6D-E644-9231-A0822033B7FA}" destId="{11A48BB7-9DA0-C343-81D0-F1F935395019}" srcOrd="5" destOrd="0" presId="urn:microsoft.com/office/officeart/2005/8/layout/default"/>
    <dgm:cxn modelId="{2BB25053-A084-4348-A105-B8029B0AAD1D}" type="presParOf" srcId="{8FC403CC-2C6D-E644-9231-A0822033B7FA}" destId="{63A0E6CB-FF2D-D948-8AAD-A6014B57B92D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9B48F0A4-1EAE-4215-A8FA-B3A397A6D61E}" type="doc">
      <dgm:prSet loTypeId="urn:microsoft.com/office/officeart/2005/8/layout/process1" loCatId="process" qsTypeId="urn:microsoft.com/office/officeart/2005/8/quickstyle/simple1" qsCatId="simple" csTypeId="urn:microsoft.com/office/officeart/2005/8/colors/colorful3" csCatId="colorful" phldr="1"/>
      <dgm:spPr/>
    </dgm:pt>
    <dgm:pt modelId="{603E8E63-B93C-45E5-9DA5-56876F0FF284}">
      <dgm:prSet phldrT="[Text]" custT="1"/>
      <dgm:spPr/>
      <dgm:t>
        <a:bodyPr/>
        <a:lstStyle/>
        <a:p>
          <a:r>
            <a:rPr lang="en-US" sz="2400"/>
            <a:t>Community Orders</a:t>
          </a:r>
          <a:endParaRPr lang="en-US" sz="2400" dirty="0"/>
        </a:p>
      </dgm:t>
    </dgm:pt>
    <dgm:pt modelId="{8B84613B-9447-4A1E-82FB-0FEA5990B28D}" type="parTrans" cxnId="{ECDE1381-F35B-4486-A29F-5CC38B622748}">
      <dgm:prSet/>
      <dgm:spPr/>
      <dgm:t>
        <a:bodyPr/>
        <a:lstStyle/>
        <a:p>
          <a:endParaRPr lang="en-US"/>
        </a:p>
      </dgm:t>
    </dgm:pt>
    <dgm:pt modelId="{F3E47270-98FF-412F-A4C2-3F517F1A32A2}" type="sibTrans" cxnId="{ECDE1381-F35B-4486-A29F-5CC38B622748}">
      <dgm:prSet/>
      <dgm:spPr/>
      <dgm:t>
        <a:bodyPr/>
        <a:lstStyle/>
        <a:p>
          <a:endParaRPr lang="en-US"/>
        </a:p>
      </dgm:t>
    </dgm:pt>
    <dgm:pt modelId="{1077A54F-6D33-4280-8FD0-E4CE8DA3FE25}">
      <dgm:prSet phldrT="[Text]" custT="1"/>
      <dgm:spPr/>
      <dgm:t>
        <a:bodyPr/>
        <a:lstStyle/>
        <a:p>
          <a:r>
            <a:rPr lang="en-US" sz="2400"/>
            <a:t>Fines</a:t>
          </a:r>
          <a:endParaRPr lang="en-US" sz="2400" dirty="0"/>
        </a:p>
      </dgm:t>
    </dgm:pt>
    <dgm:pt modelId="{E6860E65-B9FF-473D-9B95-9D54D21EF5CA}" type="parTrans" cxnId="{6F4C4BD7-D4D4-4AF6-B86F-BB125E634020}">
      <dgm:prSet/>
      <dgm:spPr/>
      <dgm:t>
        <a:bodyPr/>
        <a:lstStyle/>
        <a:p>
          <a:endParaRPr lang="en-US"/>
        </a:p>
      </dgm:t>
    </dgm:pt>
    <dgm:pt modelId="{2AA2DD77-7131-46A1-98C6-4CD6A52A2D7E}" type="sibTrans" cxnId="{6F4C4BD7-D4D4-4AF6-B86F-BB125E634020}">
      <dgm:prSet/>
      <dgm:spPr/>
      <dgm:t>
        <a:bodyPr/>
        <a:lstStyle/>
        <a:p>
          <a:endParaRPr lang="en-US" dirty="0"/>
        </a:p>
      </dgm:t>
    </dgm:pt>
    <dgm:pt modelId="{0739FAEA-32EF-422D-928B-290733A031C8}">
      <dgm:prSet phldrT="[Text]" custT="1"/>
      <dgm:spPr/>
      <dgm:t>
        <a:bodyPr/>
        <a:lstStyle/>
        <a:p>
          <a:r>
            <a:rPr lang="en-US" sz="2400"/>
            <a:t>Custodial sentences</a:t>
          </a:r>
          <a:endParaRPr lang="en-US" sz="2400" dirty="0"/>
        </a:p>
      </dgm:t>
    </dgm:pt>
    <dgm:pt modelId="{E545F1B9-A6C2-4EDB-8481-2BB569A5C4A9}" type="parTrans" cxnId="{1CC71D47-7177-4585-B9E3-70F5D9EF6ACA}">
      <dgm:prSet/>
      <dgm:spPr/>
      <dgm:t>
        <a:bodyPr/>
        <a:lstStyle/>
        <a:p>
          <a:endParaRPr lang="en-US"/>
        </a:p>
      </dgm:t>
    </dgm:pt>
    <dgm:pt modelId="{68FBBC18-B817-4B5F-B4A0-6EF5508EF93D}" type="sibTrans" cxnId="{1CC71D47-7177-4585-B9E3-70F5D9EF6ACA}">
      <dgm:prSet/>
      <dgm:spPr/>
      <dgm:t>
        <a:bodyPr/>
        <a:lstStyle/>
        <a:p>
          <a:endParaRPr lang="en-US"/>
        </a:p>
      </dgm:t>
    </dgm:pt>
    <dgm:pt modelId="{93C22275-2051-4B47-A991-4275EBB4867A}" type="pres">
      <dgm:prSet presAssocID="{9B48F0A4-1EAE-4215-A8FA-B3A397A6D61E}" presName="Name0" presStyleCnt="0">
        <dgm:presLayoutVars>
          <dgm:dir/>
          <dgm:resizeHandles val="exact"/>
        </dgm:presLayoutVars>
      </dgm:prSet>
      <dgm:spPr/>
    </dgm:pt>
    <dgm:pt modelId="{C313B214-6EB8-4B6A-9FEE-AC35DD76FE64}" type="pres">
      <dgm:prSet presAssocID="{603E8E63-B93C-45E5-9DA5-56876F0FF284}" presName="node" presStyleLbl="node1" presStyleIdx="0" presStyleCnt="3">
        <dgm:presLayoutVars>
          <dgm:bulletEnabled val="1"/>
        </dgm:presLayoutVars>
      </dgm:prSet>
      <dgm:spPr/>
    </dgm:pt>
    <dgm:pt modelId="{1168D1E8-0269-470C-8BE3-9FA37BB2E62C}" type="pres">
      <dgm:prSet presAssocID="{F3E47270-98FF-412F-A4C2-3F517F1A32A2}" presName="sibTrans" presStyleLbl="sibTrans2D1" presStyleIdx="0" presStyleCnt="2"/>
      <dgm:spPr/>
    </dgm:pt>
    <dgm:pt modelId="{D09DFF2F-302E-438C-A5B5-B97B546277DF}" type="pres">
      <dgm:prSet presAssocID="{F3E47270-98FF-412F-A4C2-3F517F1A32A2}" presName="connectorText" presStyleLbl="sibTrans2D1" presStyleIdx="0" presStyleCnt="2"/>
      <dgm:spPr/>
    </dgm:pt>
    <dgm:pt modelId="{3C5962A5-6E73-40BC-A625-50A1A3994E39}" type="pres">
      <dgm:prSet presAssocID="{1077A54F-6D33-4280-8FD0-E4CE8DA3FE25}" presName="node" presStyleLbl="node1" presStyleIdx="1" presStyleCnt="3">
        <dgm:presLayoutVars>
          <dgm:bulletEnabled val="1"/>
        </dgm:presLayoutVars>
      </dgm:prSet>
      <dgm:spPr/>
    </dgm:pt>
    <dgm:pt modelId="{2467FF4B-A4AA-4342-8410-68D88FB5D9D4}" type="pres">
      <dgm:prSet presAssocID="{2AA2DD77-7131-46A1-98C6-4CD6A52A2D7E}" presName="sibTrans" presStyleLbl="sibTrans2D1" presStyleIdx="1" presStyleCnt="2"/>
      <dgm:spPr/>
    </dgm:pt>
    <dgm:pt modelId="{83EF54C8-DFE5-4167-8DF6-B555F7288F65}" type="pres">
      <dgm:prSet presAssocID="{2AA2DD77-7131-46A1-98C6-4CD6A52A2D7E}" presName="connectorText" presStyleLbl="sibTrans2D1" presStyleIdx="1" presStyleCnt="2"/>
      <dgm:spPr/>
    </dgm:pt>
    <dgm:pt modelId="{862A0978-0305-4B1E-A83C-09680FCF6767}" type="pres">
      <dgm:prSet presAssocID="{0739FAEA-32EF-422D-928B-290733A031C8}" presName="node" presStyleLbl="node1" presStyleIdx="2" presStyleCnt="3" custLinFactNeighborY="-1058">
        <dgm:presLayoutVars>
          <dgm:bulletEnabled val="1"/>
        </dgm:presLayoutVars>
      </dgm:prSet>
      <dgm:spPr/>
    </dgm:pt>
  </dgm:ptLst>
  <dgm:cxnLst>
    <dgm:cxn modelId="{4048A000-1348-4F7E-BC3F-73614D2D21C5}" type="presOf" srcId="{603E8E63-B93C-45E5-9DA5-56876F0FF284}" destId="{C313B214-6EB8-4B6A-9FEE-AC35DD76FE64}" srcOrd="0" destOrd="0" presId="urn:microsoft.com/office/officeart/2005/8/layout/process1"/>
    <dgm:cxn modelId="{F0DDCF03-7ABF-45C9-A8BC-DD08FE553FDB}" type="presOf" srcId="{F3E47270-98FF-412F-A4C2-3F517F1A32A2}" destId="{D09DFF2F-302E-438C-A5B5-B97B546277DF}" srcOrd="1" destOrd="0" presId="urn:microsoft.com/office/officeart/2005/8/layout/process1"/>
    <dgm:cxn modelId="{22D59E0C-C699-4A75-895B-3C4E7BC3CE53}" type="presOf" srcId="{2AA2DD77-7131-46A1-98C6-4CD6A52A2D7E}" destId="{83EF54C8-DFE5-4167-8DF6-B555F7288F65}" srcOrd="1" destOrd="0" presId="urn:microsoft.com/office/officeart/2005/8/layout/process1"/>
    <dgm:cxn modelId="{01249F2A-DE55-45FA-94D8-547BE9224ADD}" type="presOf" srcId="{0739FAEA-32EF-422D-928B-290733A031C8}" destId="{862A0978-0305-4B1E-A83C-09680FCF6767}" srcOrd="0" destOrd="0" presId="urn:microsoft.com/office/officeart/2005/8/layout/process1"/>
    <dgm:cxn modelId="{1CC71D47-7177-4585-B9E3-70F5D9EF6ACA}" srcId="{9B48F0A4-1EAE-4215-A8FA-B3A397A6D61E}" destId="{0739FAEA-32EF-422D-928B-290733A031C8}" srcOrd="2" destOrd="0" parTransId="{E545F1B9-A6C2-4EDB-8481-2BB569A5C4A9}" sibTransId="{68FBBC18-B817-4B5F-B4A0-6EF5508EF93D}"/>
    <dgm:cxn modelId="{2C536A6B-DDA0-4FA8-A7B6-35FEA4DBA4FA}" type="presOf" srcId="{9B48F0A4-1EAE-4215-A8FA-B3A397A6D61E}" destId="{93C22275-2051-4B47-A991-4275EBB4867A}" srcOrd="0" destOrd="0" presId="urn:microsoft.com/office/officeart/2005/8/layout/process1"/>
    <dgm:cxn modelId="{ECDE1381-F35B-4486-A29F-5CC38B622748}" srcId="{9B48F0A4-1EAE-4215-A8FA-B3A397A6D61E}" destId="{603E8E63-B93C-45E5-9DA5-56876F0FF284}" srcOrd="0" destOrd="0" parTransId="{8B84613B-9447-4A1E-82FB-0FEA5990B28D}" sibTransId="{F3E47270-98FF-412F-A4C2-3F517F1A32A2}"/>
    <dgm:cxn modelId="{F388A78B-C121-4A4B-96DF-640D040F945B}" type="presOf" srcId="{1077A54F-6D33-4280-8FD0-E4CE8DA3FE25}" destId="{3C5962A5-6E73-40BC-A625-50A1A3994E39}" srcOrd="0" destOrd="0" presId="urn:microsoft.com/office/officeart/2005/8/layout/process1"/>
    <dgm:cxn modelId="{D908C19E-384D-4320-9BF4-532B7CECA67E}" type="presOf" srcId="{2AA2DD77-7131-46A1-98C6-4CD6A52A2D7E}" destId="{2467FF4B-A4AA-4342-8410-68D88FB5D9D4}" srcOrd="0" destOrd="0" presId="urn:microsoft.com/office/officeart/2005/8/layout/process1"/>
    <dgm:cxn modelId="{6F4C4BD7-D4D4-4AF6-B86F-BB125E634020}" srcId="{9B48F0A4-1EAE-4215-A8FA-B3A397A6D61E}" destId="{1077A54F-6D33-4280-8FD0-E4CE8DA3FE25}" srcOrd="1" destOrd="0" parTransId="{E6860E65-B9FF-473D-9B95-9D54D21EF5CA}" sibTransId="{2AA2DD77-7131-46A1-98C6-4CD6A52A2D7E}"/>
    <dgm:cxn modelId="{7CE255D7-2B1C-4664-8463-3B24DDBAF15D}" type="presOf" srcId="{F3E47270-98FF-412F-A4C2-3F517F1A32A2}" destId="{1168D1E8-0269-470C-8BE3-9FA37BB2E62C}" srcOrd="0" destOrd="0" presId="urn:microsoft.com/office/officeart/2005/8/layout/process1"/>
    <dgm:cxn modelId="{1C4E93C7-A189-45DA-A469-F04683CC8680}" type="presParOf" srcId="{93C22275-2051-4B47-A991-4275EBB4867A}" destId="{C313B214-6EB8-4B6A-9FEE-AC35DD76FE64}" srcOrd="0" destOrd="0" presId="urn:microsoft.com/office/officeart/2005/8/layout/process1"/>
    <dgm:cxn modelId="{541861C1-1BB0-495D-97DD-D22546A0310E}" type="presParOf" srcId="{93C22275-2051-4B47-A991-4275EBB4867A}" destId="{1168D1E8-0269-470C-8BE3-9FA37BB2E62C}" srcOrd="1" destOrd="0" presId="urn:microsoft.com/office/officeart/2005/8/layout/process1"/>
    <dgm:cxn modelId="{B3C19A3E-0854-4A01-9938-62293CC1D5E9}" type="presParOf" srcId="{1168D1E8-0269-470C-8BE3-9FA37BB2E62C}" destId="{D09DFF2F-302E-438C-A5B5-B97B546277DF}" srcOrd="0" destOrd="0" presId="urn:microsoft.com/office/officeart/2005/8/layout/process1"/>
    <dgm:cxn modelId="{773E5715-6704-41FC-93CC-E93360E87693}" type="presParOf" srcId="{93C22275-2051-4B47-A991-4275EBB4867A}" destId="{3C5962A5-6E73-40BC-A625-50A1A3994E39}" srcOrd="2" destOrd="0" presId="urn:microsoft.com/office/officeart/2005/8/layout/process1"/>
    <dgm:cxn modelId="{21E1F7E3-C62D-42CA-967B-50B8AE4E9D36}" type="presParOf" srcId="{93C22275-2051-4B47-A991-4275EBB4867A}" destId="{2467FF4B-A4AA-4342-8410-68D88FB5D9D4}" srcOrd="3" destOrd="0" presId="urn:microsoft.com/office/officeart/2005/8/layout/process1"/>
    <dgm:cxn modelId="{129E6250-C948-4651-9225-D986EC14188D}" type="presParOf" srcId="{2467FF4B-A4AA-4342-8410-68D88FB5D9D4}" destId="{83EF54C8-DFE5-4167-8DF6-B555F7288F65}" srcOrd="0" destOrd="0" presId="urn:microsoft.com/office/officeart/2005/8/layout/process1"/>
    <dgm:cxn modelId="{203121C3-609A-492E-87A8-BDB39CF43B3F}" type="presParOf" srcId="{93C22275-2051-4B47-A991-4275EBB4867A}" destId="{862A0978-0305-4B1E-A83C-09680FCF6767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780CA1A7-3E24-4EE4-B745-F7E2D7C215C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E1EF4A-1C78-4434-B503-886A270C5816}">
      <dgm:prSet/>
      <dgm:spPr/>
      <dgm:t>
        <a:bodyPr/>
        <a:lstStyle/>
        <a:p>
          <a:r>
            <a:rPr lang="en-GB"/>
            <a:t>The Privy Council.</a:t>
          </a:r>
          <a:endParaRPr lang="en-US"/>
        </a:p>
      </dgm:t>
    </dgm:pt>
    <dgm:pt modelId="{DA3BCA98-9066-4B6C-ADA1-947AC23D31B8}" type="parTrans" cxnId="{F9BC2465-5941-4E48-9F08-DAA7FF2F9337}">
      <dgm:prSet/>
      <dgm:spPr/>
      <dgm:t>
        <a:bodyPr/>
        <a:lstStyle/>
        <a:p>
          <a:endParaRPr lang="en-US"/>
        </a:p>
      </dgm:t>
    </dgm:pt>
    <dgm:pt modelId="{8AC47F6F-CAC9-4C2E-9C6E-DDDFEA868072}" type="sibTrans" cxnId="{F9BC2465-5941-4E48-9F08-DAA7FF2F9337}">
      <dgm:prSet/>
      <dgm:spPr/>
      <dgm:t>
        <a:bodyPr/>
        <a:lstStyle/>
        <a:p>
          <a:endParaRPr lang="en-US"/>
        </a:p>
      </dgm:t>
    </dgm:pt>
    <dgm:pt modelId="{2845F9F6-04BA-4DC0-8DF6-79C0D8024A3D}">
      <dgm:prSet/>
      <dgm:spPr/>
      <dgm:t>
        <a:bodyPr/>
        <a:lstStyle/>
        <a:p>
          <a:r>
            <a:rPr lang="en-GB"/>
            <a:t>Around since the middle ages.</a:t>
          </a:r>
          <a:endParaRPr lang="en-US"/>
        </a:p>
      </dgm:t>
    </dgm:pt>
    <dgm:pt modelId="{71B804A1-4B42-4BD5-83ED-97CD53A4F2EF}" type="parTrans" cxnId="{6A592429-1926-46F6-B4F9-D8D2DFFF3189}">
      <dgm:prSet/>
      <dgm:spPr/>
      <dgm:t>
        <a:bodyPr/>
        <a:lstStyle/>
        <a:p>
          <a:endParaRPr lang="en-US"/>
        </a:p>
      </dgm:t>
    </dgm:pt>
    <dgm:pt modelId="{17882C41-0734-4D77-B971-1B1E250379E3}" type="sibTrans" cxnId="{6A592429-1926-46F6-B4F9-D8D2DFFF3189}">
      <dgm:prSet/>
      <dgm:spPr/>
      <dgm:t>
        <a:bodyPr/>
        <a:lstStyle/>
        <a:p>
          <a:endParaRPr lang="en-US"/>
        </a:p>
      </dgm:t>
    </dgm:pt>
    <dgm:pt modelId="{7AB36CB0-1A9E-4BC5-AA8C-6FD9D2A29B91}" type="pres">
      <dgm:prSet presAssocID="{780CA1A7-3E24-4EE4-B745-F7E2D7C215C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0EB8F96-77D9-4061-9C79-D6FCB7730DAD}" type="pres">
      <dgm:prSet presAssocID="{72E1EF4A-1C78-4434-B503-886A270C5816}" presName="hierRoot1" presStyleCnt="0"/>
      <dgm:spPr/>
    </dgm:pt>
    <dgm:pt modelId="{476CB873-9309-4502-8ACF-A106A7F04D17}" type="pres">
      <dgm:prSet presAssocID="{72E1EF4A-1C78-4434-B503-886A270C5816}" presName="composite" presStyleCnt="0"/>
      <dgm:spPr/>
    </dgm:pt>
    <dgm:pt modelId="{2CD113FD-90A7-42E8-B306-5476DB6E9104}" type="pres">
      <dgm:prSet presAssocID="{72E1EF4A-1C78-4434-B503-886A270C5816}" presName="background" presStyleLbl="node0" presStyleIdx="0" presStyleCnt="2"/>
      <dgm:spPr/>
    </dgm:pt>
    <dgm:pt modelId="{E76FD105-2E20-49BB-93FD-C335CBD280A7}" type="pres">
      <dgm:prSet presAssocID="{72E1EF4A-1C78-4434-B503-886A270C5816}" presName="text" presStyleLbl="fgAcc0" presStyleIdx="0" presStyleCnt="2">
        <dgm:presLayoutVars>
          <dgm:chPref val="3"/>
        </dgm:presLayoutVars>
      </dgm:prSet>
      <dgm:spPr/>
    </dgm:pt>
    <dgm:pt modelId="{F617BDA0-19D8-41B9-A7F4-F5965F9EFA39}" type="pres">
      <dgm:prSet presAssocID="{72E1EF4A-1C78-4434-B503-886A270C5816}" presName="hierChild2" presStyleCnt="0"/>
      <dgm:spPr/>
    </dgm:pt>
    <dgm:pt modelId="{6015E430-21AB-4B91-BF4C-8FED5F8804CA}" type="pres">
      <dgm:prSet presAssocID="{2845F9F6-04BA-4DC0-8DF6-79C0D8024A3D}" presName="hierRoot1" presStyleCnt="0"/>
      <dgm:spPr/>
    </dgm:pt>
    <dgm:pt modelId="{1C393563-8021-4E3A-84F1-FC2BD79D5356}" type="pres">
      <dgm:prSet presAssocID="{2845F9F6-04BA-4DC0-8DF6-79C0D8024A3D}" presName="composite" presStyleCnt="0"/>
      <dgm:spPr/>
    </dgm:pt>
    <dgm:pt modelId="{1BB1DA47-819E-4F4E-9145-A10D68E652F6}" type="pres">
      <dgm:prSet presAssocID="{2845F9F6-04BA-4DC0-8DF6-79C0D8024A3D}" presName="background" presStyleLbl="node0" presStyleIdx="1" presStyleCnt="2"/>
      <dgm:spPr/>
    </dgm:pt>
    <dgm:pt modelId="{3B7483B4-4F38-46BD-9726-E36F90A08CEF}" type="pres">
      <dgm:prSet presAssocID="{2845F9F6-04BA-4DC0-8DF6-79C0D8024A3D}" presName="text" presStyleLbl="fgAcc0" presStyleIdx="1" presStyleCnt="2">
        <dgm:presLayoutVars>
          <dgm:chPref val="3"/>
        </dgm:presLayoutVars>
      </dgm:prSet>
      <dgm:spPr/>
    </dgm:pt>
    <dgm:pt modelId="{B6706499-9E3E-4F90-8444-8A0850D5CC45}" type="pres">
      <dgm:prSet presAssocID="{2845F9F6-04BA-4DC0-8DF6-79C0D8024A3D}" presName="hierChild2" presStyleCnt="0"/>
      <dgm:spPr/>
    </dgm:pt>
  </dgm:ptLst>
  <dgm:cxnLst>
    <dgm:cxn modelId="{2B216D20-4897-47A4-A2C9-F2D05A4E2BE6}" type="presOf" srcId="{2845F9F6-04BA-4DC0-8DF6-79C0D8024A3D}" destId="{3B7483B4-4F38-46BD-9726-E36F90A08CEF}" srcOrd="0" destOrd="0" presId="urn:microsoft.com/office/officeart/2005/8/layout/hierarchy1"/>
    <dgm:cxn modelId="{6A592429-1926-46F6-B4F9-D8D2DFFF3189}" srcId="{780CA1A7-3E24-4EE4-B745-F7E2D7C215C0}" destId="{2845F9F6-04BA-4DC0-8DF6-79C0D8024A3D}" srcOrd="1" destOrd="0" parTransId="{71B804A1-4B42-4BD5-83ED-97CD53A4F2EF}" sibTransId="{17882C41-0734-4D77-B971-1B1E250379E3}"/>
    <dgm:cxn modelId="{F9BC2465-5941-4E48-9F08-DAA7FF2F9337}" srcId="{780CA1A7-3E24-4EE4-B745-F7E2D7C215C0}" destId="{72E1EF4A-1C78-4434-B503-886A270C5816}" srcOrd="0" destOrd="0" parTransId="{DA3BCA98-9066-4B6C-ADA1-947AC23D31B8}" sibTransId="{8AC47F6F-CAC9-4C2E-9C6E-DDDFEA868072}"/>
    <dgm:cxn modelId="{CB1F0EED-2920-46C6-B65B-21459ECD2578}" type="presOf" srcId="{72E1EF4A-1C78-4434-B503-886A270C5816}" destId="{E76FD105-2E20-49BB-93FD-C335CBD280A7}" srcOrd="0" destOrd="0" presId="urn:microsoft.com/office/officeart/2005/8/layout/hierarchy1"/>
    <dgm:cxn modelId="{DF4D24EF-41E9-434D-820D-FC480CA77750}" type="presOf" srcId="{780CA1A7-3E24-4EE4-B745-F7E2D7C215C0}" destId="{7AB36CB0-1A9E-4BC5-AA8C-6FD9D2A29B91}" srcOrd="0" destOrd="0" presId="urn:microsoft.com/office/officeart/2005/8/layout/hierarchy1"/>
    <dgm:cxn modelId="{B031CF55-B3E3-4FE8-9287-54A3A3440E34}" type="presParOf" srcId="{7AB36CB0-1A9E-4BC5-AA8C-6FD9D2A29B91}" destId="{E0EB8F96-77D9-4061-9C79-D6FCB7730DAD}" srcOrd="0" destOrd="0" presId="urn:microsoft.com/office/officeart/2005/8/layout/hierarchy1"/>
    <dgm:cxn modelId="{308209DF-CC7A-4238-B447-609E8395C079}" type="presParOf" srcId="{E0EB8F96-77D9-4061-9C79-D6FCB7730DAD}" destId="{476CB873-9309-4502-8ACF-A106A7F04D17}" srcOrd="0" destOrd="0" presId="urn:microsoft.com/office/officeart/2005/8/layout/hierarchy1"/>
    <dgm:cxn modelId="{A033A1D4-08E6-4EB8-BB21-DDF427570D2E}" type="presParOf" srcId="{476CB873-9309-4502-8ACF-A106A7F04D17}" destId="{2CD113FD-90A7-42E8-B306-5476DB6E9104}" srcOrd="0" destOrd="0" presId="urn:microsoft.com/office/officeart/2005/8/layout/hierarchy1"/>
    <dgm:cxn modelId="{862CD1DE-12A5-4EAC-A060-89FBACE09648}" type="presParOf" srcId="{476CB873-9309-4502-8ACF-A106A7F04D17}" destId="{E76FD105-2E20-49BB-93FD-C335CBD280A7}" srcOrd="1" destOrd="0" presId="urn:microsoft.com/office/officeart/2005/8/layout/hierarchy1"/>
    <dgm:cxn modelId="{98BA1FE9-0D9C-4E75-94F3-215729D0B8DF}" type="presParOf" srcId="{E0EB8F96-77D9-4061-9C79-D6FCB7730DAD}" destId="{F617BDA0-19D8-41B9-A7F4-F5965F9EFA39}" srcOrd="1" destOrd="0" presId="urn:microsoft.com/office/officeart/2005/8/layout/hierarchy1"/>
    <dgm:cxn modelId="{B088F924-C573-4BC4-B47C-8073A100A193}" type="presParOf" srcId="{7AB36CB0-1A9E-4BC5-AA8C-6FD9D2A29B91}" destId="{6015E430-21AB-4B91-BF4C-8FED5F8804CA}" srcOrd="1" destOrd="0" presId="urn:microsoft.com/office/officeart/2005/8/layout/hierarchy1"/>
    <dgm:cxn modelId="{3C540243-E721-4CE3-A130-C6D1966C99CE}" type="presParOf" srcId="{6015E430-21AB-4B91-BF4C-8FED5F8804CA}" destId="{1C393563-8021-4E3A-84F1-FC2BD79D5356}" srcOrd="0" destOrd="0" presId="urn:microsoft.com/office/officeart/2005/8/layout/hierarchy1"/>
    <dgm:cxn modelId="{6FF7BBB9-984F-48E2-8E02-E5BBBA9D30EB}" type="presParOf" srcId="{1C393563-8021-4E3A-84F1-FC2BD79D5356}" destId="{1BB1DA47-819E-4F4E-9145-A10D68E652F6}" srcOrd="0" destOrd="0" presId="urn:microsoft.com/office/officeart/2005/8/layout/hierarchy1"/>
    <dgm:cxn modelId="{396B63FC-FA76-4D47-9B60-4AB1A814FB13}" type="presParOf" srcId="{1C393563-8021-4E3A-84F1-FC2BD79D5356}" destId="{3B7483B4-4F38-46BD-9726-E36F90A08CEF}" srcOrd="1" destOrd="0" presId="urn:microsoft.com/office/officeart/2005/8/layout/hierarchy1"/>
    <dgm:cxn modelId="{66556E9A-ACC8-4BB1-A908-0486CA3AC77C}" type="presParOf" srcId="{6015E430-21AB-4B91-BF4C-8FED5F8804CA}" destId="{B6706499-9E3E-4F90-8444-8A0850D5CC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3B0FE050-13F5-429A-B77C-8C08021B5ACD}" type="doc">
      <dgm:prSet loTypeId="urn:microsoft.com/office/officeart/2005/8/layout/vProcess5" loCatId="process" qsTypeId="urn:microsoft.com/office/officeart/2005/8/quickstyle/simple1" qsCatId="simple" csTypeId="urn:microsoft.com/office/officeart/2005/8/colors/accent2_3" csCatId="accent2"/>
      <dgm:spPr/>
      <dgm:t>
        <a:bodyPr/>
        <a:lstStyle/>
        <a:p>
          <a:endParaRPr lang="en-US"/>
        </a:p>
      </dgm:t>
    </dgm:pt>
    <dgm:pt modelId="{DC3CD8C4-75A1-4225-89E0-906B1D4975A2}">
      <dgm:prSet/>
      <dgm:spPr/>
      <dgm:t>
        <a:bodyPr/>
        <a:lstStyle/>
        <a:p>
          <a:r>
            <a:rPr lang="en-GB" dirty="0"/>
            <a:t>Who makes the law in the United Kingdom? </a:t>
          </a:r>
          <a:endParaRPr lang="en-US" dirty="0"/>
        </a:p>
      </dgm:t>
    </dgm:pt>
    <dgm:pt modelId="{F93782A4-88ED-4B2F-B83F-A3F9A57B612E}" type="parTrans" cxnId="{EE2D92B5-45EE-477B-91D6-FCA8A85A9FA8}">
      <dgm:prSet/>
      <dgm:spPr/>
      <dgm:t>
        <a:bodyPr/>
        <a:lstStyle/>
        <a:p>
          <a:endParaRPr lang="en-US"/>
        </a:p>
      </dgm:t>
    </dgm:pt>
    <dgm:pt modelId="{42D398A3-2792-490A-A451-0AE8101C22E0}" type="sibTrans" cxnId="{EE2D92B5-45EE-477B-91D6-FCA8A85A9FA8}">
      <dgm:prSet/>
      <dgm:spPr/>
      <dgm:t>
        <a:bodyPr/>
        <a:lstStyle/>
        <a:p>
          <a:endParaRPr lang="en-US"/>
        </a:p>
      </dgm:t>
    </dgm:pt>
    <dgm:pt modelId="{2CD58C1A-CE02-4A2F-9D84-882D013274F7}">
      <dgm:prSet/>
      <dgm:spPr/>
      <dgm:t>
        <a:bodyPr/>
        <a:lstStyle/>
        <a:p>
          <a:r>
            <a:rPr lang="en-GB"/>
            <a:t>Why do we need the law? </a:t>
          </a:r>
          <a:endParaRPr lang="en-US"/>
        </a:p>
      </dgm:t>
    </dgm:pt>
    <dgm:pt modelId="{A6AF9F6E-A86E-4786-8136-2F4CAE42FBC7}" type="parTrans" cxnId="{BE544910-5115-45E1-994F-F18AC34FF265}">
      <dgm:prSet/>
      <dgm:spPr/>
      <dgm:t>
        <a:bodyPr/>
        <a:lstStyle/>
        <a:p>
          <a:endParaRPr lang="en-US"/>
        </a:p>
      </dgm:t>
    </dgm:pt>
    <dgm:pt modelId="{F5DE996E-17A3-4465-9DA9-A8B787EC57F8}" type="sibTrans" cxnId="{BE544910-5115-45E1-994F-F18AC34FF265}">
      <dgm:prSet/>
      <dgm:spPr/>
      <dgm:t>
        <a:bodyPr/>
        <a:lstStyle/>
        <a:p>
          <a:endParaRPr lang="en-US"/>
        </a:p>
      </dgm:t>
    </dgm:pt>
    <dgm:pt modelId="{AB76BDC7-3A13-49F4-BC05-25C2146FA33E}">
      <dgm:prSet/>
      <dgm:spPr/>
      <dgm:t>
        <a:bodyPr/>
        <a:lstStyle/>
        <a:p>
          <a:r>
            <a:rPr lang="en-GB"/>
            <a:t>Why do you need to study this?</a:t>
          </a:r>
          <a:endParaRPr lang="en-US"/>
        </a:p>
      </dgm:t>
    </dgm:pt>
    <dgm:pt modelId="{D75D8045-23DA-447D-B81E-2F7BEFF38F54}" type="parTrans" cxnId="{80EF420E-DD14-475F-9CDE-5E27D93340D9}">
      <dgm:prSet/>
      <dgm:spPr/>
      <dgm:t>
        <a:bodyPr/>
        <a:lstStyle/>
        <a:p>
          <a:endParaRPr lang="en-US"/>
        </a:p>
      </dgm:t>
    </dgm:pt>
    <dgm:pt modelId="{98538A17-C206-4B6C-8747-0D29CB0B720B}" type="sibTrans" cxnId="{80EF420E-DD14-475F-9CDE-5E27D93340D9}">
      <dgm:prSet/>
      <dgm:spPr/>
      <dgm:t>
        <a:bodyPr/>
        <a:lstStyle/>
        <a:p>
          <a:endParaRPr lang="en-US"/>
        </a:p>
      </dgm:t>
    </dgm:pt>
    <dgm:pt modelId="{83926075-8496-483C-8B45-ADBA8755F4E3}" type="pres">
      <dgm:prSet presAssocID="{3B0FE050-13F5-429A-B77C-8C08021B5ACD}" presName="outerComposite" presStyleCnt="0">
        <dgm:presLayoutVars>
          <dgm:chMax val="5"/>
          <dgm:dir/>
          <dgm:resizeHandles val="exact"/>
        </dgm:presLayoutVars>
      </dgm:prSet>
      <dgm:spPr/>
    </dgm:pt>
    <dgm:pt modelId="{2249563A-BD86-48AF-BB77-D0D8B539DE98}" type="pres">
      <dgm:prSet presAssocID="{3B0FE050-13F5-429A-B77C-8C08021B5ACD}" presName="dummyMaxCanvas" presStyleCnt="0">
        <dgm:presLayoutVars/>
      </dgm:prSet>
      <dgm:spPr/>
    </dgm:pt>
    <dgm:pt modelId="{100D87EC-F987-45EE-A7EE-AF58D88B4B33}" type="pres">
      <dgm:prSet presAssocID="{3B0FE050-13F5-429A-B77C-8C08021B5ACD}" presName="ThreeNodes_1" presStyleLbl="node1" presStyleIdx="0" presStyleCnt="3">
        <dgm:presLayoutVars>
          <dgm:bulletEnabled val="1"/>
        </dgm:presLayoutVars>
      </dgm:prSet>
      <dgm:spPr/>
    </dgm:pt>
    <dgm:pt modelId="{FE798B1B-D2A8-40B6-B7BA-59EA9FDC966F}" type="pres">
      <dgm:prSet presAssocID="{3B0FE050-13F5-429A-B77C-8C08021B5ACD}" presName="ThreeNodes_2" presStyleLbl="node1" presStyleIdx="1" presStyleCnt="3">
        <dgm:presLayoutVars>
          <dgm:bulletEnabled val="1"/>
        </dgm:presLayoutVars>
      </dgm:prSet>
      <dgm:spPr/>
    </dgm:pt>
    <dgm:pt modelId="{797CEC05-9450-4F92-B6FE-B87BCACDC444}" type="pres">
      <dgm:prSet presAssocID="{3B0FE050-13F5-429A-B77C-8C08021B5ACD}" presName="ThreeNodes_3" presStyleLbl="node1" presStyleIdx="2" presStyleCnt="3">
        <dgm:presLayoutVars>
          <dgm:bulletEnabled val="1"/>
        </dgm:presLayoutVars>
      </dgm:prSet>
      <dgm:spPr/>
    </dgm:pt>
    <dgm:pt modelId="{2524C668-8863-4763-AB48-338ED9081D59}" type="pres">
      <dgm:prSet presAssocID="{3B0FE050-13F5-429A-B77C-8C08021B5ACD}" presName="ThreeConn_1-2" presStyleLbl="fgAccFollowNode1" presStyleIdx="0" presStyleCnt="2">
        <dgm:presLayoutVars>
          <dgm:bulletEnabled val="1"/>
        </dgm:presLayoutVars>
      </dgm:prSet>
      <dgm:spPr/>
    </dgm:pt>
    <dgm:pt modelId="{3B1F543E-DF60-4FE0-91A5-284CC2D7827F}" type="pres">
      <dgm:prSet presAssocID="{3B0FE050-13F5-429A-B77C-8C08021B5ACD}" presName="ThreeConn_2-3" presStyleLbl="fgAccFollowNode1" presStyleIdx="1" presStyleCnt="2">
        <dgm:presLayoutVars>
          <dgm:bulletEnabled val="1"/>
        </dgm:presLayoutVars>
      </dgm:prSet>
      <dgm:spPr/>
    </dgm:pt>
    <dgm:pt modelId="{976DA0C1-1C84-40FD-A0DC-CD9198DE0198}" type="pres">
      <dgm:prSet presAssocID="{3B0FE050-13F5-429A-B77C-8C08021B5ACD}" presName="ThreeNodes_1_text" presStyleLbl="node1" presStyleIdx="2" presStyleCnt="3">
        <dgm:presLayoutVars>
          <dgm:bulletEnabled val="1"/>
        </dgm:presLayoutVars>
      </dgm:prSet>
      <dgm:spPr/>
    </dgm:pt>
    <dgm:pt modelId="{90483A42-2982-4029-A92B-14B5888B8FCF}" type="pres">
      <dgm:prSet presAssocID="{3B0FE050-13F5-429A-B77C-8C08021B5ACD}" presName="ThreeNodes_2_text" presStyleLbl="node1" presStyleIdx="2" presStyleCnt="3">
        <dgm:presLayoutVars>
          <dgm:bulletEnabled val="1"/>
        </dgm:presLayoutVars>
      </dgm:prSet>
      <dgm:spPr/>
    </dgm:pt>
    <dgm:pt modelId="{414B3ABA-0805-4DB8-BD95-9D744299D842}" type="pres">
      <dgm:prSet presAssocID="{3B0FE050-13F5-429A-B77C-8C08021B5AC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0EF420E-DD14-475F-9CDE-5E27D93340D9}" srcId="{3B0FE050-13F5-429A-B77C-8C08021B5ACD}" destId="{AB76BDC7-3A13-49F4-BC05-25C2146FA33E}" srcOrd="2" destOrd="0" parTransId="{D75D8045-23DA-447D-B81E-2F7BEFF38F54}" sibTransId="{98538A17-C206-4B6C-8747-0D29CB0B720B}"/>
    <dgm:cxn modelId="{BE544910-5115-45E1-994F-F18AC34FF265}" srcId="{3B0FE050-13F5-429A-B77C-8C08021B5ACD}" destId="{2CD58C1A-CE02-4A2F-9D84-882D013274F7}" srcOrd="1" destOrd="0" parTransId="{A6AF9F6E-A86E-4786-8136-2F4CAE42FBC7}" sibTransId="{F5DE996E-17A3-4465-9DA9-A8B787EC57F8}"/>
    <dgm:cxn modelId="{3D086917-DFF0-4A4F-89A3-9C16A05C4B07}" type="presOf" srcId="{2CD58C1A-CE02-4A2F-9D84-882D013274F7}" destId="{90483A42-2982-4029-A92B-14B5888B8FCF}" srcOrd="1" destOrd="0" presId="urn:microsoft.com/office/officeart/2005/8/layout/vProcess5"/>
    <dgm:cxn modelId="{B63ECF26-98D0-4E0A-B768-AA857C5F0EB6}" type="presOf" srcId="{3B0FE050-13F5-429A-B77C-8C08021B5ACD}" destId="{83926075-8496-483C-8B45-ADBA8755F4E3}" srcOrd="0" destOrd="0" presId="urn:microsoft.com/office/officeart/2005/8/layout/vProcess5"/>
    <dgm:cxn modelId="{EE83DC5B-0376-4C0D-8F57-F79D768D7514}" type="presOf" srcId="{DC3CD8C4-75A1-4225-89E0-906B1D4975A2}" destId="{976DA0C1-1C84-40FD-A0DC-CD9198DE0198}" srcOrd="1" destOrd="0" presId="urn:microsoft.com/office/officeart/2005/8/layout/vProcess5"/>
    <dgm:cxn modelId="{B7802C5D-7F5F-446C-8B59-C136CE689688}" type="presOf" srcId="{AB76BDC7-3A13-49F4-BC05-25C2146FA33E}" destId="{797CEC05-9450-4F92-B6FE-B87BCACDC444}" srcOrd="0" destOrd="0" presId="urn:microsoft.com/office/officeart/2005/8/layout/vProcess5"/>
    <dgm:cxn modelId="{C268C081-A8A6-4F4D-A11F-88C4CAC1A166}" type="presOf" srcId="{42D398A3-2792-490A-A451-0AE8101C22E0}" destId="{2524C668-8863-4763-AB48-338ED9081D59}" srcOrd="0" destOrd="0" presId="urn:microsoft.com/office/officeart/2005/8/layout/vProcess5"/>
    <dgm:cxn modelId="{59A4E9A3-66C5-48D2-87AB-BA0C960B5DB4}" type="presOf" srcId="{2CD58C1A-CE02-4A2F-9D84-882D013274F7}" destId="{FE798B1B-D2A8-40B6-B7BA-59EA9FDC966F}" srcOrd="0" destOrd="0" presId="urn:microsoft.com/office/officeart/2005/8/layout/vProcess5"/>
    <dgm:cxn modelId="{828BEAA8-1678-4960-98F5-6862EFC4E194}" type="presOf" srcId="{DC3CD8C4-75A1-4225-89E0-906B1D4975A2}" destId="{100D87EC-F987-45EE-A7EE-AF58D88B4B33}" srcOrd="0" destOrd="0" presId="urn:microsoft.com/office/officeart/2005/8/layout/vProcess5"/>
    <dgm:cxn modelId="{EE2D92B5-45EE-477B-91D6-FCA8A85A9FA8}" srcId="{3B0FE050-13F5-429A-B77C-8C08021B5ACD}" destId="{DC3CD8C4-75A1-4225-89E0-906B1D4975A2}" srcOrd="0" destOrd="0" parTransId="{F93782A4-88ED-4B2F-B83F-A3F9A57B612E}" sibTransId="{42D398A3-2792-490A-A451-0AE8101C22E0}"/>
    <dgm:cxn modelId="{060540CD-A704-4D9C-A52A-AECE6179A5F0}" type="presOf" srcId="{F5DE996E-17A3-4465-9DA9-A8B787EC57F8}" destId="{3B1F543E-DF60-4FE0-91A5-284CC2D7827F}" srcOrd="0" destOrd="0" presId="urn:microsoft.com/office/officeart/2005/8/layout/vProcess5"/>
    <dgm:cxn modelId="{BE54B1F4-6327-4E98-9294-B62D3FA0AF5A}" type="presOf" srcId="{AB76BDC7-3A13-49F4-BC05-25C2146FA33E}" destId="{414B3ABA-0805-4DB8-BD95-9D744299D842}" srcOrd="1" destOrd="0" presId="urn:microsoft.com/office/officeart/2005/8/layout/vProcess5"/>
    <dgm:cxn modelId="{2110A71C-B677-4D11-93C8-EC05EE1C61B6}" type="presParOf" srcId="{83926075-8496-483C-8B45-ADBA8755F4E3}" destId="{2249563A-BD86-48AF-BB77-D0D8B539DE98}" srcOrd="0" destOrd="0" presId="urn:microsoft.com/office/officeart/2005/8/layout/vProcess5"/>
    <dgm:cxn modelId="{7D9A1F1B-4336-4764-BF0C-FFDD7EFC4697}" type="presParOf" srcId="{83926075-8496-483C-8B45-ADBA8755F4E3}" destId="{100D87EC-F987-45EE-A7EE-AF58D88B4B33}" srcOrd="1" destOrd="0" presId="urn:microsoft.com/office/officeart/2005/8/layout/vProcess5"/>
    <dgm:cxn modelId="{9201B5CE-36ED-42F3-B797-441D185B4B6D}" type="presParOf" srcId="{83926075-8496-483C-8B45-ADBA8755F4E3}" destId="{FE798B1B-D2A8-40B6-B7BA-59EA9FDC966F}" srcOrd="2" destOrd="0" presId="urn:microsoft.com/office/officeart/2005/8/layout/vProcess5"/>
    <dgm:cxn modelId="{947B108B-7DE7-4C0D-94FB-6A697B6B232A}" type="presParOf" srcId="{83926075-8496-483C-8B45-ADBA8755F4E3}" destId="{797CEC05-9450-4F92-B6FE-B87BCACDC444}" srcOrd="3" destOrd="0" presId="urn:microsoft.com/office/officeart/2005/8/layout/vProcess5"/>
    <dgm:cxn modelId="{8B9349A2-5BBE-4FF3-A2AF-AB7F0EAE5505}" type="presParOf" srcId="{83926075-8496-483C-8B45-ADBA8755F4E3}" destId="{2524C668-8863-4763-AB48-338ED9081D59}" srcOrd="4" destOrd="0" presId="urn:microsoft.com/office/officeart/2005/8/layout/vProcess5"/>
    <dgm:cxn modelId="{1F89B11A-101E-44C7-A894-2ABEB7F38DDC}" type="presParOf" srcId="{83926075-8496-483C-8B45-ADBA8755F4E3}" destId="{3B1F543E-DF60-4FE0-91A5-284CC2D7827F}" srcOrd="5" destOrd="0" presId="urn:microsoft.com/office/officeart/2005/8/layout/vProcess5"/>
    <dgm:cxn modelId="{6A9959B8-DD8D-4042-B037-B8EED2AADC55}" type="presParOf" srcId="{83926075-8496-483C-8B45-ADBA8755F4E3}" destId="{976DA0C1-1C84-40FD-A0DC-CD9198DE0198}" srcOrd="6" destOrd="0" presId="urn:microsoft.com/office/officeart/2005/8/layout/vProcess5"/>
    <dgm:cxn modelId="{5744DE57-0ABA-4F3A-98AB-E0B369B4FC1A}" type="presParOf" srcId="{83926075-8496-483C-8B45-ADBA8755F4E3}" destId="{90483A42-2982-4029-A92B-14B5888B8FCF}" srcOrd="7" destOrd="0" presId="urn:microsoft.com/office/officeart/2005/8/layout/vProcess5"/>
    <dgm:cxn modelId="{727A910A-07F1-4B3A-BCAA-5E23306975BC}" type="presParOf" srcId="{83926075-8496-483C-8B45-ADBA8755F4E3}" destId="{414B3ABA-0805-4DB8-BD95-9D744299D84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A3FF0C-DE70-4F98-944B-96F4F4592DD2}">
      <dsp:nvSpPr>
        <dsp:cNvPr id="0" name=""/>
        <dsp:cNvSpPr/>
      </dsp:nvSpPr>
      <dsp:spPr>
        <a:xfrm>
          <a:off x="0" y="31715"/>
          <a:ext cx="10058399" cy="912600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Parliament</a:t>
          </a:r>
          <a:endParaRPr lang="en-US" sz="3900" kern="1200"/>
        </a:p>
      </dsp:txBody>
      <dsp:txXfrm>
        <a:off x="44549" y="76264"/>
        <a:ext cx="9969301" cy="823502"/>
      </dsp:txXfrm>
    </dsp:sp>
    <dsp:sp modelId="{163B10E2-79A9-4F07-8DAE-5B715BBD7FB4}">
      <dsp:nvSpPr>
        <dsp:cNvPr id="0" name=""/>
        <dsp:cNvSpPr/>
      </dsp:nvSpPr>
      <dsp:spPr>
        <a:xfrm>
          <a:off x="0" y="1056635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International law. </a:t>
          </a:r>
          <a:endParaRPr lang="en-US" sz="3900" kern="1200"/>
        </a:p>
      </dsp:txBody>
      <dsp:txXfrm>
        <a:off x="44549" y="1101184"/>
        <a:ext cx="9969301" cy="823502"/>
      </dsp:txXfrm>
    </dsp:sp>
    <dsp:sp modelId="{8807184A-44A4-47E4-9FA6-E1D324BDDCCF}">
      <dsp:nvSpPr>
        <dsp:cNvPr id="0" name=""/>
        <dsp:cNvSpPr/>
      </dsp:nvSpPr>
      <dsp:spPr>
        <a:xfrm>
          <a:off x="0" y="2081556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Secondary legislation. </a:t>
          </a:r>
          <a:endParaRPr lang="en-US" sz="3900" kern="1200"/>
        </a:p>
      </dsp:txBody>
      <dsp:txXfrm>
        <a:off x="44549" y="2126105"/>
        <a:ext cx="9969301" cy="823502"/>
      </dsp:txXfrm>
    </dsp:sp>
    <dsp:sp modelId="{CB7A61ED-32D5-4E96-83FD-E1B3CB0DF26D}">
      <dsp:nvSpPr>
        <dsp:cNvPr id="0" name=""/>
        <dsp:cNvSpPr/>
      </dsp:nvSpPr>
      <dsp:spPr>
        <a:xfrm>
          <a:off x="0" y="3106476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Case law. </a:t>
          </a:r>
          <a:endParaRPr lang="en-US" sz="3900" kern="1200"/>
        </a:p>
      </dsp:txBody>
      <dsp:txXfrm>
        <a:off x="44549" y="3151025"/>
        <a:ext cx="9969301" cy="8235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9FBBB-08D6-491C-A441-8B6253187D4F}">
      <dsp:nvSpPr>
        <dsp:cNvPr id="0" name=""/>
        <dsp:cNvSpPr/>
      </dsp:nvSpPr>
      <dsp:spPr>
        <a:xfrm>
          <a:off x="0" y="56491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Parliament- legislature  </a:t>
          </a:r>
          <a:endParaRPr lang="en-US" sz="3300" kern="1200"/>
        </a:p>
      </dsp:txBody>
      <dsp:txXfrm>
        <a:off x="37696" y="602611"/>
        <a:ext cx="10479182" cy="696808"/>
      </dsp:txXfrm>
    </dsp:sp>
    <dsp:sp modelId="{39320860-5A18-4702-8781-425F64BFAC13}">
      <dsp:nvSpPr>
        <dsp:cNvPr id="0" name=""/>
        <dsp:cNvSpPr/>
      </dsp:nvSpPr>
      <dsp:spPr>
        <a:xfrm>
          <a:off x="0" y="143215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Government – Executive </a:t>
          </a:r>
          <a:endParaRPr lang="en-US" sz="3300" kern="1200"/>
        </a:p>
      </dsp:txBody>
      <dsp:txXfrm>
        <a:off x="37696" y="1469851"/>
        <a:ext cx="10479182" cy="696808"/>
      </dsp:txXfrm>
    </dsp:sp>
    <dsp:sp modelId="{AAD0BF07-FF5D-497C-A032-FB8A5D0D2637}">
      <dsp:nvSpPr>
        <dsp:cNvPr id="0" name=""/>
        <dsp:cNvSpPr/>
      </dsp:nvSpPr>
      <dsp:spPr>
        <a:xfrm>
          <a:off x="0" y="229939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Judiciary – Judges and member of the judiciary.</a:t>
          </a:r>
          <a:endParaRPr lang="en-US" sz="3300" kern="1200"/>
        </a:p>
      </dsp:txBody>
      <dsp:txXfrm>
        <a:off x="37696" y="2337091"/>
        <a:ext cx="10479182" cy="6968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3D05D-5778-473B-8617-09C218D8F181}">
      <dsp:nvSpPr>
        <dsp:cNvPr id="0" name=""/>
        <dsp:cNvSpPr/>
      </dsp:nvSpPr>
      <dsp:spPr>
        <a:xfrm>
          <a:off x="0" y="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important element in the Uk system. </a:t>
          </a:r>
          <a:endParaRPr lang="en-US" sz="2500" kern="1200"/>
        </a:p>
      </dsp:txBody>
      <dsp:txXfrm>
        <a:off x="49100" y="49100"/>
        <a:ext cx="3777446" cy="1578200"/>
      </dsp:txXfrm>
    </dsp:sp>
    <dsp:sp modelId="{467DBFA6-805B-4E7B-B628-6F4952FA919F}">
      <dsp:nvSpPr>
        <dsp:cNvPr id="0" name=""/>
        <dsp:cNvSpPr/>
      </dsp:nvSpPr>
      <dsp:spPr>
        <a:xfrm>
          <a:off x="492918" y="19558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crown is the symbol used to describe the state. </a:t>
          </a:r>
          <a:endParaRPr lang="en-US" sz="2500" kern="1200"/>
        </a:p>
      </dsp:txBody>
      <dsp:txXfrm>
        <a:off x="542018" y="2004900"/>
        <a:ext cx="3905633" cy="1578200"/>
      </dsp:txXfrm>
    </dsp:sp>
    <dsp:sp modelId="{142935B7-606F-478D-ADE1-6F7E2FB38FD0}">
      <dsp:nvSpPr>
        <dsp:cNvPr id="0" name=""/>
        <dsp:cNvSpPr/>
      </dsp:nvSpPr>
      <dsp:spPr>
        <a:xfrm>
          <a:off x="985837" y="39116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 need to distinguish between – the crown, the state and the monarch. </a:t>
          </a:r>
          <a:endParaRPr lang="en-US" sz="2500" kern="1200"/>
        </a:p>
      </dsp:txBody>
      <dsp:txXfrm>
        <a:off x="1034937" y="3960700"/>
        <a:ext cx="3905633" cy="1578200"/>
      </dsp:txXfrm>
    </dsp:sp>
    <dsp:sp modelId="{368C1258-A8D6-496D-88F1-B315B5C0BF8B}">
      <dsp:nvSpPr>
        <dsp:cNvPr id="0" name=""/>
        <dsp:cNvSpPr/>
      </dsp:nvSpPr>
      <dsp:spPr>
        <a:xfrm>
          <a:off x="4496752" y="1271270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41926" y="1271270"/>
        <a:ext cx="599313" cy="819969"/>
      </dsp:txXfrm>
    </dsp:sp>
    <dsp:sp modelId="{A7E90AF8-D2B3-4774-AB15-2E57EB2D2142}">
      <dsp:nvSpPr>
        <dsp:cNvPr id="0" name=""/>
        <dsp:cNvSpPr/>
      </dsp:nvSpPr>
      <dsp:spPr>
        <a:xfrm>
          <a:off x="4989671" y="3215894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690300"/>
            <a:satOff val="23056"/>
            <a:lumOff val="39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690300"/>
              <a:satOff val="23056"/>
              <a:lumOff val="39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34845" y="3215894"/>
        <a:ext cx="599313" cy="8199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BC5B9-77C3-4548-A982-A90DFF5F13CD}">
      <dsp:nvSpPr>
        <dsp:cNvPr id="0" name=""/>
        <dsp:cNvSpPr/>
      </dsp:nvSpPr>
      <dsp:spPr>
        <a:xfrm rot="5400000">
          <a:off x="-226575" y="226830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state </a:t>
          </a:r>
        </a:p>
      </dsp:txBody>
      <dsp:txXfrm rot="-5400000">
        <a:off x="0" y="528930"/>
        <a:ext cx="1057350" cy="453150"/>
      </dsp:txXfrm>
    </dsp:sp>
    <dsp:sp modelId="{90652EC1-7B55-4647-A84E-63BE377967EA}">
      <dsp:nvSpPr>
        <dsp:cNvPr id="0" name=""/>
        <dsp:cNvSpPr/>
      </dsp:nvSpPr>
      <dsp:spPr>
        <a:xfrm rot="5400000">
          <a:off x="4045352" y="-2965311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Comprising the three powers that make up the United Kingdom of Great Britain and Northern Ireland. </a:t>
          </a:r>
        </a:p>
      </dsp:txBody>
      <dsp:txXfrm rot="-5400000">
        <a:off x="1057351" y="70619"/>
        <a:ext cx="6909900" cy="885967"/>
      </dsp:txXfrm>
    </dsp:sp>
    <dsp:sp modelId="{19CCB946-AB60-4999-AF57-A8A05E125212}">
      <dsp:nvSpPr>
        <dsp:cNvPr id="0" name=""/>
        <dsp:cNvSpPr/>
      </dsp:nvSpPr>
      <dsp:spPr>
        <a:xfrm rot="5400000">
          <a:off x="-226575" y="1541944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monarch </a:t>
          </a:r>
        </a:p>
      </dsp:txBody>
      <dsp:txXfrm rot="-5400000">
        <a:off x="0" y="1844044"/>
        <a:ext cx="1057350" cy="453150"/>
      </dsp:txXfrm>
    </dsp:sp>
    <dsp:sp modelId="{EB0C1831-5503-46EE-9983-3D051F41C956}">
      <dsp:nvSpPr>
        <dsp:cNvPr id="0" name=""/>
        <dsp:cNvSpPr/>
      </dsp:nvSpPr>
      <dsp:spPr>
        <a:xfrm rot="5400000">
          <a:off x="4045352" y="-1672632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The physical embodiment of the crown.</a:t>
          </a:r>
        </a:p>
      </dsp:txBody>
      <dsp:txXfrm rot="-5400000">
        <a:off x="1057351" y="1363298"/>
        <a:ext cx="6909900" cy="885967"/>
      </dsp:txXfrm>
    </dsp:sp>
    <dsp:sp modelId="{9FE1229F-9D78-4B1B-A7FB-105EA37ADE11}">
      <dsp:nvSpPr>
        <dsp:cNvPr id="0" name=""/>
        <dsp:cNvSpPr/>
      </dsp:nvSpPr>
      <dsp:spPr>
        <a:xfrm rot="5400000">
          <a:off x="-226575" y="2857057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Crown</a:t>
          </a:r>
        </a:p>
      </dsp:txBody>
      <dsp:txXfrm rot="-5400000">
        <a:off x="0" y="3159157"/>
        <a:ext cx="1057350" cy="453150"/>
      </dsp:txXfrm>
    </dsp:sp>
    <dsp:sp modelId="{2159F3EB-0AB1-4C35-BB1C-B65AA73DE5E5}">
      <dsp:nvSpPr>
        <dsp:cNvPr id="0" name=""/>
        <dsp:cNvSpPr/>
      </dsp:nvSpPr>
      <dsp:spPr>
        <a:xfrm rot="5400000">
          <a:off x="4045352" y="-357519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The actual crown used in the coronation of the monarch.</a:t>
          </a:r>
        </a:p>
      </dsp:txBody>
      <dsp:txXfrm rot="-5400000">
        <a:off x="1057351" y="2678411"/>
        <a:ext cx="6909900" cy="88596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96FCC4-296C-41B6-8D0C-8DC33424AA8A}">
      <dsp:nvSpPr>
        <dsp:cNvPr id="0" name=""/>
        <dsp:cNvSpPr/>
      </dsp:nvSpPr>
      <dsp:spPr>
        <a:xfrm>
          <a:off x="0" y="4206383"/>
          <a:ext cx="6572250" cy="13806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King in parliament, His majesty’s government, His  majesty’s ministers, the royal court of justice, Kings court and the kings counsel. </a:t>
          </a:r>
          <a:endParaRPr lang="en-US" sz="2100" kern="1200"/>
        </a:p>
      </dsp:txBody>
      <dsp:txXfrm>
        <a:off x="0" y="4206383"/>
        <a:ext cx="6572250" cy="1380628"/>
      </dsp:txXfrm>
    </dsp:sp>
    <dsp:sp modelId="{BAC76046-6D31-4687-B5D9-C4F2B7B1AFBB}">
      <dsp:nvSpPr>
        <dsp:cNvPr id="0" name=""/>
        <dsp:cNvSpPr/>
      </dsp:nvSpPr>
      <dsp:spPr>
        <a:xfrm rot="10800000">
          <a:off x="0" y="2103685"/>
          <a:ext cx="6572250" cy="2123407"/>
        </a:xfrm>
        <a:prstGeom prst="upArrowCallout">
          <a:avLst/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Including the government, parliament and the Judiciary. </a:t>
          </a:r>
          <a:endParaRPr lang="en-US" sz="2100" kern="1200"/>
        </a:p>
      </dsp:txBody>
      <dsp:txXfrm rot="10800000">
        <a:off x="0" y="2103685"/>
        <a:ext cx="6572250" cy="1379726"/>
      </dsp:txXfrm>
    </dsp:sp>
    <dsp:sp modelId="{C1516914-E139-41C6-ACE9-ABCE05234BFC}">
      <dsp:nvSpPr>
        <dsp:cNvPr id="0" name=""/>
        <dsp:cNvSpPr/>
      </dsp:nvSpPr>
      <dsp:spPr>
        <a:xfrm rot="10800000">
          <a:off x="0" y="987"/>
          <a:ext cx="6572250" cy="2123407"/>
        </a:xfrm>
        <a:prstGeom prst="upArrowCallou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Head of all the institutions. </a:t>
          </a:r>
          <a:endParaRPr lang="en-US" sz="2100" kern="1200"/>
        </a:p>
      </dsp:txBody>
      <dsp:txXfrm rot="10800000">
        <a:off x="0" y="987"/>
        <a:ext cx="6572250" cy="137972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C5CE79-049A-4F17-8523-D314BA827746}">
      <dsp:nvSpPr>
        <dsp:cNvPr id="0" name=""/>
        <dsp:cNvSpPr/>
      </dsp:nvSpPr>
      <dsp:spPr>
        <a:xfrm>
          <a:off x="0" y="1310"/>
          <a:ext cx="10058399" cy="5583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61B4B6-331D-418F-B546-4F6D955B6C5C}">
      <dsp:nvSpPr>
        <dsp:cNvPr id="0" name=""/>
        <dsp:cNvSpPr/>
      </dsp:nvSpPr>
      <dsp:spPr>
        <a:xfrm>
          <a:off x="168906" y="126943"/>
          <a:ext cx="307102" cy="3071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78E6FD-A96F-4569-8B19-309C48DD9A57}">
      <dsp:nvSpPr>
        <dsp:cNvPr id="0" name=""/>
        <dsp:cNvSpPr/>
      </dsp:nvSpPr>
      <dsp:spPr>
        <a:xfrm>
          <a:off x="644915" y="1310"/>
          <a:ext cx="9413484" cy="558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94" tIns="59094" rIns="59094" bIns="5909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Charged with law making. </a:t>
          </a:r>
          <a:endParaRPr lang="en-US" sz="1500" kern="1200" dirty="0"/>
        </a:p>
      </dsp:txBody>
      <dsp:txXfrm>
        <a:off x="644915" y="1310"/>
        <a:ext cx="9413484" cy="558368"/>
      </dsp:txXfrm>
    </dsp:sp>
    <dsp:sp modelId="{32EB7A27-499C-4A7B-92DF-95E314AA370F}">
      <dsp:nvSpPr>
        <dsp:cNvPr id="0" name=""/>
        <dsp:cNvSpPr/>
      </dsp:nvSpPr>
      <dsp:spPr>
        <a:xfrm>
          <a:off x="0" y="699270"/>
          <a:ext cx="10058399" cy="5583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7735E5-9D62-42CA-B661-B54D648A0FB6}">
      <dsp:nvSpPr>
        <dsp:cNvPr id="0" name=""/>
        <dsp:cNvSpPr/>
      </dsp:nvSpPr>
      <dsp:spPr>
        <a:xfrm>
          <a:off x="168906" y="824903"/>
          <a:ext cx="307102" cy="3071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A0E57E-8C18-49E1-92BB-51D284A51B27}">
      <dsp:nvSpPr>
        <dsp:cNvPr id="0" name=""/>
        <dsp:cNvSpPr/>
      </dsp:nvSpPr>
      <dsp:spPr>
        <a:xfrm>
          <a:off x="644915" y="699270"/>
          <a:ext cx="9413484" cy="558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94" tIns="59094" rIns="59094" bIns="5909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Scrutinising a bill. </a:t>
          </a:r>
          <a:endParaRPr lang="en-US" sz="1500" kern="1200"/>
        </a:p>
      </dsp:txBody>
      <dsp:txXfrm>
        <a:off x="644915" y="699270"/>
        <a:ext cx="9413484" cy="558368"/>
      </dsp:txXfrm>
    </dsp:sp>
    <dsp:sp modelId="{5701A78E-AAA0-4FFF-9876-EE3C1504E3E8}">
      <dsp:nvSpPr>
        <dsp:cNvPr id="0" name=""/>
        <dsp:cNvSpPr/>
      </dsp:nvSpPr>
      <dsp:spPr>
        <a:xfrm>
          <a:off x="0" y="1397231"/>
          <a:ext cx="10058399" cy="5583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9C8BA1-FF8E-49B2-BFFB-25A906BC6F26}">
      <dsp:nvSpPr>
        <dsp:cNvPr id="0" name=""/>
        <dsp:cNvSpPr/>
      </dsp:nvSpPr>
      <dsp:spPr>
        <a:xfrm>
          <a:off x="168906" y="1522864"/>
          <a:ext cx="307102" cy="3071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06D0E1-4574-413B-8101-2AEDE431B1CB}">
      <dsp:nvSpPr>
        <dsp:cNvPr id="0" name=""/>
        <dsp:cNvSpPr/>
      </dsp:nvSpPr>
      <dsp:spPr>
        <a:xfrm>
          <a:off x="644915" y="1397231"/>
          <a:ext cx="9413484" cy="558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94" tIns="59094" rIns="59094" bIns="5909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Hold the executive to account.</a:t>
          </a:r>
          <a:endParaRPr lang="en-US" sz="1500" kern="1200"/>
        </a:p>
      </dsp:txBody>
      <dsp:txXfrm>
        <a:off x="644915" y="1397231"/>
        <a:ext cx="9413484" cy="558368"/>
      </dsp:txXfrm>
    </dsp:sp>
    <dsp:sp modelId="{4CCEDC6E-D9F3-4AA3-9A10-B4599B8E9818}">
      <dsp:nvSpPr>
        <dsp:cNvPr id="0" name=""/>
        <dsp:cNvSpPr/>
      </dsp:nvSpPr>
      <dsp:spPr>
        <a:xfrm>
          <a:off x="0" y="2095192"/>
          <a:ext cx="10058399" cy="5583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8F0BEE-15BA-43BD-AD7E-2D5465C5297E}">
      <dsp:nvSpPr>
        <dsp:cNvPr id="0" name=""/>
        <dsp:cNvSpPr/>
      </dsp:nvSpPr>
      <dsp:spPr>
        <a:xfrm>
          <a:off x="168906" y="2220824"/>
          <a:ext cx="307102" cy="3071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B35360-5CF3-4581-855D-6BFA9F58511B}">
      <dsp:nvSpPr>
        <dsp:cNvPr id="0" name=""/>
        <dsp:cNvSpPr/>
      </dsp:nvSpPr>
      <dsp:spPr>
        <a:xfrm>
          <a:off x="644915" y="2095192"/>
          <a:ext cx="9413484" cy="558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94" tIns="59094" rIns="59094" bIns="5909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Where is parliament? </a:t>
          </a:r>
          <a:endParaRPr lang="en-US" sz="1500" kern="1200"/>
        </a:p>
      </dsp:txBody>
      <dsp:txXfrm>
        <a:off x="644915" y="2095192"/>
        <a:ext cx="9413484" cy="558368"/>
      </dsp:txXfrm>
    </dsp:sp>
    <dsp:sp modelId="{25DA1775-CD5D-43BE-9873-838EE2B1EEB2}">
      <dsp:nvSpPr>
        <dsp:cNvPr id="0" name=""/>
        <dsp:cNvSpPr/>
      </dsp:nvSpPr>
      <dsp:spPr>
        <a:xfrm>
          <a:off x="0" y="2793152"/>
          <a:ext cx="10058399" cy="5583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E60431-373D-4DB6-9833-9CBD8E34A7C2}">
      <dsp:nvSpPr>
        <dsp:cNvPr id="0" name=""/>
        <dsp:cNvSpPr/>
      </dsp:nvSpPr>
      <dsp:spPr>
        <a:xfrm>
          <a:off x="168906" y="2918785"/>
          <a:ext cx="307102" cy="3071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A78FF4-F5EC-499C-8538-868551FB6DBE}">
      <dsp:nvSpPr>
        <dsp:cNvPr id="0" name=""/>
        <dsp:cNvSpPr/>
      </dsp:nvSpPr>
      <dsp:spPr>
        <a:xfrm>
          <a:off x="644915" y="2793152"/>
          <a:ext cx="9413484" cy="558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94" tIns="59094" rIns="59094" bIns="5909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Includes the lower chamber which is the house of commons who are voted for in a general election. </a:t>
          </a:r>
          <a:endParaRPr lang="en-US" sz="1500" kern="1200"/>
        </a:p>
      </dsp:txBody>
      <dsp:txXfrm>
        <a:off x="644915" y="2793152"/>
        <a:ext cx="9413484" cy="558368"/>
      </dsp:txXfrm>
    </dsp:sp>
    <dsp:sp modelId="{859A081B-A696-43E7-AA47-558BD6F6BB89}">
      <dsp:nvSpPr>
        <dsp:cNvPr id="0" name=""/>
        <dsp:cNvSpPr/>
      </dsp:nvSpPr>
      <dsp:spPr>
        <a:xfrm>
          <a:off x="0" y="3491113"/>
          <a:ext cx="10058399" cy="5583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8081EA-A722-4669-8E33-A963AA2C9D49}">
      <dsp:nvSpPr>
        <dsp:cNvPr id="0" name=""/>
        <dsp:cNvSpPr/>
      </dsp:nvSpPr>
      <dsp:spPr>
        <a:xfrm>
          <a:off x="168906" y="3616746"/>
          <a:ext cx="307102" cy="3071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FFA5C1-51D8-41C7-A9DB-DB06F4AE1CD3}">
      <dsp:nvSpPr>
        <dsp:cNvPr id="0" name=""/>
        <dsp:cNvSpPr/>
      </dsp:nvSpPr>
      <dsp:spPr>
        <a:xfrm>
          <a:off x="644915" y="3491113"/>
          <a:ext cx="9413484" cy="558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094" tIns="59094" rIns="59094" bIns="5909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Upper chamber which is the house of lords. </a:t>
          </a:r>
          <a:endParaRPr lang="en-US" sz="1500" kern="1200"/>
        </a:p>
      </dsp:txBody>
      <dsp:txXfrm>
        <a:off x="644915" y="3491113"/>
        <a:ext cx="9413484" cy="55836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2C073-AC6A-4726-BC08-23EBAFA854AD}">
      <dsp:nvSpPr>
        <dsp:cNvPr id="0" name=""/>
        <dsp:cNvSpPr/>
      </dsp:nvSpPr>
      <dsp:spPr>
        <a:xfrm>
          <a:off x="0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Members of the house of commons are elected every 5 years. </a:t>
          </a:r>
          <a:endParaRPr lang="en-US" sz="1400" kern="1200"/>
        </a:p>
      </dsp:txBody>
      <dsp:txXfrm>
        <a:off x="0" y="346075"/>
        <a:ext cx="1817687" cy="1090612"/>
      </dsp:txXfrm>
    </dsp:sp>
    <dsp:sp modelId="{E4A49293-6248-421B-B41E-DDB17BCEDAB9}">
      <dsp:nvSpPr>
        <dsp:cNvPr id="0" name=""/>
        <dsp:cNvSpPr/>
      </dsp:nvSpPr>
      <dsp:spPr>
        <a:xfrm>
          <a:off x="1999456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831582"/>
                <a:satOff val="3199"/>
                <a:lumOff val="1838"/>
                <a:alphaOff val="0"/>
                <a:shade val="36000"/>
                <a:satMod val="120000"/>
              </a:schemeClr>
              <a:schemeClr val="accent2">
                <a:hueOff val="-1831582"/>
                <a:satOff val="3199"/>
                <a:lumOff val="1838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Prime minister can ask the queen to dissolve parliament during the time of election. </a:t>
          </a:r>
          <a:endParaRPr lang="en-US" sz="1400" kern="1200"/>
        </a:p>
      </dsp:txBody>
      <dsp:txXfrm>
        <a:off x="1999456" y="346075"/>
        <a:ext cx="1817687" cy="1090612"/>
      </dsp:txXfrm>
    </dsp:sp>
    <dsp:sp modelId="{0E2F30FC-5BC1-42A6-BF51-D93293F4D91E}">
      <dsp:nvSpPr>
        <dsp:cNvPr id="0" name=""/>
        <dsp:cNvSpPr/>
      </dsp:nvSpPr>
      <dsp:spPr>
        <a:xfrm>
          <a:off x="3998912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663165"/>
                <a:satOff val="6398"/>
                <a:lumOff val="3676"/>
                <a:alphaOff val="0"/>
                <a:shade val="36000"/>
                <a:satMod val="120000"/>
              </a:schemeClr>
              <a:schemeClr val="accent2">
                <a:hueOff val="-3663165"/>
                <a:satOff val="6398"/>
                <a:lumOff val="3676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Fixed Term Parliaments Act 2011.</a:t>
          </a:r>
          <a:endParaRPr lang="en-US" sz="1400" kern="1200"/>
        </a:p>
      </dsp:txBody>
      <dsp:txXfrm>
        <a:off x="3998912" y="346075"/>
        <a:ext cx="1817687" cy="1090612"/>
      </dsp:txXfrm>
    </dsp:sp>
    <dsp:sp modelId="{E55CEF55-3916-445F-97CD-82E8C80DB6A7}">
      <dsp:nvSpPr>
        <dsp:cNvPr id="0" name=""/>
        <dsp:cNvSpPr/>
      </dsp:nvSpPr>
      <dsp:spPr>
        <a:xfrm>
          <a:off x="0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494747"/>
                <a:satOff val="9597"/>
                <a:lumOff val="5515"/>
                <a:alphaOff val="0"/>
                <a:shade val="36000"/>
                <a:satMod val="120000"/>
              </a:schemeClr>
              <a:schemeClr val="accent2">
                <a:hueOff val="-5494747"/>
                <a:satOff val="9597"/>
                <a:lumOff val="5515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House of lords – peers</a:t>
          </a:r>
          <a:endParaRPr lang="en-US" sz="1400" kern="1200"/>
        </a:p>
      </dsp:txBody>
      <dsp:txXfrm>
        <a:off x="0" y="1618456"/>
        <a:ext cx="1817687" cy="1090612"/>
      </dsp:txXfrm>
    </dsp:sp>
    <dsp:sp modelId="{ABE6EC34-90B6-491F-8064-428C9F65ADDE}">
      <dsp:nvSpPr>
        <dsp:cNvPr id="0" name=""/>
        <dsp:cNvSpPr/>
      </dsp:nvSpPr>
      <dsp:spPr>
        <a:xfrm>
          <a:off x="1999456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7326329"/>
                <a:satOff val="12797"/>
                <a:lumOff val="7353"/>
                <a:alphaOff val="0"/>
                <a:shade val="36000"/>
                <a:satMod val="120000"/>
              </a:schemeClr>
              <a:schemeClr val="accent2">
                <a:hueOff val="-7326329"/>
                <a:satOff val="12797"/>
                <a:lumOff val="7353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791 members can sit. </a:t>
          </a:r>
          <a:endParaRPr lang="en-US" sz="1400" kern="1200"/>
        </a:p>
      </dsp:txBody>
      <dsp:txXfrm>
        <a:off x="1999456" y="1618456"/>
        <a:ext cx="1817687" cy="1090612"/>
      </dsp:txXfrm>
    </dsp:sp>
    <dsp:sp modelId="{F2B8B409-7BE6-4200-A7B4-830380A4203A}">
      <dsp:nvSpPr>
        <dsp:cNvPr id="0" name=""/>
        <dsp:cNvSpPr/>
      </dsp:nvSpPr>
      <dsp:spPr>
        <a:xfrm>
          <a:off x="3998912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9157911"/>
                <a:satOff val="15996"/>
                <a:lumOff val="9191"/>
                <a:alphaOff val="0"/>
                <a:shade val="36000"/>
                <a:satMod val="120000"/>
              </a:schemeClr>
              <a:schemeClr val="accent2">
                <a:hueOff val="-9157911"/>
                <a:satOff val="15996"/>
                <a:lumOff val="9191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Life peerages- Life peerages Act 1958. </a:t>
          </a:r>
          <a:endParaRPr lang="en-US" sz="1400" kern="1200"/>
        </a:p>
      </dsp:txBody>
      <dsp:txXfrm>
        <a:off x="3998912" y="1618456"/>
        <a:ext cx="1817687" cy="1090612"/>
      </dsp:txXfrm>
    </dsp:sp>
    <dsp:sp modelId="{03D331B7-EB1B-4D2C-A1E1-2EA10870FFAF}">
      <dsp:nvSpPr>
        <dsp:cNvPr id="0" name=""/>
        <dsp:cNvSpPr/>
      </dsp:nvSpPr>
      <dsp:spPr>
        <a:xfrm>
          <a:off x="0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0989494"/>
                <a:satOff val="19195"/>
                <a:lumOff val="11029"/>
                <a:alphaOff val="0"/>
                <a:shade val="36000"/>
                <a:satMod val="120000"/>
              </a:schemeClr>
              <a:schemeClr val="accent2">
                <a:hueOff val="-10989494"/>
                <a:satOff val="19195"/>
                <a:lumOff val="1102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Hereditary peers- inherited. </a:t>
          </a:r>
          <a:endParaRPr lang="en-US" sz="1400" kern="1200"/>
        </a:p>
      </dsp:txBody>
      <dsp:txXfrm>
        <a:off x="0" y="2890837"/>
        <a:ext cx="1817687" cy="1090612"/>
      </dsp:txXfrm>
    </dsp:sp>
    <dsp:sp modelId="{0FF4209C-96F7-484E-AB16-2F9C0C9A8739}">
      <dsp:nvSpPr>
        <dsp:cNvPr id="0" name=""/>
        <dsp:cNvSpPr/>
      </dsp:nvSpPr>
      <dsp:spPr>
        <a:xfrm>
          <a:off x="1999456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2821076"/>
                <a:satOff val="22394"/>
                <a:lumOff val="12868"/>
                <a:alphaOff val="0"/>
                <a:shade val="36000"/>
                <a:satMod val="120000"/>
              </a:schemeClr>
              <a:schemeClr val="accent2">
                <a:hueOff val="-12821076"/>
                <a:satOff val="22394"/>
                <a:lumOff val="12868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Includes bishops and archbishops of the church of England. </a:t>
          </a:r>
          <a:endParaRPr lang="en-US" sz="1400" kern="1200"/>
        </a:p>
      </dsp:txBody>
      <dsp:txXfrm>
        <a:off x="1999456" y="2890837"/>
        <a:ext cx="1817687" cy="1090612"/>
      </dsp:txXfrm>
    </dsp:sp>
    <dsp:sp modelId="{A486A585-ECD3-42DA-AA6B-3573D99E38AD}">
      <dsp:nvSpPr>
        <dsp:cNvPr id="0" name=""/>
        <dsp:cNvSpPr/>
      </dsp:nvSpPr>
      <dsp:spPr>
        <a:xfrm>
          <a:off x="3998912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4652658"/>
                <a:satOff val="25593"/>
                <a:lumOff val="14706"/>
                <a:alphaOff val="0"/>
                <a:shade val="36000"/>
                <a:satMod val="120000"/>
              </a:schemeClr>
              <a:schemeClr val="accent2">
                <a:hueOff val="-14652658"/>
                <a:satOff val="25593"/>
                <a:lumOff val="14706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Representatives and their role in parliament</a:t>
          </a:r>
          <a:endParaRPr lang="en-US" sz="1400" kern="1200"/>
        </a:p>
      </dsp:txBody>
      <dsp:txXfrm>
        <a:off x="3998912" y="2890837"/>
        <a:ext cx="1817687" cy="109061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DB08FC-0025-46C3-A30B-938C90F54961}">
      <dsp:nvSpPr>
        <dsp:cNvPr id="0" name=""/>
        <dsp:cNvSpPr/>
      </dsp:nvSpPr>
      <dsp:spPr>
        <a:xfrm>
          <a:off x="66218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1A3C9A0-6C19-4661-A675-59726F25C5C1}">
      <dsp:nvSpPr>
        <dsp:cNvPr id="0" name=""/>
        <dsp:cNvSpPr/>
      </dsp:nvSpPr>
      <dsp:spPr>
        <a:xfrm>
          <a:off x="562468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commons- Represent us. Different types of representatives those who have been elected to represent views. Those who have not been elected to present our views. </a:t>
          </a:r>
          <a:endParaRPr lang="en-US" sz="2300" kern="1200"/>
        </a:p>
      </dsp:txBody>
      <dsp:txXfrm>
        <a:off x="645534" y="556156"/>
        <a:ext cx="4300123" cy="2669940"/>
      </dsp:txXfrm>
    </dsp:sp>
    <dsp:sp modelId="{2B6893A4-B595-4286-A82A-2649C56BAE6F}">
      <dsp:nvSpPr>
        <dsp:cNvPr id="0" name=""/>
        <dsp:cNvSpPr/>
      </dsp:nvSpPr>
      <dsp:spPr>
        <a:xfrm>
          <a:off x="5524975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7ECD7FD-F2C3-4C8D-85A7-195CAEF9528E}">
      <dsp:nvSpPr>
        <dsp:cNvPr id="0" name=""/>
        <dsp:cNvSpPr/>
      </dsp:nvSpPr>
      <dsp:spPr>
        <a:xfrm>
          <a:off x="6021225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Lords – Appointed by life peerages, chosen to represent hereditary peers. They are not elected by Universal Suffrage. </a:t>
          </a:r>
          <a:endParaRPr lang="en-US" sz="2300" kern="1200"/>
        </a:p>
      </dsp:txBody>
      <dsp:txXfrm>
        <a:off x="6104291" y="556156"/>
        <a:ext cx="4300123" cy="266994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F9C5CB-F956-46C0-837B-AD4D54551A68}">
      <dsp:nvSpPr>
        <dsp:cNvPr id="0" name=""/>
        <dsp:cNvSpPr/>
      </dsp:nvSpPr>
      <dsp:spPr>
        <a:xfrm>
          <a:off x="1816199" y="8922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8790CF-6E59-4C11-B644-1C9E36E406ED}">
      <dsp:nvSpPr>
        <dsp:cNvPr id="0" name=""/>
        <dsp:cNvSpPr/>
      </dsp:nvSpPr>
      <dsp:spPr>
        <a:xfrm>
          <a:off x="2284199" y="476922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41EF83-AF42-484A-A466-B5EC8D4EED89}">
      <dsp:nvSpPr>
        <dsp:cNvPr id="0" name=""/>
        <dsp:cNvSpPr/>
      </dsp:nvSpPr>
      <dsp:spPr>
        <a:xfrm>
          <a:off x="1114199" y="288892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Its main function is law making, </a:t>
          </a:r>
          <a:endParaRPr lang="en-US" sz="1900" kern="1200"/>
        </a:p>
      </dsp:txBody>
      <dsp:txXfrm>
        <a:off x="1114199" y="2888922"/>
        <a:ext cx="3600000" cy="720000"/>
      </dsp:txXfrm>
    </dsp:sp>
    <dsp:sp modelId="{216AAD48-CCE6-4FCD-8A1D-1544C6BCEA5C}">
      <dsp:nvSpPr>
        <dsp:cNvPr id="0" name=""/>
        <dsp:cNvSpPr/>
      </dsp:nvSpPr>
      <dsp:spPr>
        <a:xfrm>
          <a:off x="6046199" y="8922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906302-C377-4239-B9DC-BAD3C4A9C5A8}">
      <dsp:nvSpPr>
        <dsp:cNvPr id="0" name=""/>
        <dsp:cNvSpPr/>
      </dsp:nvSpPr>
      <dsp:spPr>
        <a:xfrm>
          <a:off x="6514199" y="476922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CD473F-EE33-464E-9698-63ACF74AC62E}">
      <dsp:nvSpPr>
        <dsp:cNvPr id="0" name=""/>
        <dsp:cNvSpPr/>
      </dsp:nvSpPr>
      <dsp:spPr>
        <a:xfrm>
          <a:off x="5344199" y="288892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It is where primary legislation comes from. </a:t>
          </a:r>
          <a:endParaRPr lang="en-US" sz="1900" kern="1200"/>
        </a:p>
      </dsp:txBody>
      <dsp:txXfrm>
        <a:off x="5344199" y="2888922"/>
        <a:ext cx="3600000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C25362-E4E7-4CF1-8A09-2B051696E4D0}">
      <dsp:nvSpPr>
        <dsp:cNvPr id="0" name=""/>
        <dsp:cNvSpPr/>
      </dsp:nvSpPr>
      <dsp:spPr>
        <a:xfrm>
          <a:off x="0" y="0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House of commons and house of lords have different functions. </a:t>
          </a:r>
          <a:endParaRPr lang="en-US" sz="2900" kern="1200"/>
        </a:p>
      </dsp:txBody>
      <dsp:txXfrm>
        <a:off x="44347" y="44347"/>
        <a:ext cx="7405670" cy="1425439"/>
      </dsp:txXfrm>
    </dsp:sp>
    <dsp:sp modelId="{D0E030F0-6CA9-4E2F-BE6E-8114E0ACE408}">
      <dsp:nvSpPr>
        <dsp:cNvPr id="0" name=""/>
        <dsp:cNvSpPr/>
      </dsp:nvSpPr>
      <dsp:spPr>
        <a:xfrm>
          <a:off x="1583054" y="1850607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We will learn more about this when we discuss the separation of powers. </a:t>
          </a:r>
          <a:endParaRPr lang="en-US" sz="2900" kern="1200"/>
        </a:p>
      </dsp:txBody>
      <dsp:txXfrm>
        <a:off x="1627401" y="1894954"/>
        <a:ext cx="6314709" cy="1425439"/>
      </dsp:txXfrm>
    </dsp:sp>
    <dsp:sp modelId="{63D4EC23-C297-4E80-9875-BDB5207FCC1F}">
      <dsp:nvSpPr>
        <dsp:cNvPr id="0" name=""/>
        <dsp:cNvSpPr/>
      </dsp:nvSpPr>
      <dsp:spPr>
        <a:xfrm>
          <a:off x="7986458" y="1190277"/>
          <a:ext cx="984186" cy="98418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07900" y="1190277"/>
        <a:ext cx="541302" cy="7406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3BD21F-31B4-4776-9A44-A4C59A94B417}">
      <dsp:nvSpPr>
        <dsp:cNvPr id="0" name=""/>
        <dsp:cNvSpPr/>
      </dsp:nvSpPr>
      <dsp:spPr>
        <a:xfrm>
          <a:off x="0" y="0"/>
          <a:ext cx="5060632" cy="10058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Parliament regulate parliament. </a:t>
          </a:r>
          <a:endParaRPr lang="en-US" sz="1800" kern="1200"/>
        </a:p>
      </dsp:txBody>
      <dsp:txXfrm>
        <a:off x="29460" y="29460"/>
        <a:ext cx="3857569" cy="946920"/>
      </dsp:txXfrm>
    </dsp:sp>
    <dsp:sp modelId="{CEC6EF56-EAED-40B6-BFDF-F0F0B96D35C2}">
      <dsp:nvSpPr>
        <dsp:cNvPr id="0" name=""/>
        <dsp:cNvSpPr/>
      </dsp:nvSpPr>
      <dsp:spPr>
        <a:xfrm>
          <a:off x="377904" y="1145540"/>
          <a:ext cx="5060632" cy="100584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Parliament sets its own rules and privileges. </a:t>
          </a:r>
          <a:endParaRPr lang="en-US" sz="1800" kern="1200"/>
        </a:p>
      </dsp:txBody>
      <dsp:txXfrm>
        <a:off x="407364" y="1175000"/>
        <a:ext cx="3970012" cy="946920"/>
      </dsp:txXfrm>
    </dsp:sp>
    <dsp:sp modelId="{470613AD-6949-4239-8FDA-F87CAFE4B66A}">
      <dsp:nvSpPr>
        <dsp:cNvPr id="0" name=""/>
        <dsp:cNvSpPr/>
      </dsp:nvSpPr>
      <dsp:spPr>
        <a:xfrm>
          <a:off x="755808" y="2291080"/>
          <a:ext cx="5060632" cy="100584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Regulate Party political funding Political parties, elections and referendums Act 2000. </a:t>
          </a:r>
          <a:endParaRPr lang="en-US" sz="1800" kern="1200" dirty="0"/>
        </a:p>
      </dsp:txBody>
      <dsp:txXfrm>
        <a:off x="785268" y="2320540"/>
        <a:ext cx="3970012" cy="946920"/>
      </dsp:txXfrm>
    </dsp:sp>
    <dsp:sp modelId="{2F5BDE53-DD22-469E-969B-AF526D6EACB1}">
      <dsp:nvSpPr>
        <dsp:cNvPr id="0" name=""/>
        <dsp:cNvSpPr/>
      </dsp:nvSpPr>
      <dsp:spPr>
        <a:xfrm>
          <a:off x="1133713" y="3436620"/>
          <a:ext cx="5060632" cy="100584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Parliamentary privilege. </a:t>
          </a:r>
          <a:endParaRPr lang="en-US" sz="1800" kern="1200"/>
        </a:p>
      </dsp:txBody>
      <dsp:txXfrm>
        <a:off x="1163173" y="3466080"/>
        <a:ext cx="3970012" cy="946920"/>
      </dsp:txXfrm>
    </dsp:sp>
    <dsp:sp modelId="{4F7D38C9-C509-42E3-8996-139613C514C4}">
      <dsp:nvSpPr>
        <dsp:cNvPr id="0" name=""/>
        <dsp:cNvSpPr/>
      </dsp:nvSpPr>
      <dsp:spPr>
        <a:xfrm>
          <a:off x="1511617" y="4582160"/>
          <a:ext cx="5060632" cy="100584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Number of rights which is the right to freedom of speech due to the bill of rights 1689 article 9. </a:t>
          </a:r>
          <a:endParaRPr lang="en-US" sz="1800" kern="1200"/>
        </a:p>
      </dsp:txBody>
      <dsp:txXfrm>
        <a:off x="1541077" y="4611620"/>
        <a:ext cx="3970012" cy="946920"/>
      </dsp:txXfrm>
    </dsp:sp>
    <dsp:sp modelId="{ABC0D341-AA68-4617-99E5-2DF7CA5AC05A}">
      <dsp:nvSpPr>
        <dsp:cNvPr id="0" name=""/>
        <dsp:cNvSpPr/>
      </dsp:nvSpPr>
      <dsp:spPr>
        <a:xfrm>
          <a:off x="4406836" y="734822"/>
          <a:ext cx="653796" cy="6537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553940" y="734822"/>
        <a:ext cx="359588" cy="491981"/>
      </dsp:txXfrm>
    </dsp:sp>
    <dsp:sp modelId="{53F1D297-C2FB-4370-9447-DA4AD3411232}">
      <dsp:nvSpPr>
        <dsp:cNvPr id="0" name=""/>
        <dsp:cNvSpPr/>
      </dsp:nvSpPr>
      <dsp:spPr>
        <a:xfrm>
          <a:off x="4784740" y="1880362"/>
          <a:ext cx="653796" cy="65379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931844" y="1880362"/>
        <a:ext cx="359588" cy="491981"/>
      </dsp:txXfrm>
    </dsp:sp>
    <dsp:sp modelId="{F8F2FD8A-6855-4182-8688-BB9D7B774C59}">
      <dsp:nvSpPr>
        <dsp:cNvPr id="0" name=""/>
        <dsp:cNvSpPr/>
      </dsp:nvSpPr>
      <dsp:spPr>
        <a:xfrm>
          <a:off x="5162645" y="3009138"/>
          <a:ext cx="653796" cy="65379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5309749" y="3009138"/>
        <a:ext cx="359588" cy="491981"/>
      </dsp:txXfrm>
    </dsp:sp>
    <dsp:sp modelId="{85A04C4D-3F51-4D8E-AB2D-8C120718A68A}">
      <dsp:nvSpPr>
        <dsp:cNvPr id="0" name=""/>
        <dsp:cNvSpPr/>
      </dsp:nvSpPr>
      <dsp:spPr>
        <a:xfrm>
          <a:off x="5540549" y="4165854"/>
          <a:ext cx="653796" cy="65379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5687653" y="4165854"/>
        <a:ext cx="359588" cy="49198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754781-731C-4538-9A46-9361F8150B8E}">
      <dsp:nvSpPr>
        <dsp:cNvPr id="0" name=""/>
        <dsp:cNvSpPr/>
      </dsp:nvSpPr>
      <dsp:spPr>
        <a:xfrm>
          <a:off x="0" y="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Political Government and wider machinery of the government. </a:t>
          </a:r>
          <a:endParaRPr lang="en-US" sz="2100" kern="1200"/>
        </a:p>
      </dsp:txBody>
      <dsp:txXfrm>
        <a:off x="49100" y="49100"/>
        <a:ext cx="3777446" cy="1578200"/>
      </dsp:txXfrm>
    </dsp:sp>
    <dsp:sp modelId="{A130BF4D-107B-4C91-9908-AD8B660BE795}">
      <dsp:nvSpPr>
        <dsp:cNvPr id="0" name=""/>
        <dsp:cNvSpPr/>
      </dsp:nvSpPr>
      <dsp:spPr>
        <a:xfrm>
          <a:off x="492918" y="19558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Political government – prime minister and the government ministers. </a:t>
          </a:r>
          <a:endParaRPr lang="en-US" sz="2100" kern="1200"/>
        </a:p>
      </dsp:txBody>
      <dsp:txXfrm>
        <a:off x="542018" y="2004900"/>
        <a:ext cx="3905633" cy="1578200"/>
      </dsp:txXfrm>
    </dsp:sp>
    <dsp:sp modelId="{7B2CE7E3-0D91-4263-B8CC-FEF9FF1E6484}">
      <dsp:nvSpPr>
        <dsp:cNvPr id="0" name=""/>
        <dsp:cNvSpPr/>
      </dsp:nvSpPr>
      <dsp:spPr>
        <a:xfrm>
          <a:off x="985837" y="39116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Wider government include the police, the army and members of executive agencies such as the benefits system. </a:t>
          </a:r>
          <a:endParaRPr lang="en-US" sz="2100" kern="1200"/>
        </a:p>
      </dsp:txBody>
      <dsp:txXfrm>
        <a:off x="1034937" y="3960700"/>
        <a:ext cx="3905633" cy="1578200"/>
      </dsp:txXfrm>
    </dsp:sp>
    <dsp:sp modelId="{0AA7D09F-C8BA-4297-9C56-5C03B99AB787}">
      <dsp:nvSpPr>
        <dsp:cNvPr id="0" name=""/>
        <dsp:cNvSpPr/>
      </dsp:nvSpPr>
      <dsp:spPr>
        <a:xfrm>
          <a:off x="4496752" y="1271270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41926" y="1271270"/>
        <a:ext cx="599313" cy="819969"/>
      </dsp:txXfrm>
    </dsp:sp>
    <dsp:sp modelId="{7BA7EEC8-9921-46A1-AAA3-BA66CD0ABF2F}">
      <dsp:nvSpPr>
        <dsp:cNvPr id="0" name=""/>
        <dsp:cNvSpPr/>
      </dsp:nvSpPr>
      <dsp:spPr>
        <a:xfrm>
          <a:off x="4989671" y="3215894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690300"/>
            <a:satOff val="23056"/>
            <a:lumOff val="39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690300"/>
              <a:satOff val="23056"/>
              <a:lumOff val="39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34845" y="3215894"/>
        <a:ext cx="599313" cy="81996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272AC8-1B9C-4D12-B8B8-093E56A79EF0}">
      <dsp:nvSpPr>
        <dsp:cNvPr id="0" name=""/>
        <dsp:cNvSpPr/>
      </dsp:nvSpPr>
      <dsp:spPr>
        <a:xfrm>
          <a:off x="0" y="0"/>
          <a:ext cx="7744967" cy="65121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Runs the country. </a:t>
          </a:r>
          <a:endParaRPr lang="en-US" sz="1700" kern="1200"/>
        </a:p>
      </dsp:txBody>
      <dsp:txXfrm>
        <a:off x="19073" y="19073"/>
        <a:ext cx="6966068" cy="613066"/>
      </dsp:txXfrm>
    </dsp:sp>
    <dsp:sp modelId="{1EFBCB53-29EA-4DDA-9F85-679DE714C8BE}">
      <dsp:nvSpPr>
        <dsp:cNvPr id="0" name=""/>
        <dsp:cNvSpPr/>
      </dsp:nvSpPr>
      <dsp:spPr>
        <a:xfrm>
          <a:off x="578358" y="741658"/>
          <a:ext cx="7744967" cy="651212"/>
        </a:xfrm>
        <a:prstGeom prst="roundRect">
          <a:avLst>
            <a:gd name="adj" fmla="val 10000"/>
          </a:avLst>
        </a:prstGeom>
        <a:solidFill>
          <a:schemeClr val="accent2">
            <a:hueOff val="-3663165"/>
            <a:satOff val="6398"/>
            <a:lumOff val="36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Proposes laws.</a:t>
          </a:r>
          <a:endParaRPr lang="en-US" sz="1700" kern="1200"/>
        </a:p>
      </dsp:txBody>
      <dsp:txXfrm>
        <a:off x="597431" y="760731"/>
        <a:ext cx="6705176" cy="613066"/>
      </dsp:txXfrm>
    </dsp:sp>
    <dsp:sp modelId="{D6BA0C8F-957F-4392-B760-BFC653AD4C3C}">
      <dsp:nvSpPr>
        <dsp:cNvPr id="0" name=""/>
        <dsp:cNvSpPr/>
      </dsp:nvSpPr>
      <dsp:spPr>
        <a:xfrm>
          <a:off x="1156716" y="1483316"/>
          <a:ext cx="7744967" cy="651212"/>
        </a:xfrm>
        <a:prstGeom prst="roundRect">
          <a:avLst>
            <a:gd name="adj" fmla="val 10000"/>
          </a:avLst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Exercise power fairly and uphold the law. </a:t>
          </a:r>
          <a:endParaRPr lang="en-US" sz="1700" kern="1200"/>
        </a:p>
      </dsp:txBody>
      <dsp:txXfrm>
        <a:off x="1175789" y="1502389"/>
        <a:ext cx="6705176" cy="613066"/>
      </dsp:txXfrm>
    </dsp:sp>
    <dsp:sp modelId="{3E2C8E8B-ECA8-488E-B8D8-D51684713A62}">
      <dsp:nvSpPr>
        <dsp:cNvPr id="0" name=""/>
        <dsp:cNvSpPr/>
      </dsp:nvSpPr>
      <dsp:spPr>
        <a:xfrm>
          <a:off x="1735073" y="2224974"/>
          <a:ext cx="7744967" cy="651212"/>
        </a:xfrm>
        <a:prstGeom prst="roundRect">
          <a:avLst>
            <a:gd name="adj" fmla="val 10000"/>
          </a:avLst>
        </a:prstGeom>
        <a:solidFill>
          <a:schemeClr val="accent2">
            <a:hueOff val="-10989494"/>
            <a:satOff val="19195"/>
            <a:lumOff val="110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Although few have upheld the law. </a:t>
          </a:r>
          <a:endParaRPr lang="en-US" sz="1700" kern="1200"/>
        </a:p>
      </dsp:txBody>
      <dsp:txXfrm>
        <a:off x="1754146" y="2244047"/>
        <a:ext cx="6705176" cy="613066"/>
      </dsp:txXfrm>
    </dsp:sp>
    <dsp:sp modelId="{905D77FA-B400-4E56-BC22-045426B172F8}">
      <dsp:nvSpPr>
        <dsp:cNvPr id="0" name=""/>
        <dsp:cNvSpPr/>
      </dsp:nvSpPr>
      <dsp:spPr>
        <a:xfrm>
          <a:off x="2313432" y="2966632"/>
          <a:ext cx="7744967" cy="651212"/>
        </a:xfrm>
        <a:prstGeom prst="roundRect">
          <a:avLst>
            <a:gd name="adj" fmla="val 10000"/>
          </a:avLst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Checks and balances through debates and parliamentary questions. </a:t>
          </a:r>
          <a:endParaRPr lang="en-US" sz="1700" kern="1200"/>
        </a:p>
      </dsp:txBody>
      <dsp:txXfrm>
        <a:off x="2332505" y="2985705"/>
        <a:ext cx="6705176" cy="613066"/>
      </dsp:txXfrm>
    </dsp:sp>
    <dsp:sp modelId="{26629CBC-510E-4FB9-AEC5-F9AD2BFA65C7}">
      <dsp:nvSpPr>
        <dsp:cNvPr id="0" name=""/>
        <dsp:cNvSpPr/>
      </dsp:nvSpPr>
      <dsp:spPr>
        <a:xfrm>
          <a:off x="7321680" y="475746"/>
          <a:ext cx="423287" cy="42328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416920" y="475746"/>
        <a:ext cx="232807" cy="318523"/>
      </dsp:txXfrm>
    </dsp:sp>
    <dsp:sp modelId="{85EE508F-2F8F-4E14-9B32-4ADB481726BE}">
      <dsp:nvSpPr>
        <dsp:cNvPr id="0" name=""/>
        <dsp:cNvSpPr/>
      </dsp:nvSpPr>
      <dsp:spPr>
        <a:xfrm>
          <a:off x="7900038" y="1217404"/>
          <a:ext cx="423287" cy="42328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896767"/>
            <a:satOff val="7685"/>
            <a:lumOff val="131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896767"/>
              <a:satOff val="7685"/>
              <a:lumOff val="13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995278" y="1217404"/>
        <a:ext cx="232807" cy="318523"/>
      </dsp:txXfrm>
    </dsp:sp>
    <dsp:sp modelId="{63A6288F-7F4E-41BB-A0EB-8EF176528E02}">
      <dsp:nvSpPr>
        <dsp:cNvPr id="0" name=""/>
        <dsp:cNvSpPr/>
      </dsp:nvSpPr>
      <dsp:spPr>
        <a:xfrm>
          <a:off x="8478396" y="1948209"/>
          <a:ext cx="423287" cy="42328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9793533"/>
            <a:satOff val="15371"/>
            <a:lumOff val="262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9793533"/>
              <a:satOff val="15371"/>
              <a:lumOff val="262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573636" y="1948209"/>
        <a:ext cx="232807" cy="318523"/>
      </dsp:txXfrm>
    </dsp:sp>
    <dsp:sp modelId="{E4E48A0C-2953-41D1-A391-7F9761423AE3}">
      <dsp:nvSpPr>
        <dsp:cNvPr id="0" name=""/>
        <dsp:cNvSpPr/>
      </dsp:nvSpPr>
      <dsp:spPr>
        <a:xfrm>
          <a:off x="9056754" y="2697103"/>
          <a:ext cx="423287" cy="42328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690300"/>
            <a:satOff val="23056"/>
            <a:lumOff val="39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690300"/>
              <a:satOff val="23056"/>
              <a:lumOff val="39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151994" y="2697103"/>
        <a:ext cx="232807" cy="31852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998AFE-86C5-40B8-9620-903361E7CF48}">
      <dsp:nvSpPr>
        <dsp:cNvPr id="0" name=""/>
        <dsp:cNvSpPr/>
      </dsp:nvSpPr>
      <dsp:spPr>
        <a:xfrm>
          <a:off x="1063980" y="635603"/>
          <a:ext cx="1274535" cy="12745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8941DE-D3D2-4682-A67D-B23105A33DF6}">
      <dsp:nvSpPr>
        <dsp:cNvPr id="0" name=""/>
        <dsp:cNvSpPr/>
      </dsp:nvSpPr>
      <dsp:spPr>
        <a:xfrm>
          <a:off x="285097" y="2262241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Can be removed during the term. </a:t>
          </a:r>
          <a:endParaRPr lang="en-US" sz="1700" kern="1200"/>
        </a:p>
      </dsp:txBody>
      <dsp:txXfrm>
        <a:off x="285097" y="2262241"/>
        <a:ext cx="2832300" cy="720000"/>
      </dsp:txXfrm>
    </dsp:sp>
    <dsp:sp modelId="{F237C3C9-13A1-4371-89D7-606C8341B7F4}">
      <dsp:nvSpPr>
        <dsp:cNvPr id="0" name=""/>
        <dsp:cNvSpPr/>
      </dsp:nvSpPr>
      <dsp:spPr>
        <a:xfrm>
          <a:off x="4391932" y="635603"/>
          <a:ext cx="1274535" cy="12745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8282B-E271-481F-8FDA-E17C02568314}">
      <dsp:nvSpPr>
        <dsp:cNvPr id="0" name=""/>
        <dsp:cNvSpPr/>
      </dsp:nvSpPr>
      <dsp:spPr>
        <a:xfrm>
          <a:off x="3613050" y="2262241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Appointed by the king using their royal prerogative. </a:t>
          </a:r>
          <a:endParaRPr lang="en-US" sz="1700" kern="1200"/>
        </a:p>
      </dsp:txBody>
      <dsp:txXfrm>
        <a:off x="3613050" y="2262241"/>
        <a:ext cx="2832300" cy="720000"/>
      </dsp:txXfrm>
    </dsp:sp>
    <dsp:sp modelId="{9AE92735-9C44-4169-ACA1-91FBFA54BF19}">
      <dsp:nvSpPr>
        <dsp:cNvPr id="0" name=""/>
        <dsp:cNvSpPr/>
      </dsp:nvSpPr>
      <dsp:spPr>
        <a:xfrm>
          <a:off x="7719885" y="635603"/>
          <a:ext cx="1274535" cy="12745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3C8130-D443-4D32-96C0-55406D2C51D5}">
      <dsp:nvSpPr>
        <dsp:cNvPr id="0" name=""/>
        <dsp:cNvSpPr/>
      </dsp:nvSpPr>
      <dsp:spPr>
        <a:xfrm>
          <a:off x="6941002" y="2262241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Has to win seats in the house of commons. </a:t>
          </a:r>
          <a:endParaRPr lang="en-US" sz="1700" kern="1200"/>
        </a:p>
      </dsp:txBody>
      <dsp:txXfrm>
        <a:off x="6941002" y="2262241"/>
        <a:ext cx="2832300" cy="7200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E49C00-768F-49AB-8B46-AABDBD237792}">
      <dsp:nvSpPr>
        <dsp:cNvPr id="0" name=""/>
        <dsp:cNvSpPr/>
      </dsp:nvSpPr>
      <dsp:spPr>
        <a:xfrm>
          <a:off x="1283" y="604105"/>
          <a:ext cx="2737367" cy="16424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Hung parliament- two parties join together to form a government. </a:t>
          </a:r>
          <a:endParaRPr lang="en-US" sz="1700" kern="1200"/>
        </a:p>
      </dsp:txBody>
      <dsp:txXfrm>
        <a:off x="49388" y="652210"/>
        <a:ext cx="2641157" cy="1546210"/>
      </dsp:txXfrm>
    </dsp:sp>
    <dsp:sp modelId="{57BE2267-2976-49F8-9882-798EBE9DD96D}">
      <dsp:nvSpPr>
        <dsp:cNvPr id="0" name=""/>
        <dsp:cNvSpPr/>
      </dsp:nvSpPr>
      <dsp:spPr>
        <a:xfrm>
          <a:off x="2979539" y="1085882"/>
          <a:ext cx="580321" cy="678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979539" y="1221655"/>
        <a:ext cx="406225" cy="407321"/>
      </dsp:txXfrm>
    </dsp:sp>
    <dsp:sp modelId="{99D1B981-2291-4A42-AB96-DD0EA2D50C85}">
      <dsp:nvSpPr>
        <dsp:cNvPr id="0" name=""/>
        <dsp:cNvSpPr/>
      </dsp:nvSpPr>
      <dsp:spPr>
        <a:xfrm>
          <a:off x="3833598" y="604105"/>
          <a:ext cx="2737367" cy="16424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Known as a coalition government. </a:t>
          </a:r>
          <a:endParaRPr lang="en-US" sz="1700" kern="1200"/>
        </a:p>
      </dsp:txBody>
      <dsp:txXfrm>
        <a:off x="3881703" y="652210"/>
        <a:ext cx="2641157" cy="1546210"/>
      </dsp:txXfrm>
    </dsp:sp>
    <dsp:sp modelId="{282E2E29-CD07-46F1-A790-7D2629DC7FEE}">
      <dsp:nvSpPr>
        <dsp:cNvPr id="0" name=""/>
        <dsp:cNvSpPr/>
      </dsp:nvSpPr>
      <dsp:spPr>
        <a:xfrm rot="5400000">
          <a:off x="4912121" y="2438142"/>
          <a:ext cx="580321" cy="678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4998621" y="2487415"/>
        <a:ext cx="407321" cy="406225"/>
      </dsp:txXfrm>
    </dsp:sp>
    <dsp:sp modelId="{433D47C8-3566-4FA7-B160-518878701464}">
      <dsp:nvSpPr>
        <dsp:cNvPr id="0" name=""/>
        <dsp:cNvSpPr/>
      </dsp:nvSpPr>
      <dsp:spPr>
        <a:xfrm>
          <a:off x="3833598" y="3341473"/>
          <a:ext cx="2737367" cy="16424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Political executive – Prime minister, Senior ministers, Junior minister, ministers of state, parliamentary private secretaries. </a:t>
          </a:r>
          <a:endParaRPr lang="en-US" sz="1700" kern="1200"/>
        </a:p>
      </dsp:txBody>
      <dsp:txXfrm>
        <a:off x="3881703" y="3389578"/>
        <a:ext cx="2641157" cy="1546210"/>
      </dsp:txXfrm>
    </dsp:sp>
    <dsp:sp modelId="{14B69884-902B-4D49-8D38-69C522EDE8CD}">
      <dsp:nvSpPr>
        <dsp:cNvPr id="0" name=""/>
        <dsp:cNvSpPr/>
      </dsp:nvSpPr>
      <dsp:spPr>
        <a:xfrm rot="10800000">
          <a:off x="3012388" y="3823250"/>
          <a:ext cx="580321" cy="678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3186484" y="3959023"/>
        <a:ext cx="406225" cy="407321"/>
      </dsp:txXfrm>
    </dsp:sp>
    <dsp:sp modelId="{158CF095-5048-494C-BC49-7BB4CD04B1A2}">
      <dsp:nvSpPr>
        <dsp:cNvPr id="0" name=""/>
        <dsp:cNvSpPr/>
      </dsp:nvSpPr>
      <dsp:spPr>
        <a:xfrm>
          <a:off x="1283" y="3341473"/>
          <a:ext cx="2737367" cy="16424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Cabinet – 20-25 members chosen by the prime minister. </a:t>
          </a:r>
          <a:endParaRPr lang="en-US" sz="1700" kern="1200"/>
        </a:p>
      </dsp:txBody>
      <dsp:txXfrm>
        <a:off x="49388" y="3389578"/>
        <a:ext cx="2641157" cy="154621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26A906-3D64-41E9-86A1-8C78B7A7A244}">
      <dsp:nvSpPr>
        <dsp:cNvPr id="0" name=""/>
        <dsp:cNvSpPr/>
      </dsp:nvSpPr>
      <dsp:spPr>
        <a:xfrm>
          <a:off x="0" y="682"/>
          <a:ext cx="6572250" cy="15961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B72AF3-C7E3-4786-9D1C-AF3C06D1B1F1}">
      <dsp:nvSpPr>
        <dsp:cNvPr id="0" name=""/>
        <dsp:cNvSpPr/>
      </dsp:nvSpPr>
      <dsp:spPr>
        <a:xfrm>
          <a:off x="482844" y="359822"/>
          <a:ext cx="877899" cy="8778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FE091C-FCB6-45AD-B26D-FD0FE89213C8}">
      <dsp:nvSpPr>
        <dsp:cNvPr id="0" name=""/>
        <dsp:cNvSpPr/>
      </dsp:nvSpPr>
      <dsp:spPr>
        <a:xfrm>
          <a:off x="1843589" y="682"/>
          <a:ext cx="4728660" cy="1596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29" tIns="168929" rIns="168929" bIns="16892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Have to be politically neutral. </a:t>
          </a:r>
          <a:endParaRPr lang="en-US" sz="2300" kern="1200"/>
        </a:p>
      </dsp:txBody>
      <dsp:txXfrm>
        <a:off x="1843589" y="682"/>
        <a:ext cx="4728660" cy="1596181"/>
      </dsp:txXfrm>
    </dsp:sp>
    <dsp:sp modelId="{BC9B6951-1BE3-461E-922B-35CC735845B8}">
      <dsp:nvSpPr>
        <dsp:cNvPr id="0" name=""/>
        <dsp:cNvSpPr/>
      </dsp:nvSpPr>
      <dsp:spPr>
        <a:xfrm>
          <a:off x="0" y="1995909"/>
          <a:ext cx="6572250" cy="15961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DDAD69-2CFD-4CE6-A47E-031CF7745C0E}">
      <dsp:nvSpPr>
        <dsp:cNvPr id="0" name=""/>
        <dsp:cNvSpPr/>
      </dsp:nvSpPr>
      <dsp:spPr>
        <a:xfrm>
          <a:off x="482844" y="2355050"/>
          <a:ext cx="877899" cy="8778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D39478-CD9C-4C99-8639-195053592B4A}">
      <dsp:nvSpPr>
        <dsp:cNvPr id="0" name=""/>
        <dsp:cNvSpPr/>
      </dsp:nvSpPr>
      <dsp:spPr>
        <a:xfrm>
          <a:off x="1843589" y="1995909"/>
          <a:ext cx="4728660" cy="1596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29" tIns="168929" rIns="168929" bIns="16892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Constitutional Reform and governance Act 2010- management of civil servents. </a:t>
          </a:r>
          <a:endParaRPr lang="en-US" sz="2300" kern="1200"/>
        </a:p>
      </dsp:txBody>
      <dsp:txXfrm>
        <a:off x="1843589" y="1995909"/>
        <a:ext cx="4728660" cy="1596181"/>
      </dsp:txXfrm>
    </dsp:sp>
    <dsp:sp modelId="{DCF8C98F-FCE3-41E9-B930-7835289C9AC7}">
      <dsp:nvSpPr>
        <dsp:cNvPr id="0" name=""/>
        <dsp:cNvSpPr/>
      </dsp:nvSpPr>
      <dsp:spPr>
        <a:xfrm>
          <a:off x="0" y="3991136"/>
          <a:ext cx="6572250" cy="15961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43C31B-BCD4-409B-9823-961C10EA1D3B}">
      <dsp:nvSpPr>
        <dsp:cNvPr id="0" name=""/>
        <dsp:cNvSpPr/>
      </dsp:nvSpPr>
      <dsp:spPr>
        <a:xfrm>
          <a:off x="482844" y="4350277"/>
          <a:ext cx="877899" cy="8778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272217-EAB9-41C8-B5C1-16C166D4A4BA}">
      <dsp:nvSpPr>
        <dsp:cNvPr id="0" name=""/>
        <dsp:cNvSpPr/>
      </dsp:nvSpPr>
      <dsp:spPr>
        <a:xfrm>
          <a:off x="1843589" y="3991136"/>
          <a:ext cx="4728660" cy="1596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29" tIns="168929" rIns="168929" bIns="16892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There is also a code of conduct for civil servants. </a:t>
          </a:r>
          <a:endParaRPr lang="en-US" sz="2300" kern="1200"/>
        </a:p>
      </dsp:txBody>
      <dsp:txXfrm>
        <a:off x="1843589" y="3991136"/>
        <a:ext cx="4728660" cy="159618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9BAB81-D14D-4FBE-9A1C-BBC2B6C084AC}">
      <dsp:nvSpPr>
        <dsp:cNvPr id="0" name=""/>
        <dsp:cNvSpPr/>
      </dsp:nvSpPr>
      <dsp:spPr>
        <a:xfrm>
          <a:off x="3180986" y="713528"/>
          <a:ext cx="55114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1146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42015" y="756340"/>
        <a:ext cx="29087" cy="5817"/>
      </dsp:txXfrm>
    </dsp:sp>
    <dsp:sp modelId="{93430EC5-3411-4EC2-BD31-11D8FE73B369}">
      <dsp:nvSpPr>
        <dsp:cNvPr id="0" name=""/>
        <dsp:cNvSpPr/>
      </dsp:nvSpPr>
      <dsp:spPr>
        <a:xfrm>
          <a:off x="653452" y="448"/>
          <a:ext cx="2529333" cy="15176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939" tIns="130096" rIns="123939" bIns="130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Private</a:t>
          </a:r>
          <a:endParaRPr lang="en-US" sz="1400" kern="1200"/>
        </a:p>
      </dsp:txBody>
      <dsp:txXfrm>
        <a:off x="653452" y="448"/>
        <a:ext cx="2529333" cy="1517600"/>
      </dsp:txXfrm>
    </dsp:sp>
    <dsp:sp modelId="{35CC1C90-B14B-4350-98A9-AAA3CC44AEFD}">
      <dsp:nvSpPr>
        <dsp:cNvPr id="0" name=""/>
        <dsp:cNvSpPr/>
      </dsp:nvSpPr>
      <dsp:spPr>
        <a:xfrm>
          <a:off x="6292066" y="713528"/>
          <a:ext cx="55114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1146" y="45720"/>
              </a:lnTo>
            </a:path>
          </a:pathLst>
        </a:custGeom>
        <a:noFill/>
        <a:ln w="6350" cap="flat" cmpd="sng" algn="ctr">
          <a:solidFill>
            <a:schemeClr val="accent2">
              <a:hueOff val="-3663165"/>
              <a:satOff val="6398"/>
              <a:lumOff val="367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53096" y="756340"/>
        <a:ext cx="29087" cy="5817"/>
      </dsp:txXfrm>
    </dsp:sp>
    <dsp:sp modelId="{16E66B26-B0CF-42AD-8A6F-45FC599AE8CD}">
      <dsp:nvSpPr>
        <dsp:cNvPr id="0" name=""/>
        <dsp:cNvSpPr/>
      </dsp:nvSpPr>
      <dsp:spPr>
        <a:xfrm>
          <a:off x="3764533" y="448"/>
          <a:ext cx="2529333" cy="1517600"/>
        </a:xfrm>
        <a:prstGeom prst="rect">
          <a:avLst/>
        </a:prstGeom>
        <a:solidFill>
          <a:schemeClr val="accent2">
            <a:hueOff val="-2930532"/>
            <a:satOff val="5119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939" tIns="130096" rIns="123939" bIns="130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Between state and individual </a:t>
          </a:r>
          <a:endParaRPr lang="en-US" sz="1400" kern="1200"/>
        </a:p>
      </dsp:txBody>
      <dsp:txXfrm>
        <a:off x="3764533" y="448"/>
        <a:ext cx="2529333" cy="1517600"/>
      </dsp:txXfrm>
    </dsp:sp>
    <dsp:sp modelId="{B77768AF-3C15-4218-A682-FE90AFE6FD76}">
      <dsp:nvSpPr>
        <dsp:cNvPr id="0" name=""/>
        <dsp:cNvSpPr/>
      </dsp:nvSpPr>
      <dsp:spPr>
        <a:xfrm>
          <a:off x="1918119" y="1516249"/>
          <a:ext cx="6222161" cy="551146"/>
        </a:xfrm>
        <a:custGeom>
          <a:avLst/>
          <a:gdLst/>
          <a:ahLst/>
          <a:cxnLst/>
          <a:rect l="0" t="0" r="0" b="0"/>
          <a:pathLst>
            <a:path>
              <a:moveTo>
                <a:pt x="6222161" y="0"/>
              </a:moveTo>
              <a:lnTo>
                <a:pt x="6222161" y="292673"/>
              </a:lnTo>
              <a:lnTo>
                <a:pt x="0" y="292673"/>
              </a:lnTo>
              <a:lnTo>
                <a:pt x="0" y="551146"/>
              </a:lnTo>
            </a:path>
          </a:pathLst>
        </a:custGeom>
        <a:noFill/>
        <a:ln w="6350" cap="flat" cmpd="sng" algn="ctr">
          <a:solidFill>
            <a:schemeClr val="accent2">
              <a:hueOff val="-7326329"/>
              <a:satOff val="12797"/>
              <a:lumOff val="735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72967" y="1788913"/>
        <a:ext cx="312464" cy="5817"/>
      </dsp:txXfrm>
    </dsp:sp>
    <dsp:sp modelId="{9A9B102E-B4BD-4E9A-8B6B-B3199F14C3C1}">
      <dsp:nvSpPr>
        <dsp:cNvPr id="0" name=""/>
        <dsp:cNvSpPr/>
      </dsp:nvSpPr>
      <dsp:spPr>
        <a:xfrm>
          <a:off x="6875613" y="448"/>
          <a:ext cx="2529333" cy="1517600"/>
        </a:xfrm>
        <a:prstGeom prst="rect">
          <a:avLst/>
        </a:prstGeom>
        <a:solidFill>
          <a:schemeClr val="accent2">
            <a:hueOff val="-5861063"/>
            <a:satOff val="10237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939" tIns="130096" rIns="123939" bIns="130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Supreme court is the last court for civil cases. </a:t>
          </a:r>
          <a:endParaRPr lang="en-US" sz="1400" kern="1200"/>
        </a:p>
      </dsp:txBody>
      <dsp:txXfrm>
        <a:off x="6875613" y="448"/>
        <a:ext cx="2529333" cy="1517600"/>
      </dsp:txXfrm>
    </dsp:sp>
    <dsp:sp modelId="{FF17C2F8-DAD6-49C0-A663-008A13F24962}">
      <dsp:nvSpPr>
        <dsp:cNvPr id="0" name=""/>
        <dsp:cNvSpPr/>
      </dsp:nvSpPr>
      <dsp:spPr>
        <a:xfrm>
          <a:off x="3180986" y="2812876"/>
          <a:ext cx="55114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1146" y="45720"/>
              </a:lnTo>
            </a:path>
          </a:pathLst>
        </a:custGeom>
        <a:noFill/>
        <a:ln w="6350" cap="flat" cmpd="sng" algn="ctr">
          <a:solidFill>
            <a:schemeClr val="accent2">
              <a:hueOff val="-10989494"/>
              <a:satOff val="19195"/>
              <a:lumOff val="1102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42015" y="2855687"/>
        <a:ext cx="29087" cy="5817"/>
      </dsp:txXfrm>
    </dsp:sp>
    <dsp:sp modelId="{2D090A71-0A81-413D-B862-471105361D8F}">
      <dsp:nvSpPr>
        <dsp:cNvPr id="0" name=""/>
        <dsp:cNvSpPr/>
      </dsp:nvSpPr>
      <dsp:spPr>
        <a:xfrm>
          <a:off x="653452" y="2099795"/>
          <a:ext cx="2529333" cy="1517600"/>
        </a:xfrm>
        <a:prstGeom prst="rect">
          <a:avLst/>
        </a:prstGeom>
        <a:solidFill>
          <a:schemeClr val="accent2">
            <a:hueOff val="-8791595"/>
            <a:satOff val="15356"/>
            <a:lumOff val="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939" tIns="130096" rIns="123939" bIns="130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Constitutional and administrative roles. </a:t>
          </a:r>
          <a:endParaRPr lang="en-US" sz="1400" kern="1200"/>
        </a:p>
      </dsp:txBody>
      <dsp:txXfrm>
        <a:off x="653452" y="2099795"/>
        <a:ext cx="2529333" cy="1517600"/>
      </dsp:txXfrm>
    </dsp:sp>
    <dsp:sp modelId="{62CE7EBF-1774-463B-961E-B9F8CF8F7D57}">
      <dsp:nvSpPr>
        <dsp:cNvPr id="0" name=""/>
        <dsp:cNvSpPr/>
      </dsp:nvSpPr>
      <dsp:spPr>
        <a:xfrm>
          <a:off x="6292066" y="2812876"/>
          <a:ext cx="55114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1146" y="45720"/>
              </a:lnTo>
            </a:path>
          </a:pathLst>
        </a:custGeom>
        <a:noFill/>
        <a:ln w="6350" cap="flat" cmpd="sng" algn="ctr">
          <a:solidFill>
            <a:schemeClr val="accent2">
              <a:hueOff val="-14652658"/>
              <a:satOff val="25593"/>
              <a:lumOff val="1470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53096" y="2855687"/>
        <a:ext cx="29087" cy="5817"/>
      </dsp:txXfrm>
    </dsp:sp>
    <dsp:sp modelId="{F3094424-47C5-40DB-9E4E-8317010C5A79}">
      <dsp:nvSpPr>
        <dsp:cNvPr id="0" name=""/>
        <dsp:cNvSpPr/>
      </dsp:nvSpPr>
      <dsp:spPr>
        <a:xfrm>
          <a:off x="3764533" y="2099795"/>
          <a:ext cx="2529333" cy="1517600"/>
        </a:xfrm>
        <a:prstGeom prst="rect">
          <a:avLst/>
        </a:prstGeom>
        <a:solidFill>
          <a:schemeClr val="accent2">
            <a:hueOff val="-11722126"/>
            <a:satOff val="20474"/>
            <a:lumOff val="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939" tIns="130096" rIns="123939" bIns="130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Review day to day actions, omissions and decisions. </a:t>
          </a:r>
          <a:endParaRPr lang="en-US" sz="1400" kern="1200"/>
        </a:p>
      </dsp:txBody>
      <dsp:txXfrm>
        <a:off x="3764533" y="2099795"/>
        <a:ext cx="2529333" cy="1517600"/>
      </dsp:txXfrm>
    </dsp:sp>
    <dsp:sp modelId="{8D303ECD-9A51-4B1D-88B5-5429C9CEF4AE}">
      <dsp:nvSpPr>
        <dsp:cNvPr id="0" name=""/>
        <dsp:cNvSpPr/>
      </dsp:nvSpPr>
      <dsp:spPr>
        <a:xfrm>
          <a:off x="6875613" y="2099795"/>
          <a:ext cx="2529333" cy="1517600"/>
        </a:xfrm>
        <a:prstGeom prst="rec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939" tIns="130096" rIns="123939" bIns="1300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Statutory procedural requirements and common law rules of natural justice and must adhere to the Human Rights Act 1998. </a:t>
          </a:r>
          <a:endParaRPr lang="en-US" sz="1400" kern="1200" dirty="0"/>
        </a:p>
      </dsp:txBody>
      <dsp:txXfrm>
        <a:off x="6875613" y="2099795"/>
        <a:ext cx="2529333" cy="151760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D3840-8A2B-4C93-B7C3-1DFD8F57E82C}">
      <dsp:nvSpPr>
        <dsp:cNvPr id="0" name=""/>
        <dsp:cNvSpPr/>
      </dsp:nvSpPr>
      <dsp:spPr>
        <a:xfrm>
          <a:off x="9275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Check the government through judicial review. </a:t>
          </a:r>
          <a:endParaRPr lang="en-US" sz="3300" kern="1200"/>
        </a:p>
      </dsp:txBody>
      <dsp:txXfrm>
        <a:off x="1118238" y="546444"/>
        <a:ext cx="3326889" cy="2217926"/>
      </dsp:txXfrm>
    </dsp:sp>
    <dsp:sp modelId="{7F5FA580-3BE7-4E9D-A595-1F1C9F774343}">
      <dsp:nvSpPr>
        <dsp:cNvPr id="0" name=""/>
        <dsp:cNvSpPr/>
      </dsp:nvSpPr>
      <dsp:spPr>
        <a:xfrm>
          <a:off x="4999609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Tribunals. </a:t>
          </a:r>
          <a:endParaRPr lang="en-US" sz="3300" kern="1200"/>
        </a:p>
      </dsp:txBody>
      <dsp:txXfrm>
        <a:off x="6108572" y="546444"/>
        <a:ext cx="3326889" cy="2217926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161097-BC35-4BE3-81CA-84C4CFC88110}">
      <dsp:nvSpPr>
        <dsp:cNvPr id="0" name=""/>
        <dsp:cNvSpPr/>
      </dsp:nvSpPr>
      <dsp:spPr>
        <a:xfrm>
          <a:off x="9584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Common law – based on laws and case decisions which can affect the law. </a:t>
          </a:r>
          <a:endParaRPr lang="en-US" sz="2000" kern="1200" dirty="0"/>
        </a:p>
      </dsp:txBody>
      <dsp:txXfrm>
        <a:off x="59927" y="838379"/>
        <a:ext cx="2764023" cy="1618139"/>
      </dsp:txXfrm>
    </dsp:sp>
    <dsp:sp modelId="{DF4A5589-48B1-4BA2-AAD3-696F4286F057}">
      <dsp:nvSpPr>
        <dsp:cNvPr id="0" name=""/>
        <dsp:cNvSpPr/>
      </dsp:nvSpPr>
      <dsp:spPr>
        <a:xfrm>
          <a:off x="3126388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3126388" y="1434314"/>
        <a:ext cx="425123" cy="426268"/>
      </dsp:txXfrm>
    </dsp:sp>
    <dsp:sp modelId="{6AB65281-987E-4C66-A5CB-241C0383363F}">
      <dsp:nvSpPr>
        <dsp:cNvPr id="0" name=""/>
        <dsp:cNvSpPr/>
      </dsp:nvSpPr>
      <dsp:spPr>
        <a:xfrm>
          <a:off x="4020178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Decisions by Judges. </a:t>
          </a:r>
          <a:endParaRPr lang="en-US" sz="2000" kern="1200"/>
        </a:p>
      </dsp:txBody>
      <dsp:txXfrm>
        <a:off x="4070521" y="838379"/>
        <a:ext cx="2764023" cy="1618139"/>
      </dsp:txXfrm>
    </dsp:sp>
    <dsp:sp modelId="{FBE58FDF-91E9-4935-B575-70DACEF51AE7}">
      <dsp:nvSpPr>
        <dsp:cNvPr id="0" name=""/>
        <dsp:cNvSpPr/>
      </dsp:nvSpPr>
      <dsp:spPr>
        <a:xfrm>
          <a:off x="7136982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7136982" y="1434314"/>
        <a:ext cx="425123" cy="426268"/>
      </dsp:txXfrm>
    </dsp:sp>
    <dsp:sp modelId="{8029F2B6-5598-4535-B00A-46BA4BB8C286}">
      <dsp:nvSpPr>
        <dsp:cNvPr id="0" name=""/>
        <dsp:cNvSpPr/>
      </dsp:nvSpPr>
      <dsp:spPr>
        <a:xfrm>
          <a:off x="8030771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Civil system – Based on law only and no case decisions made by judges have an influence. </a:t>
          </a:r>
          <a:endParaRPr lang="en-US" sz="2000" kern="1200"/>
        </a:p>
      </dsp:txBody>
      <dsp:txXfrm>
        <a:off x="8081114" y="838379"/>
        <a:ext cx="2764023" cy="1618139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96F4E8-8952-4D89-9D39-528679CD44A2}">
      <dsp:nvSpPr>
        <dsp:cNvPr id="0" name=""/>
        <dsp:cNvSpPr/>
      </dsp:nvSpPr>
      <dsp:spPr>
        <a:xfrm>
          <a:off x="-76548" y="3045"/>
          <a:ext cx="7003271" cy="1993570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According to </a:t>
          </a:r>
          <a:r>
            <a:rPr lang="en-US" sz="2400" kern="1200" dirty="0">
              <a:solidFill>
                <a:schemeClr val="tx1"/>
              </a:solidFill>
              <a:hlinkClick xmlns:r="http://schemas.openxmlformats.org/officeDocument/2006/relationships" r:id="rId1"/>
            </a:rPr>
            <a:t>www.cjsonline.gov.uk</a:t>
          </a:r>
          <a:r>
            <a:rPr lang="en-US" sz="2400" kern="1200" dirty="0">
              <a:solidFill>
                <a:schemeClr val="tx1"/>
              </a:solidFill>
            </a:rPr>
            <a:t> the purpose of the CJS is ‘to deliver justice for all, by convicting &amp; punishing the guilty &amp; helping them to stop offending, while protecting the innocent’</a:t>
          </a:r>
        </a:p>
      </dsp:txBody>
      <dsp:txXfrm>
        <a:off x="-18158" y="61435"/>
        <a:ext cx="6886491" cy="1876790"/>
      </dsp:txXfrm>
    </dsp:sp>
    <dsp:sp modelId="{FCE5A0F1-848A-455A-B682-0CB257FAE749}">
      <dsp:nvSpPr>
        <dsp:cNvPr id="0" name=""/>
        <dsp:cNvSpPr/>
      </dsp:nvSpPr>
      <dsp:spPr>
        <a:xfrm rot="5400000">
          <a:off x="3051292" y="2046455"/>
          <a:ext cx="747589" cy="8971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700" kern="1200"/>
        </a:p>
      </dsp:txBody>
      <dsp:txXfrm rot="-5400000">
        <a:off x="3155955" y="2121214"/>
        <a:ext cx="538264" cy="523312"/>
      </dsp:txXfrm>
    </dsp:sp>
    <dsp:sp modelId="{4D940EDB-9D6D-41D2-9883-75D8BD8A2781}">
      <dsp:nvSpPr>
        <dsp:cNvPr id="0" name=""/>
        <dsp:cNvSpPr/>
      </dsp:nvSpPr>
      <dsp:spPr>
        <a:xfrm>
          <a:off x="0" y="2993401"/>
          <a:ext cx="6850174" cy="1993570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Alternatively</a:t>
          </a:r>
          <a:r>
            <a:rPr lang="en-US" sz="2400" kern="1200" dirty="0">
              <a:solidFill>
                <a:schemeClr val="tx1"/>
              </a:solidFill>
            </a:rPr>
            <a:t>, the </a:t>
          </a:r>
          <a:r>
            <a:rPr lang="en-US" sz="2400" b="1" kern="1200" dirty="0">
              <a:solidFill>
                <a:schemeClr val="tx1"/>
              </a:solidFill>
            </a:rPr>
            <a:t>Working Together to Cut Crime &amp; Deliver Justice (2007), Criminal Justice Strategic Plan </a:t>
          </a:r>
          <a:r>
            <a:rPr lang="en-US" sz="2400" kern="1200" dirty="0">
              <a:solidFill>
                <a:schemeClr val="tx1"/>
              </a:solidFill>
            </a:rPr>
            <a:t>states that, ‘the central purpose of the CJS is to deliver an efficient, effective, accountable &amp; fair justice process for the public.’</a:t>
          </a:r>
        </a:p>
      </dsp:txBody>
      <dsp:txXfrm>
        <a:off x="58390" y="3051791"/>
        <a:ext cx="6733394" cy="187679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BA41D7-85A1-4A1B-87A9-B8525E379CAE}">
      <dsp:nvSpPr>
        <dsp:cNvPr id="0" name=""/>
        <dsp:cNvSpPr/>
      </dsp:nvSpPr>
      <dsp:spPr>
        <a:xfrm>
          <a:off x="0" y="0"/>
          <a:ext cx="11258549" cy="2164660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  <a:alpha val="90000"/>
          </a:schemeClr>
        </a:solidFill>
        <a:ln w="12700" cap="flat" cmpd="sng" algn="ctr">
          <a:solidFill>
            <a:schemeClr val="tx1"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952930-5C9F-4AC4-BF33-AEF3CF638CF0}">
      <dsp:nvSpPr>
        <dsp:cNvPr id="0" name=""/>
        <dsp:cNvSpPr/>
      </dsp:nvSpPr>
      <dsp:spPr>
        <a:xfrm>
          <a:off x="337756" y="288621"/>
          <a:ext cx="3307198" cy="158741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0E928F-D159-424F-AD0E-673A15C4BE46}">
      <dsp:nvSpPr>
        <dsp:cNvPr id="0" name=""/>
        <dsp:cNvSpPr/>
      </dsp:nvSpPr>
      <dsp:spPr>
        <a:xfrm rot="10800000">
          <a:off x="245584" y="2164660"/>
          <a:ext cx="3307198" cy="2645696"/>
        </a:xfrm>
        <a:prstGeom prst="round2SameRect">
          <a:avLst>
            <a:gd name="adj1" fmla="val 10500"/>
            <a:gd name="adj2" fmla="val 0"/>
          </a:avLst>
        </a:prstGeom>
        <a:solidFill>
          <a:schemeClr val="accent2">
            <a:lumMod val="40000"/>
            <a:lumOff val="60000"/>
          </a:schemeClr>
        </a:solidFill>
        <a:ln w="127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tx1"/>
              </a:solidFill>
            </a:rPr>
            <a:t>Magistrates Court</a:t>
          </a:r>
        </a:p>
      </dsp:txBody>
      <dsp:txXfrm rot="10800000">
        <a:off x="326948" y="2164660"/>
        <a:ext cx="3144470" cy="2564332"/>
      </dsp:txXfrm>
    </dsp:sp>
    <dsp:sp modelId="{8488E724-BA62-43C5-953C-83B57F321637}">
      <dsp:nvSpPr>
        <dsp:cNvPr id="0" name=""/>
        <dsp:cNvSpPr/>
      </dsp:nvSpPr>
      <dsp:spPr>
        <a:xfrm>
          <a:off x="4098570" y="363960"/>
          <a:ext cx="3307198" cy="158741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41D969-0F8D-4A9F-81BE-CE8F8D62E64F}">
      <dsp:nvSpPr>
        <dsp:cNvPr id="0" name=""/>
        <dsp:cNvSpPr/>
      </dsp:nvSpPr>
      <dsp:spPr>
        <a:xfrm rot="10800000">
          <a:off x="3975675" y="2164660"/>
          <a:ext cx="3307198" cy="2645696"/>
        </a:xfrm>
        <a:prstGeom prst="round2SameRect">
          <a:avLst>
            <a:gd name="adj1" fmla="val 10500"/>
            <a:gd name="adj2" fmla="val 0"/>
          </a:avLst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tx1"/>
              </a:solidFill>
            </a:rPr>
            <a:t>Youth Court</a:t>
          </a:r>
        </a:p>
      </dsp:txBody>
      <dsp:txXfrm rot="10800000">
        <a:off x="4057039" y="2164660"/>
        <a:ext cx="3144470" cy="2564332"/>
      </dsp:txXfrm>
    </dsp:sp>
    <dsp:sp modelId="{0E5F4E41-6F56-4DEB-87E7-D4236D1ACE95}">
      <dsp:nvSpPr>
        <dsp:cNvPr id="0" name=""/>
        <dsp:cNvSpPr/>
      </dsp:nvSpPr>
      <dsp:spPr>
        <a:xfrm>
          <a:off x="7613593" y="288621"/>
          <a:ext cx="3307198" cy="158741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61DA11-1EA0-42D2-8E8A-4F90BBAFF89D}">
      <dsp:nvSpPr>
        <dsp:cNvPr id="0" name=""/>
        <dsp:cNvSpPr/>
      </dsp:nvSpPr>
      <dsp:spPr>
        <a:xfrm rot="10800000">
          <a:off x="7723690" y="2145717"/>
          <a:ext cx="3307198" cy="2645696"/>
        </a:xfrm>
        <a:prstGeom prst="round2SameRect">
          <a:avLst>
            <a:gd name="adj1" fmla="val 10500"/>
            <a:gd name="adj2" fmla="val 0"/>
          </a:avLst>
        </a:prstGeom>
        <a:solidFill>
          <a:schemeClr val="accent2">
            <a:lumMod val="40000"/>
            <a:lumOff val="60000"/>
          </a:schemeClr>
        </a:solidFill>
        <a:ln w="127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tx1"/>
              </a:solidFill>
            </a:rPr>
            <a:t>Crown Court</a:t>
          </a:r>
        </a:p>
      </dsp:txBody>
      <dsp:txXfrm rot="10800000">
        <a:off x="7805054" y="2145717"/>
        <a:ext cx="3144470" cy="2564332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291AB8-1C29-E340-BD7E-23847681C633}">
      <dsp:nvSpPr>
        <dsp:cNvPr id="0" name=""/>
        <dsp:cNvSpPr/>
      </dsp:nvSpPr>
      <dsp:spPr>
        <a:xfrm>
          <a:off x="0" y="247103"/>
          <a:ext cx="73170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A09CC3-5A30-8D4E-B918-C46C16FDCF6E}">
      <dsp:nvSpPr>
        <dsp:cNvPr id="0" name=""/>
        <dsp:cNvSpPr/>
      </dsp:nvSpPr>
      <dsp:spPr>
        <a:xfrm>
          <a:off x="365851" y="25703"/>
          <a:ext cx="5121924" cy="442800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97" tIns="0" rIns="19359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Coroner’s Court</a:t>
          </a:r>
        </a:p>
      </dsp:txBody>
      <dsp:txXfrm>
        <a:off x="387467" y="47319"/>
        <a:ext cx="5078692" cy="399568"/>
      </dsp:txXfrm>
    </dsp:sp>
    <dsp:sp modelId="{B307BD5B-BD1A-FF41-A58A-1F51230FDE29}">
      <dsp:nvSpPr>
        <dsp:cNvPr id="0" name=""/>
        <dsp:cNvSpPr/>
      </dsp:nvSpPr>
      <dsp:spPr>
        <a:xfrm>
          <a:off x="0" y="927503"/>
          <a:ext cx="73170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87A11E-D7E9-494C-B1B6-F8B9E9AEC3F4}">
      <dsp:nvSpPr>
        <dsp:cNvPr id="0" name=""/>
        <dsp:cNvSpPr/>
      </dsp:nvSpPr>
      <dsp:spPr>
        <a:xfrm>
          <a:off x="365851" y="706103"/>
          <a:ext cx="5121924" cy="442800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127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97" tIns="0" rIns="19359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Family Court</a:t>
          </a:r>
        </a:p>
      </dsp:txBody>
      <dsp:txXfrm>
        <a:off x="387467" y="727719"/>
        <a:ext cx="5078692" cy="399568"/>
      </dsp:txXfrm>
    </dsp:sp>
    <dsp:sp modelId="{74D17D9B-C910-D447-A2FC-2361460296BF}">
      <dsp:nvSpPr>
        <dsp:cNvPr id="0" name=""/>
        <dsp:cNvSpPr/>
      </dsp:nvSpPr>
      <dsp:spPr>
        <a:xfrm>
          <a:off x="0" y="1607903"/>
          <a:ext cx="73170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CA4202-C59B-304C-ADB5-77C0EBA378FA}">
      <dsp:nvSpPr>
        <dsp:cNvPr id="0" name=""/>
        <dsp:cNvSpPr/>
      </dsp:nvSpPr>
      <dsp:spPr>
        <a:xfrm>
          <a:off x="365851" y="1386503"/>
          <a:ext cx="5121924" cy="442800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97" tIns="0" rIns="19359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Court Martial (Military)</a:t>
          </a:r>
        </a:p>
      </dsp:txBody>
      <dsp:txXfrm>
        <a:off x="387467" y="1408119"/>
        <a:ext cx="5078692" cy="399568"/>
      </dsp:txXfrm>
    </dsp:sp>
    <dsp:sp modelId="{4477F9A3-765B-2D49-ADD1-28FA338B3C20}">
      <dsp:nvSpPr>
        <dsp:cNvPr id="0" name=""/>
        <dsp:cNvSpPr/>
      </dsp:nvSpPr>
      <dsp:spPr>
        <a:xfrm>
          <a:off x="0" y="2288303"/>
          <a:ext cx="73170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11B2B3-F93F-0D40-9D0A-B4F6A9C369DD}">
      <dsp:nvSpPr>
        <dsp:cNvPr id="0" name=""/>
        <dsp:cNvSpPr/>
      </dsp:nvSpPr>
      <dsp:spPr>
        <a:xfrm>
          <a:off x="365851" y="2066903"/>
          <a:ext cx="5121924" cy="442800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97" tIns="0" rIns="19359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High Court (Civil Court)</a:t>
          </a:r>
        </a:p>
      </dsp:txBody>
      <dsp:txXfrm>
        <a:off x="387467" y="2088519"/>
        <a:ext cx="5078692" cy="399568"/>
      </dsp:txXfrm>
    </dsp:sp>
    <dsp:sp modelId="{4EF0F008-B1D1-5046-9C3E-3B3062069B4D}">
      <dsp:nvSpPr>
        <dsp:cNvPr id="0" name=""/>
        <dsp:cNvSpPr/>
      </dsp:nvSpPr>
      <dsp:spPr>
        <a:xfrm>
          <a:off x="0" y="2968703"/>
          <a:ext cx="73170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1C8BA7-2C70-7B43-A0A0-C18D2E105CA4}">
      <dsp:nvSpPr>
        <dsp:cNvPr id="0" name=""/>
        <dsp:cNvSpPr/>
      </dsp:nvSpPr>
      <dsp:spPr>
        <a:xfrm>
          <a:off x="365851" y="2747303"/>
          <a:ext cx="5121924" cy="442800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127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97" tIns="0" rIns="19359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County Court</a:t>
          </a:r>
        </a:p>
      </dsp:txBody>
      <dsp:txXfrm>
        <a:off x="387467" y="2768919"/>
        <a:ext cx="5078692" cy="399568"/>
      </dsp:txXfrm>
    </dsp:sp>
    <dsp:sp modelId="{C0339C10-FA66-8B4C-9AAC-CEE9405F5E71}">
      <dsp:nvSpPr>
        <dsp:cNvPr id="0" name=""/>
        <dsp:cNvSpPr/>
      </dsp:nvSpPr>
      <dsp:spPr>
        <a:xfrm>
          <a:off x="0" y="3649103"/>
          <a:ext cx="73170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63841A-A569-C744-9AFA-4BFBB8924E01}">
      <dsp:nvSpPr>
        <dsp:cNvPr id="0" name=""/>
        <dsp:cNvSpPr/>
      </dsp:nvSpPr>
      <dsp:spPr>
        <a:xfrm>
          <a:off x="365851" y="3427703"/>
          <a:ext cx="5121924" cy="442800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97" tIns="0" rIns="19359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Admiralty Court (Maritime)</a:t>
          </a:r>
        </a:p>
      </dsp:txBody>
      <dsp:txXfrm>
        <a:off x="387467" y="3449319"/>
        <a:ext cx="5078692" cy="399568"/>
      </dsp:txXfrm>
    </dsp:sp>
    <dsp:sp modelId="{62442186-C49D-C241-AE78-520A685A29C2}">
      <dsp:nvSpPr>
        <dsp:cNvPr id="0" name=""/>
        <dsp:cNvSpPr/>
      </dsp:nvSpPr>
      <dsp:spPr>
        <a:xfrm>
          <a:off x="0" y="4329503"/>
          <a:ext cx="73170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ABCCCD-369E-B349-9219-2561B57CFBF6}">
      <dsp:nvSpPr>
        <dsp:cNvPr id="0" name=""/>
        <dsp:cNvSpPr/>
      </dsp:nvSpPr>
      <dsp:spPr>
        <a:xfrm>
          <a:off x="365851" y="4108103"/>
          <a:ext cx="5121924" cy="442800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97" tIns="0" rIns="19359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Clerical Court (Church)</a:t>
          </a:r>
        </a:p>
      </dsp:txBody>
      <dsp:txXfrm>
        <a:off x="387467" y="4129719"/>
        <a:ext cx="5078692" cy="399568"/>
      </dsp:txXfrm>
    </dsp:sp>
    <dsp:sp modelId="{5DEBFCF5-6BBB-4141-AB7B-F29FECD05B74}">
      <dsp:nvSpPr>
        <dsp:cNvPr id="0" name=""/>
        <dsp:cNvSpPr/>
      </dsp:nvSpPr>
      <dsp:spPr>
        <a:xfrm>
          <a:off x="0" y="5009903"/>
          <a:ext cx="73170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355678-A55C-F240-B77F-5477D78E53AF}">
      <dsp:nvSpPr>
        <dsp:cNvPr id="0" name=""/>
        <dsp:cNvSpPr/>
      </dsp:nvSpPr>
      <dsp:spPr>
        <a:xfrm>
          <a:off x="365851" y="4788503"/>
          <a:ext cx="5121924" cy="442800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127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97" tIns="0" rIns="19359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Small Claims Court</a:t>
          </a:r>
        </a:p>
      </dsp:txBody>
      <dsp:txXfrm>
        <a:off x="387467" y="4810119"/>
        <a:ext cx="5078692" cy="399568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CB2EC-718E-944A-9464-9C8D86F7BAB8}">
      <dsp:nvSpPr>
        <dsp:cNvPr id="0" name=""/>
        <dsp:cNvSpPr/>
      </dsp:nvSpPr>
      <dsp:spPr>
        <a:xfrm>
          <a:off x="956" y="17314"/>
          <a:ext cx="3730048" cy="223802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1. Summary only offences</a:t>
          </a:r>
        </a:p>
      </dsp:txBody>
      <dsp:txXfrm>
        <a:off x="956" y="17314"/>
        <a:ext cx="3730048" cy="2238028"/>
      </dsp:txXfrm>
    </dsp:sp>
    <dsp:sp modelId="{936FBC01-E7F6-2249-AC63-E1910CC1A945}">
      <dsp:nvSpPr>
        <dsp:cNvPr id="0" name=""/>
        <dsp:cNvSpPr/>
      </dsp:nvSpPr>
      <dsp:spPr>
        <a:xfrm>
          <a:off x="4104009" y="17314"/>
          <a:ext cx="3730048" cy="2238028"/>
        </a:xfrm>
        <a:prstGeom prst="rect">
          <a:avLst/>
        </a:prstGeom>
        <a:solidFill>
          <a:schemeClr val="accent3">
            <a:hueOff val="5552374"/>
            <a:satOff val="172"/>
            <a:lumOff val="-71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2. Either</a:t>
          </a:r>
          <a:r>
            <a:rPr lang="en-US" sz="2400" kern="1200" baseline="0" dirty="0"/>
            <a:t> way offences</a:t>
          </a:r>
          <a:endParaRPr lang="en-US" sz="2400" kern="1200" dirty="0"/>
        </a:p>
      </dsp:txBody>
      <dsp:txXfrm>
        <a:off x="4104009" y="17314"/>
        <a:ext cx="3730048" cy="2238028"/>
      </dsp:txXfrm>
    </dsp:sp>
    <dsp:sp modelId="{5FCBAAB7-8B96-FB45-9F30-4C8D4B69349E}">
      <dsp:nvSpPr>
        <dsp:cNvPr id="0" name=""/>
        <dsp:cNvSpPr/>
      </dsp:nvSpPr>
      <dsp:spPr>
        <a:xfrm>
          <a:off x="956" y="2628347"/>
          <a:ext cx="3730048" cy="2238028"/>
        </a:xfrm>
        <a:prstGeom prst="rect">
          <a:avLst/>
        </a:prstGeom>
        <a:solidFill>
          <a:schemeClr val="accent3">
            <a:hueOff val="11104748"/>
            <a:satOff val="344"/>
            <a:lumOff val="-142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3. Indictment only offences</a:t>
          </a:r>
        </a:p>
      </dsp:txBody>
      <dsp:txXfrm>
        <a:off x="956" y="2628347"/>
        <a:ext cx="3730048" cy="2238028"/>
      </dsp:txXfrm>
    </dsp:sp>
    <dsp:sp modelId="{63A0E6CB-FF2D-D948-8AAD-A6014B57B92D}">
      <dsp:nvSpPr>
        <dsp:cNvPr id="0" name=""/>
        <dsp:cNvSpPr/>
      </dsp:nvSpPr>
      <dsp:spPr>
        <a:xfrm>
          <a:off x="4104009" y="2628347"/>
          <a:ext cx="3730048" cy="2238028"/>
        </a:xfrm>
        <a:prstGeom prst="rect">
          <a:avLst/>
        </a:prstGeom>
        <a:solidFill>
          <a:schemeClr val="accent3">
            <a:hueOff val="16657121"/>
            <a:satOff val="516"/>
            <a:lumOff val="-2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4. Indictable offences (consists of 2 &amp; 3)</a:t>
          </a:r>
        </a:p>
      </dsp:txBody>
      <dsp:txXfrm>
        <a:off x="4104009" y="2628347"/>
        <a:ext cx="3730048" cy="2238028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113FD-90A7-42E8-B306-5476DB6E9104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FD105-2E20-49BB-93FD-C335CBD280A7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The Privy Council.</a:t>
          </a:r>
          <a:endParaRPr lang="en-US" sz="5100" kern="1200"/>
        </a:p>
      </dsp:txBody>
      <dsp:txXfrm>
        <a:off x="587872" y="705214"/>
        <a:ext cx="4354068" cy="2703434"/>
      </dsp:txXfrm>
    </dsp:sp>
    <dsp:sp modelId="{1BB1DA47-819E-4F4E-9145-A10D68E652F6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483B4-4F38-46BD-9726-E36F90A08CEF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Around since the middle ages.</a:t>
          </a:r>
          <a:endParaRPr lang="en-US" sz="5100" kern="1200"/>
        </a:p>
      </dsp:txBody>
      <dsp:txXfrm>
        <a:off x="6115109" y="705214"/>
        <a:ext cx="4354068" cy="2703434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0D87EC-F987-45EE-A7EE-AF58D88B4B33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Who makes the law in the United Kingdom? </a:t>
          </a:r>
          <a:endParaRPr lang="en-US" sz="3300" kern="1200" dirty="0"/>
        </a:p>
      </dsp:txBody>
      <dsp:txXfrm>
        <a:off x="35593" y="35593"/>
        <a:ext cx="7238304" cy="1144051"/>
      </dsp:txXfrm>
    </dsp:sp>
    <dsp:sp modelId="{FE798B1B-D2A8-40B6-B7BA-59EA9FDC966F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-305"/>
            <a:lumOff val="116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Why do we need the law? </a:t>
          </a:r>
          <a:endParaRPr lang="en-US" sz="3300" kern="1200"/>
        </a:p>
      </dsp:txBody>
      <dsp:txXfrm>
        <a:off x="789972" y="1453370"/>
        <a:ext cx="6934169" cy="1144051"/>
      </dsp:txXfrm>
    </dsp:sp>
    <dsp:sp modelId="{797CEC05-9450-4F92-B6FE-B87BCACDC444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-611"/>
            <a:lumOff val="233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Why do you need to study this?</a:t>
          </a:r>
          <a:endParaRPr lang="en-US" sz="3300" kern="1200"/>
        </a:p>
      </dsp:txBody>
      <dsp:txXfrm>
        <a:off x="1544352" y="2871147"/>
        <a:ext cx="6934169" cy="1144051"/>
      </dsp:txXfrm>
    </dsp:sp>
    <dsp:sp modelId="{2524C668-8863-4763-AB48-338ED9081D59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3B1F543E-DF60-4FE0-91A5-284CC2D7827F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A096D-447D-427D-A007-2E856A0FB849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B45646-39A0-4259-BA49-6AF7F96AB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203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Representation of the people Act 1983 – governs who can vote in a general election. Those who cannot – Aliens, under 18, those who are members of the house of lords. Convicted criminals who are detained in a mental health hospital, Convicted criminals serving sentences in prison. </a:t>
            </a:r>
          </a:p>
          <a:p>
            <a:endParaRPr lang="en-GB" dirty="0"/>
          </a:p>
          <a:p>
            <a:r>
              <a:rPr lang="en-GB" dirty="0"/>
              <a:t>S.4 of the dissolution and calling of Parliament Act 2022 – election every 5 years but S.2 it is the prime ministers decision when an earlier general election can happen. Sometimes we will have a by election – where 1 MP is elected because another one has left for one reason of another.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B45646-39A0-4259-BA49-6AF7F96AB65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246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B45646-39A0-4259-BA49-6AF7F96AB65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5901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Governed by orders in council – officers of the crown. </a:t>
            </a:r>
          </a:p>
          <a:p>
            <a:endParaRPr lang="en-GB" dirty="0"/>
          </a:p>
          <a:p>
            <a:r>
              <a:rPr lang="en-GB" dirty="0"/>
              <a:t>Deal with the day to day functions of departments. </a:t>
            </a:r>
          </a:p>
          <a:p>
            <a:endParaRPr lang="en-GB" dirty="0"/>
          </a:p>
          <a:p>
            <a:r>
              <a:rPr lang="en-GB" dirty="0"/>
              <a:t>Cn include administrative, professional, technical and public officials. Also have senior civil servants – advise on policy options and provide information, and how to deal with the media.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B45646-39A0-4259-BA49-6AF7F96AB65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5039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3799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734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3755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0571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618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062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9478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4546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2597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3638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69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3114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29ECED-63E4-694B-9517-658FDC65C9A3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9633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9E26D-9190-4D83-BC7A-BA5AA7DCCC08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2413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Victim support 2024 describes crime as</a:t>
            </a:r>
            <a:r>
              <a:rPr lang="en-GB" b="0" i="0" dirty="0">
                <a:solidFill>
                  <a:srgbClr val="4A4A4A"/>
                </a:solidFill>
                <a:effectLst/>
                <a:highlight>
                  <a:srgbClr val="FFFFFF"/>
                </a:highlight>
                <a:latin typeface="Trebuchet MS" panose="020B0603020202020204" pitchFamily="34" charset="0"/>
              </a:rPr>
              <a:t> a deliberate act that causes physical or psychological harm, damage to or loss of property, and is against the law.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8CF28-B688-4501-A4AD-B524541F201E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45328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Assaults, Theft, vehicle crime, criminal damage and drugs to name a few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8CF28-B688-4501-A4AD-B524541F201E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8030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B45646-39A0-4259-BA49-6AF7F96AB65F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5992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0834" y="4282762"/>
            <a:ext cx="10222992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72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B805F-FF0F-4BAA-A3A3-E4F945D687F8}" type="datetimeFigureOut">
              <a:rPr lang="en-US" dirty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1F3A6-CC5D-4649-8527-DB0C21FDDFD9}" type="datetimeFigureOut">
              <a:rPr lang="en-US" dirty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5B6F927C-B73E-4F9D-ADFE-F6E23BD7CEE8}" type="datetimeFigureOut">
              <a:rPr lang="en-US" dirty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FFFF-984A-4EE5-9BF2-EC9310C878F1}" type="datetimeFigureOut">
              <a:rPr lang="en-US" dirty="0"/>
              <a:t>10/1/2026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271C1-B42E-4A60-A25F-0185B888604B}" type="datetimeFigureOut">
              <a:rPr lang="en-US" dirty="0"/>
              <a:t>10/1/2026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16292-3725-4763-8973-4C59F0403D99}" type="datetimeFigureOut">
              <a:rPr lang="en-US" dirty="0"/>
              <a:t>10/1/2026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996D1-8909-469F-911A-4C12C68BF5D9}" type="datetimeFigureOut">
              <a:rPr lang="en-US" dirty="0"/>
              <a:t>10/1/2026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3BC-5D11-4675-B334-102E1E8C9B50}" type="datetimeFigureOut">
              <a:rPr lang="en-US" dirty="0"/>
              <a:t>10/1/2026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fld id="{27B8E45F-652B-4E89-8925-000B0AB8FD98}" type="datetimeFigureOut">
              <a:rPr lang="en-US" dirty="0"/>
              <a:t>10/1/2026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B5C51-60B3-48EF-AA78-DB950F30DBA2}" type="datetimeFigureOut">
              <a:rPr lang="en-US" dirty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676B-6E73-4E3B-A9B3-4966DB9B52A5}" type="datetimeFigureOut">
              <a:rPr lang="en-US" dirty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C4A3462A-2D5B-48AF-A3D4-EF8A90A50A80}" type="datetimeFigureOut">
              <a:rPr lang="en-US" dirty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2"/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2.png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image" Target="../media/image2.png"/><Relationship Id="rId9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://www.antiquesandteacups.info/2013/11/prince-charles-turns-65-on-nov-14th.html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microsoft.com/office/2007/relationships/hdphoto" Target="../media/hdphoto2.wdp"/><Relationship Id="rId7" Type="http://schemas.openxmlformats.org/officeDocument/2006/relationships/diagramColors" Target="../diagrams/colors9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1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4" Type="http://schemas.openxmlformats.org/officeDocument/2006/relationships/image" Target="../media/image2.png"/><Relationship Id="rId9" Type="http://schemas.microsoft.com/office/2007/relationships/diagramDrawing" Target="../diagrams/drawing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1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4" Type="http://schemas.openxmlformats.org/officeDocument/2006/relationships/image" Target="../media/image2.png"/><Relationship Id="rId9" Type="http://schemas.microsoft.com/office/2007/relationships/diagramDrawing" Target="../diagrams/drawing12.xml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microsoft.com/office/2007/relationships/hdphoto" Target="../media/hdphoto2.wdp"/><Relationship Id="rId7" Type="http://schemas.openxmlformats.org/officeDocument/2006/relationships/diagramColors" Target="../diagrams/colors1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microsoft.com/office/2007/relationships/hdphoto" Target="../media/hdphoto2.wdp"/><Relationship Id="rId7" Type="http://schemas.openxmlformats.org/officeDocument/2006/relationships/diagramColors" Target="../diagrams/colors1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citizentruth.org/condition-of-the-prime-minister-has-worsened-battling-covd-19-uks-boris-johnson-moved-to-intensive-care/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5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1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5.xml"/><Relationship Id="rId5" Type="http://schemas.openxmlformats.org/officeDocument/2006/relationships/diagramData" Target="../diagrams/data15.xml"/><Relationship Id="rId4" Type="http://schemas.openxmlformats.org/officeDocument/2006/relationships/image" Target="../media/image2.png"/><Relationship Id="rId9" Type="http://schemas.microsoft.com/office/2007/relationships/diagramDrawing" Target="../diagrams/drawing15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6.xml"/><Relationship Id="rId3" Type="http://schemas.openxmlformats.org/officeDocument/2006/relationships/image" Target="../media/image4.png"/><Relationship Id="rId7" Type="http://schemas.openxmlformats.org/officeDocument/2006/relationships/diagramLayout" Target="../diagrams/layout1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6.xml"/><Relationship Id="rId5" Type="http://schemas.openxmlformats.org/officeDocument/2006/relationships/image" Target="../media/image2.png"/><Relationship Id="rId10" Type="http://schemas.microsoft.com/office/2007/relationships/diagramDrawing" Target="../diagrams/drawing16.xml"/><Relationship Id="rId4" Type="http://schemas.microsoft.com/office/2007/relationships/hdphoto" Target="../media/hdphoto2.wdp"/><Relationship Id="rId9" Type="http://schemas.openxmlformats.org/officeDocument/2006/relationships/diagramColors" Target="../diagrams/colors16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microsoft.com/office/2007/relationships/hdphoto" Target="../media/hdphoto2.wdp"/><Relationship Id="rId7" Type="http://schemas.openxmlformats.org/officeDocument/2006/relationships/diagramColors" Target="../diagrams/colors17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4.sv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9.xml"/><Relationship Id="rId3" Type="http://schemas.microsoft.com/office/2007/relationships/hdphoto" Target="../media/hdphoto2.wdp"/><Relationship Id="rId7" Type="http://schemas.openxmlformats.org/officeDocument/2006/relationships/diagramLayout" Target="../diagrams/layout19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9.xml"/><Relationship Id="rId5" Type="http://schemas.microsoft.com/office/2007/relationships/hdphoto" Target="../media/hdphoto1.wdp"/><Relationship Id="rId10" Type="http://schemas.microsoft.com/office/2007/relationships/diagramDrawing" Target="../diagrams/drawing19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1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1.xml"/><Relationship Id="rId3" Type="http://schemas.openxmlformats.org/officeDocument/2006/relationships/image" Target="../media/image34.png"/><Relationship Id="rId7" Type="http://schemas.openxmlformats.org/officeDocument/2006/relationships/diagramColors" Target="../diagrams/colors2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1.xml"/><Relationship Id="rId5" Type="http://schemas.openxmlformats.org/officeDocument/2006/relationships/diagramLayout" Target="../diagrams/layout21.xml"/><Relationship Id="rId4" Type="http://schemas.openxmlformats.org/officeDocument/2006/relationships/diagramData" Target="../diagrams/data21.xml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2.xml"/><Relationship Id="rId3" Type="http://schemas.openxmlformats.org/officeDocument/2006/relationships/image" Target="../media/image35.png"/><Relationship Id="rId7" Type="http://schemas.openxmlformats.org/officeDocument/2006/relationships/diagramColors" Target="../diagrams/colors2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2.xml"/><Relationship Id="rId5" Type="http://schemas.openxmlformats.org/officeDocument/2006/relationships/diagramLayout" Target="../diagrams/layout22.xml"/><Relationship Id="rId4" Type="http://schemas.openxmlformats.org/officeDocument/2006/relationships/diagramData" Target="../diagrams/data22.xml"/><Relationship Id="rId9" Type="http://schemas.openxmlformats.org/officeDocument/2006/relationships/image" Target="../media/image36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3.xml"/><Relationship Id="rId7" Type="http://schemas.microsoft.com/office/2007/relationships/diagramDrawing" Target="../diagrams/drawing2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diagramData" Target="../diagrams/data24.xml"/><Relationship Id="rId7" Type="http://schemas.microsoft.com/office/2007/relationships/diagramDrawing" Target="../diagrams/drawing24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4.xml"/><Relationship Id="rId5" Type="http://schemas.openxmlformats.org/officeDocument/2006/relationships/diagramQuickStyle" Target="../diagrams/quickStyle24.xml"/><Relationship Id="rId4" Type="http://schemas.openxmlformats.org/officeDocument/2006/relationships/diagramLayout" Target="../diagrams/layout24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diagramData" Target="../diagrams/data25.xml"/><Relationship Id="rId7" Type="http://schemas.microsoft.com/office/2007/relationships/diagramDrawing" Target="../diagrams/drawing25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5.xml"/><Relationship Id="rId5" Type="http://schemas.openxmlformats.org/officeDocument/2006/relationships/diagramQuickStyle" Target="../diagrams/quickStyle25.xml"/><Relationship Id="rId4" Type="http://schemas.openxmlformats.org/officeDocument/2006/relationships/diagramLayout" Target="../diagrams/layout2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6.xml"/><Relationship Id="rId7" Type="http://schemas.microsoft.com/office/2007/relationships/diagramDrawing" Target="../diagrams/drawing26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6.xml"/><Relationship Id="rId5" Type="http://schemas.openxmlformats.org/officeDocument/2006/relationships/diagramQuickStyle" Target="../diagrams/quickStyle26.xml"/><Relationship Id="rId4" Type="http://schemas.openxmlformats.org/officeDocument/2006/relationships/diagramLayout" Target="../diagrams/layout2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7.xml"/><Relationship Id="rId7" Type="http://schemas.microsoft.com/office/2007/relationships/diagramDrawing" Target="../diagrams/drawing27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7.xml"/><Relationship Id="rId5" Type="http://schemas.openxmlformats.org/officeDocument/2006/relationships/diagramQuickStyle" Target="../diagrams/quickStyle27.xml"/><Relationship Id="rId4" Type="http://schemas.openxmlformats.org/officeDocument/2006/relationships/diagramLayout" Target="../diagrams/layout2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66C5-06C8-2E1F-AD6A-3F37444BF4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Introduction to Law and Politics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461C90-EA47-CD2D-1744-E082399848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Steven Thompson</a:t>
            </a:r>
          </a:p>
        </p:txBody>
      </p:sp>
    </p:spTree>
    <p:extLst>
      <p:ext uri="{BB962C8B-B14F-4D97-AF65-F5344CB8AC3E}">
        <p14:creationId xmlns:p14="http://schemas.microsoft.com/office/powerpoint/2010/main" val="2578500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ADB7C-401D-2DE6-02C1-870E6C556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Sources of law!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3C2E36-2BEF-3443-F3CF-427F10694F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1184633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7627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7DE62-DE09-6174-984B-201081974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i="1" u="sng" dirty="0"/>
              <a:t>Types of bodies in the United Kingdom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8CC1AE-41C2-A1F5-8AC6-09D47F3AA0E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453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143"/>
    </mc:Choice>
    <mc:Fallback xmlns="">
      <p:transition spd="slow" advTm="64143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BF33C3-D6D2-1D5F-6B50-8F32A1447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The crown?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DDAA63-BA62-2AAF-DDA5-714687627A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1080898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61882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8C760-A225-7DF3-6BD3-56E303351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the difference?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7FEED27-4AB1-E10E-615D-A95FD9BF859E}"/>
              </a:ext>
            </a:extLst>
          </p:cNvPr>
          <p:cNvGraphicFramePr/>
          <p:nvPr/>
        </p:nvGraphicFramePr>
        <p:xfrm>
          <a:off x="1886145" y="2344903"/>
          <a:ext cx="8015180" cy="4141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45307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26E46-5D7E-AACC-8946-7F84CF3A4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4000" i="1" u="sng" dirty="0"/>
              <a:t>In addition….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52DE48-B960-1879-67E6-B180E2FA8E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6045718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4116855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53A7DF6-5C56-401F-B89F-7DE792C7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6502" y="0"/>
            <a:ext cx="6125497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CFC05B-D8E8-D83C-F8F8-C50251AE2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84632"/>
            <a:ext cx="5299586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i="1" u="sng"/>
              <a:t>What is the role of the king?</a:t>
            </a:r>
          </a:p>
        </p:txBody>
      </p:sp>
      <p:pic>
        <p:nvPicPr>
          <p:cNvPr id="5" name="Picture 4" descr="A picture containing person, red&#10;&#10;Description automatically generated">
            <a:extLst>
              <a:ext uri="{FF2B5EF4-FFF2-40B4-BE49-F238E27FC236}">
                <a16:creationId xmlns:a16="http://schemas.microsoft.com/office/drawing/2014/main" id="{BF2FF3F3-0147-CB2B-1AE2-CFE0430775B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5199" b="-2"/>
          <a:stretch/>
        </p:blipFill>
        <p:spPr>
          <a:xfrm>
            <a:off x="633999" y="640080"/>
            <a:ext cx="4794199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4DB41-7CF5-1A3F-DB46-35DA47089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2121408"/>
            <a:ext cx="5299585" cy="4050792"/>
          </a:xfrm>
        </p:spPr>
        <p:txBody>
          <a:bodyPr>
            <a:normAutofit/>
          </a:bodyPr>
          <a:lstStyle/>
          <a:p>
            <a:r>
              <a:rPr lang="en-GB" sz="1800"/>
              <a:t>Head of state. </a:t>
            </a:r>
          </a:p>
          <a:p>
            <a:r>
              <a:rPr lang="en-GB" sz="1800"/>
              <a:t>Not actively involved in politics. </a:t>
            </a:r>
          </a:p>
          <a:p>
            <a:r>
              <a:rPr lang="en-GB" sz="1800"/>
              <a:t>Gives royal assent to legislation and orders in council. </a:t>
            </a:r>
          </a:p>
          <a:p>
            <a:r>
              <a:rPr lang="en-GB" sz="1800"/>
              <a:t>Open’s parliament. </a:t>
            </a:r>
          </a:p>
          <a:p>
            <a:r>
              <a:rPr lang="en-GB" sz="1800"/>
              <a:t>Gives advice in weekly meeting to the prime minister. </a:t>
            </a:r>
          </a:p>
          <a:p>
            <a:r>
              <a:rPr lang="en-GB" sz="1800"/>
              <a:t>Less prerogative powers.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369065-5B4F-4793-95A5-86951A1A2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3037A8F-4243-42B1-8C5E-4824EC32E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5DBFBC-F1FA-4709-9073-6D01CDE6C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30957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9FF6-9387-C9FA-6F5B-7FF380AD4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Parliament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517E5-013C-98CF-1766-4D6F70141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293" y="1979073"/>
            <a:ext cx="5077911" cy="1099120"/>
          </a:xfrm>
        </p:spPr>
        <p:txBody>
          <a:bodyPr/>
          <a:lstStyle/>
          <a:p>
            <a:r>
              <a:rPr lang="en-GB" dirty="0"/>
              <a:t>Known as the legislature/ Legislative. </a:t>
            </a:r>
          </a:p>
          <a:p>
            <a:r>
              <a:rPr lang="en-GB" dirty="0"/>
              <a:t>Westminster London.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1CF96CD0-0631-2340-F531-6FFDF35FE9F1}"/>
              </a:ext>
            </a:extLst>
          </p:cNvPr>
          <p:cNvSpPr/>
          <p:nvPr/>
        </p:nvSpPr>
        <p:spPr>
          <a:xfrm>
            <a:off x="5411638" y="2950234"/>
            <a:ext cx="897147" cy="1012166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In Parliament | Suzanne Webb">
            <a:extLst>
              <a:ext uri="{FF2B5EF4-FFF2-40B4-BE49-F238E27FC236}">
                <a16:creationId xmlns:a16="http://schemas.microsoft.com/office/drawing/2014/main" id="{252A8EE4-F829-2EBD-25EF-8AEE482FEB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163" y="4033722"/>
            <a:ext cx="4121898" cy="274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5189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8AC29-5706-C197-E280-2652B2103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Let’s take a look inside</a:t>
            </a:r>
          </a:p>
        </p:txBody>
      </p:sp>
      <p:pic>
        <p:nvPicPr>
          <p:cNvPr id="2050" name="Picture 2" descr="House of Commons Chamber - elevated view | The House of Comm… | Flickr">
            <a:extLst>
              <a:ext uri="{FF2B5EF4-FFF2-40B4-BE49-F238E27FC236}">
                <a16:creationId xmlns:a16="http://schemas.microsoft.com/office/drawing/2014/main" id="{85B3E1D3-E282-12C7-58D6-EA98C86F3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715" y="2162679"/>
            <a:ext cx="6580522" cy="4033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2DE27F-CEF0-3DCD-C16F-E14C480F4F6E}"/>
              </a:ext>
            </a:extLst>
          </p:cNvPr>
          <p:cNvSpPr txBox="1"/>
          <p:nvPr/>
        </p:nvSpPr>
        <p:spPr>
          <a:xfrm>
            <a:off x="4057290" y="6320287"/>
            <a:ext cx="4077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/>
              <a:t>House of commons - Parliament</a:t>
            </a:r>
          </a:p>
        </p:txBody>
      </p:sp>
    </p:spTree>
    <p:extLst>
      <p:ext uri="{BB962C8B-B14F-4D97-AF65-F5344CB8AC3E}">
        <p14:creationId xmlns:p14="http://schemas.microsoft.com/office/powerpoint/2010/main" val="3213044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019B7-CA33-722C-C914-338E444F8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Let’s take a look inside</a:t>
            </a:r>
          </a:p>
        </p:txBody>
      </p:sp>
      <p:pic>
        <p:nvPicPr>
          <p:cNvPr id="3074" name="Picture 2" descr="House of Lords">
            <a:extLst>
              <a:ext uri="{FF2B5EF4-FFF2-40B4-BE49-F238E27FC236}">
                <a16:creationId xmlns:a16="http://schemas.microsoft.com/office/drawing/2014/main" id="{A3A56F65-23FD-942F-94EF-096D07C3B9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2556" y="1703986"/>
            <a:ext cx="7734600" cy="5093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68723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EFF23-9532-6AEC-1070-6BF2B427B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Parliament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97B57C-CFB1-0001-DEE9-EE006E42CA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1081890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8381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7FCBB-FB2C-35C1-4E64-626A303F7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D72702-BED3-84AB-D3E1-F4D9541FE87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11143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9F019-CABA-A5D5-680E-37E70B76E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Members of each house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97A405-CA1E-DF2C-EE6D-5454D17FF8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950771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90A92-7EF9-2D87-71D6-7821DF045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GB" i="1" u="sng"/>
              <a:t>What does parliament do?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FAFB3F-DE4E-478C-9ECA-E9FAAE5A7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700E88-FCFE-93E9-AC9C-82697A64E7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0224150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040916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91A4-B214-F4CA-3976-DB6688FAF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  <a:r>
              <a:rPr lang="en-GB" sz="60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010253-34DD-CD1E-C581-2C66FC7EEFE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71736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CDD4AA-02F1-6BFC-F1F5-13E0FF77A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i="1" u="sng"/>
              <a:t>Scrutiny of parliament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A19AB8-4F0E-9C70-A7F0-E953DD1A20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1819670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6273791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CEB80D8-8E97-D249-114F-2E027F9485C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i="1" u="sng" dirty="0"/>
              <a:t>The Government </a:t>
            </a:r>
          </a:p>
        </p:txBody>
      </p:sp>
    </p:spTree>
    <p:extLst>
      <p:ext uri="{BB962C8B-B14F-4D97-AF65-F5344CB8AC3E}">
        <p14:creationId xmlns:p14="http://schemas.microsoft.com/office/powerpoint/2010/main" val="42392092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3EB35-D527-3EA3-6029-E30CD9137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3700" i="1" u="sng"/>
              <a:t>The Government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A1E314-9D72-89B6-554A-902C39A054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331763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5855552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0F737-D6D4-A0F5-36A6-AAEEA7F92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GB" i="1" u="sng"/>
              <a:t>The role of the government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FAFB3F-DE4E-478C-9ECA-E9FAAE5A7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34214D-EDC7-D1E4-5C06-8CAF6C881B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0801779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819301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DEE03-D20D-EC70-3281-5C875CCDD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GB" i="1" u="sng"/>
              <a:t>The role of the </a:t>
            </a:r>
            <a:r>
              <a:rPr lang="en-GB" i="1" u="sng" err="1"/>
              <a:t>primeminister</a:t>
            </a:r>
            <a:r>
              <a:rPr lang="en-GB" i="1" u="sng"/>
              <a:t>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FAFB3F-DE4E-478C-9ECA-E9FAAE5A7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F0DCD6-4B32-5326-5503-0B4C21866B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9085124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337205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6EDE5-86DC-1804-92BF-E9A3CEF3F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An Example</a:t>
            </a:r>
          </a:p>
        </p:txBody>
      </p:sp>
      <p:pic>
        <p:nvPicPr>
          <p:cNvPr id="5" name="Picture 4" descr="A person sitting at a desk with a pen and paper in front of him&#10;&#10;Description automatically generated with medium confidence">
            <a:extLst>
              <a:ext uri="{FF2B5EF4-FFF2-40B4-BE49-F238E27FC236}">
                <a16:creationId xmlns:a16="http://schemas.microsoft.com/office/drawing/2014/main" id="{DC79F150-8129-BBB3-D402-563C1FDCC1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77647" y="2362038"/>
            <a:ext cx="6036705" cy="4103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070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97A29B-EC2E-C02F-D775-2AB56CBBA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i="1" u="sng"/>
              <a:t>Continued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D3D068-72D5-B765-5D62-7798B59E03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6558185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9471846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3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45FB59-C316-4BE7-1BC0-2735273A9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i="1" u="sng"/>
              <a:t>The Civil Service </a:t>
            </a:r>
            <a:endParaRPr lang="en-GB" sz="400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4057AA-AD3E-C6A6-7E59-173924F4D0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984316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8876195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D101D-9639-7A74-005E-00E42E267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The Judiciary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FAFB3F-DE4E-478C-9ECA-E9FAAE5A7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7DDF1E-03CE-2C5B-CF5D-9740317DE6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1808061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876595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AD908-DBF6-76CF-9896-A950BE3E6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Continued</a:t>
            </a:r>
            <a:r>
              <a:rPr lang="en-GB" sz="5400" dirty="0"/>
              <a:t>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6539DB5-5B91-0A97-5F2B-3B5BC67DE0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13498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5BCF251-4434-4B79-8A80-86EB308CF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C92A8B5-49A7-4E21-A142-4CDD07944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4C910B4-CEC2-4051-A122-FB145151C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3" y="1110053"/>
            <a:ext cx="6631431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7A06B57-E215-4976-5CC9-FA65F162D4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8156" y="1432223"/>
            <a:ext cx="5965470" cy="3357976"/>
          </a:xfrm>
        </p:spPr>
        <p:txBody>
          <a:bodyPr anchor="ctr">
            <a:normAutofit/>
          </a:bodyPr>
          <a:lstStyle/>
          <a:p>
            <a:pPr algn="ctr"/>
            <a:r>
              <a:rPr lang="en-GB" sz="8000" i="1" u="sng" dirty="0"/>
              <a:t>Lets take a break</a:t>
            </a:r>
          </a:p>
        </p:txBody>
      </p:sp>
      <p:pic>
        <p:nvPicPr>
          <p:cNvPr id="8" name="Graphic 7" descr="Coffee">
            <a:extLst>
              <a:ext uri="{FF2B5EF4-FFF2-40B4-BE49-F238E27FC236}">
                <a16:creationId xmlns:a16="http://schemas.microsoft.com/office/drawing/2014/main" id="{26EB0A17-AAF8-DCDE-15B1-05A7DF7C548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55117" y="1702032"/>
            <a:ext cx="3416725" cy="341672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C847782-BA26-41B0-A845-49960A7A7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C0D9095-1BC3-4171-B64F-34AE44CA9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464CF78-ACE0-41B2-B840-72B152A794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5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C3EFBA91-D3E3-4C6C-A3F5-B33469A0E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572431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ADF0EA-7232-456E-BAE1-F405E73AD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67E3C7-9826-4EFF-8E7A-C4DCDCB4C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9583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5F40AC-8DB8-B4A6-491E-9CE9277DB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002"/>
            <a:ext cx="10058400" cy="1522993"/>
          </a:xfrm>
        </p:spPr>
        <p:txBody>
          <a:bodyPr>
            <a:normAutofit/>
          </a:bodyPr>
          <a:lstStyle/>
          <a:p>
            <a:pPr algn="ctr"/>
            <a:r>
              <a:rPr lang="en-GB" sz="5100" i="1" u="sng" dirty="0"/>
              <a:t>What type of system do we have?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88DF2A2-AC87-48ED-B497-5112117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C215743-B131-4A0F-9A2B-9265EE3F1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6BE44D6-E19C-4146-97C4-BD2D50C48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5C1B60-0281-ED62-FD25-30CADA8D37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2922081"/>
              </p:ext>
            </p:extLst>
          </p:nvPr>
        </p:nvGraphicFramePr>
        <p:xfrm>
          <a:off x="643466" y="633637"/>
          <a:ext cx="10905066" cy="3294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8710362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riminal Justice">
            <a:extLst>
              <a:ext uri="{FF2B5EF4-FFF2-40B4-BE49-F238E27FC236}">
                <a16:creationId xmlns:a16="http://schemas.microsoft.com/office/drawing/2014/main" id="{B793526F-83C9-DDE7-0D39-20BEFD2D61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0" r="1" b="1"/>
          <a:stretch/>
        </p:blipFill>
        <p:spPr bwMode="auto">
          <a:xfrm>
            <a:off x="4252394" y="2577601"/>
            <a:ext cx="7462838" cy="4280399"/>
          </a:xfrm>
          <a:custGeom>
            <a:avLst/>
            <a:gdLst/>
            <a:ahLst/>
            <a:cxnLst/>
            <a:rect l="l" t="t" r="r" b="b"/>
            <a:pathLst>
              <a:path w="7462838" h="4280399">
                <a:moveTo>
                  <a:pt x="3731419" y="0"/>
                </a:moveTo>
                <a:cubicBezTo>
                  <a:pt x="5792225" y="0"/>
                  <a:pt x="7462838" y="1670613"/>
                  <a:pt x="7462838" y="3731419"/>
                </a:cubicBezTo>
                <a:cubicBezTo>
                  <a:pt x="7462838" y="3828019"/>
                  <a:pt x="7459167" y="3923762"/>
                  <a:pt x="7451957" y="4018516"/>
                </a:cubicBezTo>
                <a:lnTo>
                  <a:pt x="7422046" y="4280399"/>
                </a:lnTo>
                <a:lnTo>
                  <a:pt x="40793" y="4280399"/>
                </a:lnTo>
                <a:lnTo>
                  <a:pt x="10881" y="4018516"/>
                </a:lnTo>
                <a:cubicBezTo>
                  <a:pt x="3671" y="3923762"/>
                  <a:pt x="0" y="3828019"/>
                  <a:pt x="0" y="3731419"/>
                </a:cubicBezTo>
                <a:cubicBezTo>
                  <a:pt x="0" y="1670613"/>
                  <a:pt x="1670614" y="0"/>
                  <a:pt x="373141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51360" y="2590678"/>
            <a:ext cx="4001034" cy="275774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 marL="0" marR="0" lvl="0" indent="0" algn="ctr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 to </a:t>
            </a:r>
          </a:p>
          <a:p>
            <a:pPr marL="0" marR="0" lvl="0" indent="0" algn="ctr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Criminal Justice </a:t>
            </a:r>
          </a:p>
          <a:p>
            <a:pPr marL="0" marR="0" lvl="0" indent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endParaRPr kumimoji="0" lang="en-US" sz="6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30" name="Picture 6" descr="Policing and Criminal Justice • Agilisys">
            <a:extLst>
              <a:ext uri="{FF2B5EF4-FFF2-40B4-BE49-F238E27FC236}">
                <a16:creationId xmlns:a16="http://schemas.microsoft.com/office/drawing/2014/main" id="{150683F2-EA0E-C6B8-4A44-EC171AEFB0E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22" r="-3" b="4349"/>
          <a:stretch/>
        </p:blipFill>
        <p:spPr bwMode="auto">
          <a:xfrm>
            <a:off x="8610600" y="10"/>
            <a:ext cx="3581400" cy="3769196"/>
          </a:xfrm>
          <a:custGeom>
            <a:avLst/>
            <a:gdLst/>
            <a:ahLst/>
            <a:cxnLst/>
            <a:rect l="l" t="t" r="r" b="b"/>
            <a:pathLst>
              <a:path w="3581400" h="3769206">
                <a:moveTo>
                  <a:pt x="366014" y="0"/>
                </a:moveTo>
                <a:lnTo>
                  <a:pt x="3581400" y="0"/>
                </a:lnTo>
                <a:lnTo>
                  <a:pt x="3581400" y="3507525"/>
                </a:lnTo>
                <a:lnTo>
                  <a:pt x="3442408" y="3574481"/>
                </a:lnTo>
                <a:cubicBezTo>
                  <a:pt x="3145957" y="3699869"/>
                  <a:pt x="2820025" y="3769206"/>
                  <a:pt x="2477898" y="3769206"/>
                </a:cubicBezTo>
                <a:cubicBezTo>
                  <a:pt x="1109392" y="3769206"/>
                  <a:pt x="0" y="2659814"/>
                  <a:pt x="0" y="1291308"/>
                </a:cubicBezTo>
                <a:cubicBezTo>
                  <a:pt x="0" y="863650"/>
                  <a:pt x="108339" y="461296"/>
                  <a:pt x="299069" y="11019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891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935095" y="288846"/>
            <a:ext cx="10730570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>
                <a:solidFill>
                  <a:schemeClr val="bg1"/>
                </a:solidFill>
              </a:rPr>
              <a:t>The Purpose of the Criminal Justice System (CJS)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935095" y="1275021"/>
          <a:ext cx="6850174" cy="49900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What Can The Average Person Do To Improve The Criminal Justice System?">
            <a:extLst>
              <a:ext uri="{FF2B5EF4-FFF2-40B4-BE49-F238E27FC236}">
                <a16:creationId xmlns:a16="http://schemas.microsoft.com/office/drawing/2014/main" id="{D0628D17-6619-8ABE-42B4-8583C923B0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2343150"/>
            <a:ext cx="3733800" cy="217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1739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796F4E8-8952-4D89-9D39-528679CD44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D796F4E8-8952-4D89-9D39-528679CD44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CE5A0F1-848A-455A-B682-0CB257FAE7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FCE5A0F1-848A-455A-B682-0CB257FAE7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D940EDB-9D6D-41D2-9883-75D8BD8A27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4D940EDB-9D6D-41D2-9883-75D8BD8A27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09520" y="346441"/>
            <a:ext cx="10751293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 dirty="0">
                <a:solidFill>
                  <a:schemeClr val="bg1"/>
                </a:solidFill>
              </a:rPr>
              <a:t>The Police Role within the CJS</a:t>
            </a:r>
          </a:p>
        </p:txBody>
      </p:sp>
      <p:pic>
        <p:nvPicPr>
          <p:cNvPr id="3074" name="Picture 2" descr="Refuge response to Police perpetrated domestic abuse report - Refuge  Charity - Domestic Violence Help">
            <a:extLst>
              <a:ext uri="{FF2B5EF4-FFF2-40B4-BE49-F238E27FC236}">
                <a16:creationId xmlns:a16="http://schemas.microsoft.com/office/drawing/2014/main" id="{9043B0F9-1C48-A078-FB7E-3C3FB48092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2" y="4265638"/>
            <a:ext cx="3318516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Researching the Future: Policing Vision 2025 - EMPAC home page">
            <a:extLst>
              <a:ext uri="{FF2B5EF4-FFF2-40B4-BE49-F238E27FC236}">
                <a16:creationId xmlns:a16="http://schemas.microsoft.com/office/drawing/2014/main" id="{1D3D0CC5-4FD8-8BA3-D176-7B7E0B0343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2" y="1239426"/>
            <a:ext cx="3318516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0199EE2-77BE-53C0-B9B8-00F329C1A057}"/>
              </a:ext>
            </a:extLst>
          </p:cNvPr>
          <p:cNvSpPr txBox="1"/>
          <p:nvPr/>
        </p:nvSpPr>
        <p:spPr>
          <a:xfrm>
            <a:off x="819150" y="1239053"/>
            <a:ext cx="5700920" cy="17235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dirty="0">
                <a:solidFill>
                  <a:schemeClr val="accent2"/>
                </a:solidFill>
              </a:rPr>
              <a:t>According to the Crown Prosecution Service (CPS)</a:t>
            </a:r>
            <a:r>
              <a:rPr lang="en-US" b="1" dirty="0">
                <a:solidFill>
                  <a:schemeClr val="accent2"/>
                </a:solidFill>
              </a:rPr>
              <a:t>: </a:t>
            </a:r>
            <a:br>
              <a:rPr lang="en-US" b="1" dirty="0"/>
            </a:br>
            <a:br>
              <a:rPr lang="en-US" dirty="0"/>
            </a:br>
            <a:r>
              <a:rPr lang="en-US" sz="1800" dirty="0">
                <a:solidFill>
                  <a:schemeClr val="tx1"/>
                </a:solidFill>
              </a:rPr>
              <a:t>‘The police are responsible for the investigation of crime, collection of evidence &amp; the arrest or detention of suspected offenders.’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705795-D840-6CDA-A14F-3C75AC06690E}"/>
              </a:ext>
            </a:extLst>
          </p:cNvPr>
          <p:cNvSpPr txBox="1"/>
          <p:nvPr/>
        </p:nvSpPr>
        <p:spPr>
          <a:xfrm>
            <a:off x="1078216" y="3750365"/>
            <a:ext cx="5335835" cy="2648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GB" b="1" dirty="0"/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dirty="0">
                <a:solidFill>
                  <a:schemeClr val="accent2"/>
                </a:solidFill>
              </a:rPr>
              <a:t>The Policing Vision 2025 states that the policing mission is: </a:t>
            </a:r>
            <a:br>
              <a:rPr lang="en-US" sz="1800" b="1" dirty="0">
                <a:solidFill>
                  <a:schemeClr val="tx1"/>
                </a:solidFill>
              </a:rPr>
            </a:b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i="1" dirty="0">
                <a:solidFill>
                  <a:schemeClr val="tx1"/>
                </a:solidFill>
              </a:rPr>
              <a:t>‘To make communities safer by upholding the law fairly &amp; firmly; preventing crime &amp; antisocial behaviour; keeping the peace; protecting &amp; reassuring communities; investigating crime &amp; bringing offenders to justice.’</a:t>
            </a:r>
          </a:p>
        </p:txBody>
      </p:sp>
    </p:spTree>
    <p:extLst>
      <p:ext uri="{BB962C8B-B14F-4D97-AF65-F5344CB8AC3E}">
        <p14:creationId xmlns:p14="http://schemas.microsoft.com/office/powerpoint/2010/main" val="90363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BEFAAE3-3D4F-5D2B-C197-2605FAB83EB0}"/>
              </a:ext>
            </a:extLst>
          </p:cNvPr>
          <p:cNvSpPr txBox="1"/>
          <p:nvPr/>
        </p:nvSpPr>
        <p:spPr>
          <a:xfrm>
            <a:off x="402759" y="1454956"/>
            <a:ext cx="5393361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>
                <a:solidFill>
                  <a:schemeClr val="accent2"/>
                </a:solidFill>
              </a:rPr>
              <a:t>The Law in England and Wales</a:t>
            </a:r>
          </a:p>
        </p:txBody>
      </p:sp>
      <p:pic>
        <p:nvPicPr>
          <p:cNvPr id="6146" name="Picture 2" descr="What Is the Difference Between Criminal Law and Civil Law? | Britannica">
            <a:extLst>
              <a:ext uri="{FF2B5EF4-FFF2-40B4-BE49-F238E27FC236}">
                <a16:creationId xmlns:a16="http://schemas.microsoft.com/office/drawing/2014/main" id="{BD9420B4-B12F-607B-3183-E25CA1A292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57" r="20196" b="-1"/>
          <a:stretch/>
        </p:blipFill>
        <p:spPr bwMode="auto"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64962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95072" y="-55564"/>
            <a:ext cx="10511028" cy="14540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b="1" kern="1200" dirty="0">
              <a:solidFill>
                <a:schemeClr val="accent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C1533D-EDA4-0078-0C84-B499E254EA60}"/>
              </a:ext>
            </a:extLst>
          </p:cNvPr>
          <p:cNvSpPr txBox="1"/>
          <p:nvPr/>
        </p:nvSpPr>
        <p:spPr>
          <a:xfrm>
            <a:off x="371176" y="603098"/>
            <a:ext cx="6107194" cy="33534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2800" b="1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Common Law : </a:t>
            </a:r>
            <a:r>
              <a:rPr kumimoji="0" lang="en-US" altLang="en-US" sz="28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The law that has been created over the centuries by judicial decisions and not by legislation from Parliament. </a:t>
            </a:r>
            <a:br>
              <a:rPr kumimoji="0" lang="en-US" altLang="en-US" sz="28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</a:br>
            <a:endParaRPr kumimoji="0" lang="en-US" altLang="en-US" sz="2800" b="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pic>
        <p:nvPicPr>
          <p:cNvPr id="4098" name="Picture 2" descr="Common Law: Definition, Meaning, Systems, Examples – StudiousGuy">
            <a:extLst>
              <a:ext uri="{FF2B5EF4-FFF2-40B4-BE49-F238E27FC236}">
                <a16:creationId xmlns:a16="http://schemas.microsoft.com/office/drawing/2014/main" id="{CA777378-8B08-724C-1399-191DFD0CA3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89641" y="1751607"/>
            <a:ext cx="5060983" cy="3367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91F57CC-5AD2-1416-5BDA-7CFEF78FF0F3}"/>
              </a:ext>
            </a:extLst>
          </p:cNvPr>
          <p:cNvSpPr txBox="1"/>
          <p:nvPr/>
        </p:nvSpPr>
        <p:spPr>
          <a:xfrm>
            <a:off x="341376" y="2550477"/>
            <a:ext cx="5754624" cy="43088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Examples of </a:t>
            </a:r>
            <a:r>
              <a:rPr lang="en-GB" sz="2200" b="1" u="sng" dirty="0">
                <a:solidFill>
                  <a:schemeClr val="bg1"/>
                </a:solidFill>
              </a:rPr>
              <a:t>Common Law </a:t>
            </a:r>
            <a:r>
              <a:rPr lang="en-GB" sz="2200" dirty="0">
                <a:solidFill>
                  <a:schemeClr val="bg1"/>
                </a:solidFill>
              </a:rPr>
              <a:t>Offences are: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357B4A-72BC-19C3-66D1-8764D7189E8B}"/>
              </a:ext>
            </a:extLst>
          </p:cNvPr>
          <p:cNvSpPr txBox="1"/>
          <p:nvPr/>
        </p:nvSpPr>
        <p:spPr>
          <a:xfrm>
            <a:off x="371176" y="2981364"/>
            <a:ext cx="59009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Murder/Manslaughter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Breach of the Peace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Perverting the course of justice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Contempt of court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False imprisonment/Kidnapping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Refuse to assist a constable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Misconduct in a public office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Bribery and corruption – public offices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Keeping a disorderly house</a:t>
            </a:r>
          </a:p>
        </p:txBody>
      </p:sp>
    </p:spTree>
    <p:extLst>
      <p:ext uri="{BB962C8B-B14F-4D97-AF65-F5344CB8AC3E}">
        <p14:creationId xmlns:p14="http://schemas.microsoft.com/office/powerpoint/2010/main" val="2244164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95F6E69-B407-CFCA-3BD2-AA60645C54E3}"/>
              </a:ext>
            </a:extLst>
          </p:cNvPr>
          <p:cNvSpPr txBox="1"/>
          <p:nvPr/>
        </p:nvSpPr>
        <p:spPr>
          <a:xfrm>
            <a:off x="207917" y="214493"/>
            <a:ext cx="4431139" cy="24346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3200" b="1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Statute Law: </a:t>
            </a:r>
            <a:br>
              <a:rPr kumimoji="0" lang="en-US" altLang="en-US" sz="2000" b="1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sz="2000" b="1" i="0" u="sng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00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Law enabled by Acts of Parliament through legislation e.g. Theft Act 1968 and Police And Criminal Evidence Act 1984. 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endParaRPr kumimoji="0" lang="en-US" altLang="en-US" sz="200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  <p:pic>
        <p:nvPicPr>
          <p:cNvPr id="5122" name="Picture 2" descr="Statute Limitation Photos - Free &amp; Royalty-Free Stock Photos from Dreamstime">
            <a:extLst>
              <a:ext uri="{FF2B5EF4-FFF2-40B4-BE49-F238E27FC236}">
                <a16:creationId xmlns:a16="http://schemas.microsoft.com/office/drawing/2014/main" id="{08597D48-4E64-7CDC-1B61-F00CD37650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05862" y="1431838"/>
            <a:ext cx="6019331" cy="3991078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8EDEE59-B08E-1779-61B1-C89DECDEA7A7}"/>
              </a:ext>
            </a:extLst>
          </p:cNvPr>
          <p:cNvSpPr txBox="1"/>
          <p:nvPr/>
        </p:nvSpPr>
        <p:spPr>
          <a:xfrm>
            <a:off x="207917" y="2603652"/>
            <a:ext cx="4148546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t>Acts of Parliament are prime statute law. </a:t>
            </a:r>
            <a:b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</a:br>
            <a:b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</a:b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t>Acts of parliament are divided into sections that may contain definitions, offences, powers of arrest and interpretations of words and expressions used.</a:t>
            </a:r>
            <a:b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</a:br>
            <a:b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</a:b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t>An act is a complex document that often requires technical details such as fines and penalties.</a:t>
            </a:r>
          </a:p>
        </p:txBody>
      </p:sp>
    </p:spTree>
    <p:extLst>
      <p:ext uri="{BB962C8B-B14F-4D97-AF65-F5344CB8AC3E}">
        <p14:creationId xmlns:p14="http://schemas.microsoft.com/office/powerpoint/2010/main" val="3307234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-form: Shape 4">
            <a:extLst>
              <a:ext uri="{FF2B5EF4-FFF2-40B4-BE49-F238E27FC236}">
                <a16:creationId xmlns:a16="http://schemas.microsoft.com/office/drawing/2014/main" id="{AB0952F9-32FF-5538-5BBC-3A14F30BA2D9}"/>
              </a:ext>
            </a:extLst>
          </p:cNvPr>
          <p:cNvSpPr/>
          <p:nvPr/>
        </p:nvSpPr>
        <p:spPr>
          <a:xfrm>
            <a:off x="5657322" y="879678"/>
            <a:ext cx="5425135" cy="2394801"/>
          </a:xfrm>
          <a:custGeom>
            <a:avLst/>
            <a:gdLst>
              <a:gd name="csX0" fmla="*/ 0 w 5425135"/>
              <a:gd name="csY0" fmla="*/ 239480 h 2394801"/>
              <a:gd name="csX1" fmla="*/ 239480 w 5425135"/>
              <a:gd name="csY1" fmla="*/ 0 h 2394801"/>
              <a:gd name="csX2" fmla="*/ 5185655 w 5425135"/>
              <a:gd name="csY2" fmla="*/ 0 h 2394801"/>
              <a:gd name="csX3" fmla="*/ 5425135 w 5425135"/>
              <a:gd name="csY3" fmla="*/ 239480 h 2394801"/>
              <a:gd name="csX4" fmla="*/ 5425135 w 5425135"/>
              <a:gd name="csY4" fmla="*/ 2155321 h 2394801"/>
              <a:gd name="csX5" fmla="*/ 5185655 w 5425135"/>
              <a:gd name="csY5" fmla="*/ 2394801 h 2394801"/>
              <a:gd name="csX6" fmla="*/ 239480 w 5425135"/>
              <a:gd name="csY6" fmla="*/ 2394801 h 2394801"/>
              <a:gd name="csX7" fmla="*/ 0 w 5425135"/>
              <a:gd name="csY7" fmla="*/ 2155321 h 2394801"/>
              <a:gd name="csX8" fmla="*/ 0 w 5425135"/>
              <a:gd name="csY8" fmla="*/ 239480 h 239480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5425135" h="2394801">
                <a:moveTo>
                  <a:pt x="0" y="239480"/>
                </a:moveTo>
                <a:cubicBezTo>
                  <a:pt x="0" y="107219"/>
                  <a:pt x="107219" y="0"/>
                  <a:pt x="239480" y="0"/>
                </a:cubicBezTo>
                <a:lnTo>
                  <a:pt x="5185655" y="0"/>
                </a:lnTo>
                <a:cubicBezTo>
                  <a:pt x="5317916" y="0"/>
                  <a:pt x="5425135" y="107219"/>
                  <a:pt x="5425135" y="239480"/>
                </a:cubicBezTo>
                <a:lnTo>
                  <a:pt x="5425135" y="2155321"/>
                </a:lnTo>
                <a:cubicBezTo>
                  <a:pt x="5425135" y="2287582"/>
                  <a:pt x="5317916" y="2394801"/>
                  <a:pt x="5185655" y="2394801"/>
                </a:cubicBezTo>
                <a:lnTo>
                  <a:pt x="239480" y="2394801"/>
                </a:lnTo>
                <a:cubicBezTo>
                  <a:pt x="107219" y="2394801"/>
                  <a:pt x="0" y="2287582"/>
                  <a:pt x="0" y="2155321"/>
                </a:cubicBezTo>
                <a:lnTo>
                  <a:pt x="0" y="23948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shade val="8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shade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1581" tIns="161581" rIns="161581" bIns="161581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400" b="1" kern="1200" dirty="0"/>
              <a:t>Sets Judicial Precedent:</a:t>
            </a:r>
          </a:p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400" kern="1200" dirty="0"/>
              <a:t>The decision of one case where circumstances are similar is binding on others. </a:t>
            </a:r>
            <a:r>
              <a:rPr lang="en-US" sz="2400" kern="1200" dirty="0" err="1"/>
              <a:t>E.g</a:t>
            </a:r>
            <a:endParaRPr lang="en-US" sz="2400" kern="1200" dirty="0"/>
          </a:p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400" b="1" kern="1200" dirty="0"/>
              <a:t>R v </a:t>
            </a:r>
            <a:r>
              <a:rPr lang="en-US" sz="2400" b="1" kern="1200" dirty="0" err="1"/>
              <a:t>Turnball</a:t>
            </a:r>
            <a:r>
              <a:rPr lang="en-US" sz="2400" b="1" kern="1200" dirty="0"/>
              <a:t> (1976) 3 All ER 549</a:t>
            </a:r>
          </a:p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400" kern="1200" dirty="0"/>
          </a:p>
        </p:txBody>
      </p:sp>
      <p:sp>
        <p:nvSpPr>
          <p:cNvPr id="6" name="Free-form: Shape 5">
            <a:extLst>
              <a:ext uri="{FF2B5EF4-FFF2-40B4-BE49-F238E27FC236}">
                <a16:creationId xmlns:a16="http://schemas.microsoft.com/office/drawing/2014/main" id="{F9F00524-28D4-1D3D-48B0-C92AB8ABB0FE}"/>
              </a:ext>
            </a:extLst>
          </p:cNvPr>
          <p:cNvSpPr/>
          <p:nvPr/>
        </p:nvSpPr>
        <p:spPr>
          <a:xfrm>
            <a:off x="8149748" y="3335630"/>
            <a:ext cx="440283" cy="366902"/>
          </a:xfrm>
          <a:custGeom>
            <a:avLst/>
            <a:gdLst>
              <a:gd name="csX0" fmla="*/ 0 w 366901"/>
              <a:gd name="csY0" fmla="*/ 88056 h 440282"/>
              <a:gd name="csX1" fmla="*/ 183451 w 366901"/>
              <a:gd name="csY1" fmla="*/ 88056 h 440282"/>
              <a:gd name="csX2" fmla="*/ 183451 w 366901"/>
              <a:gd name="csY2" fmla="*/ 0 h 440282"/>
              <a:gd name="csX3" fmla="*/ 366901 w 366901"/>
              <a:gd name="csY3" fmla="*/ 220141 h 440282"/>
              <a:gd name="csX4" fmla="*/ 183451 w 366901"/>
              <a:gd name="csY4" fmla="*/ 440282 h 440282"/>
              <a:gd name="csX5" fmla="*/ 183451 w 366901"/>
              <a:gd name="csY5" fmla="*/ 352226 h 440282"/>
              <a:gd name="csX6" fmla="*/ 0 w 366901"/>
              <a:gd name="csY6" fmla="*/ 352226 h 440282"/>
              <a:gd name="csX7" fmla="*/ 0 w 366901"/>
              <a:gd name="csY7" fmla="*/ 88056 h 44028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366901" h="440282">
                <a:moveTo>
                  <a:pt x="293521" y="1"/>
                </a:moveTo>
                <a:lnTo>
                  <a:pt x="293521" y="220142"/>
                </a:lnTo>
                <a:lnTo>
                  <a:pt x="366901" y="220142"/>
                </a:lnTo>
                <a:lnTo>
                  <a:pt x="183451" y="440281"/>
                </a:lnTo>
                <a:lnTo>
                  <a:pt x="0" y="220142"/>
                </a:lnTo>
                <a:lnTo>
                  <a:pt x="73380" y="220142"/>
                </a:lnTo>
                <a:lnTo>
                  <a:pt x="73380" y="1"/>
                </a:lnTo>
                <a:lnTo>
                  <a:pt x="293521" y="1"/>
                </a:lnTo>
                <a:close/>
              </a:path>
            </a:pathLst>
          </a:custGeom>
        </p:spPr>
        <p:style>
          <a:lnRef idx="0">
            <a:schemeClr val="accent1">
              <a:shade val="9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shade val="9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shade val="9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8057" tIns="0" rIns="88056" bIns="110071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1800" kern="1200"/>
          </a:p>
        </p:txBody>
      </p:sp>
      <p:sp>
        <p:nvSpPr>
          <p:cNvPr id="7" name="Free-form: Shape 6">
            <a:extLst>
              <a:ext uri="{FF2B5EF4-FFF2-40B4-BE49-F238E27FC236}">
                <a16:creationId xmlns:a16="http://schemas.microsoft.com/office/drawing/2014/main" id="{8B4A4875-400A-5B7C-1BB6-97C9D4EC3D75}"/>
              </a:ext>
            </a:extLst>
          </p:cNvPr>
          <p:cNvSpPr/>
          <p:nvPr/>
        </p:nvSpPr>
        <p:spPr>
          <a:xfrm>
            <a:off x="5161721" y="3763682"/>
            <a:ext cx="6416338" cy="747031"/>
          </a:xfrm>
          <a:custGeom>
            <a:avLst/>
            <a:gdLst>
              <a:gd name="csX0" fmla="*/ 0 w 6416338"/>
              <a:gd name="csY0" fmla="*/ 74703 h 747031"/>
              <a:gd name="csX1" fmla="*/ 74703 w 6416338"/>
              <a:gd name="csY1" fmla="*/ 0 h 747031"/>
              <a:gd name="csX2" fmla="*/ 6341635 w 6416338"/>
              <a:gd name="csY2" fmla="*/ 0 h 747031"/>
              <a:gd name="csX3" fmla="*/ 6416338 w 6416338"/>
              <a:gd name="csY3" fmla="*/ 74703 h 747031"/>
              <a:gd name="csX4" fmla="*/ 6416338 w 6416338"/>
              <a:gd name="csY4" fmla="*/ 672328 h 747031"/>
              <a:gd name="csX5" fmla="*/ 6341635 w 6416338"/>
              <a:gd name="csY5" fmla="*/ 747031 h 747031"/>
              <a:gd name="csX6" fmla="*/ 74703 w 6416338"/>
              <a:gd name="csY6" fmla="*/ 747031 h 747031"/>
              <a:gd name="csX7" fmla="*/ 0 w 6416338"/>
              <a:gd name="csY7" fmla="*/ 672328 h 747031"/>
              <a:gd name="csX8" fmla="*/ 0 w 6416338"/>
              <a:gd name="csY8" fmla="*/ 74703 h 74703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6416338" h="747031">
                <a:moveTo>
                  <a:pt x="0" y="74703"/>
                </a:moveTo>
                <a:cubicBezTo>
                  <a:pt x="0" y="33446"/>
                  <a:pt x="33446" y="0"/>
                  <a:pt x="74703" y="0"/>
                </a:cubicBezTo>
                <a:lnTo>
                  <a:pt x="6341635" y="0"/>
                </a:lnTo>
                <a:cubicBezTo>
                  <a:pt x="6382892" y="0"/>
                  <a:pt x="6416338" y="33446"/>
                  <a:pt x="6416338" y="74703"/>
                </a:cubicBezTo>
                <a:lnTo>
                  <a:pt x="6416338" y="672328"/>
                </a:lnTo>
                <a:cubicBezTo>
                  <a:pt x="6416338" y="713585"/>
                  <a:pt x="6382892" y="747031"/>
                  <a:pt x="6341635" y="747031"/>
                </a:cubicBezTo>
                <a:lnTo>
                  <a:pt x="74703" y="747031"/>
                </a:lnTo>
                <a:cubicBezTo>
                  <a:pt x="33446" y="747031"/>
                  <a:pt x="0" y="713585"/>
                  <a:pt x="0" y="672328"/>
                </a:cubicBezTo>
                <a:lnTo>
                  <a:pt x="0" y="74703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shade val="80000"/>
              <a:hueOff val="272799"/>
              <a:satOff val="-28446"/>
              <a:lumOff val="19110"/>
              <a:alphaOff val="0"/>
            </a:schemeClr>
          </a:fillRef>
          <a:effectRef idx="0">
            <a:schemeClr val="accent1">
              <a:shade val="80000"/>
              <a:hueOff val="272799"/>
              <a:satOff val="-28446"/>
              <a:lumOff val="1911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3320" tIns="113320" rIns="113320" bIns="113320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400" kern="1200" dirty="0"/>
              <a:t>Stated Cases are the </a:t>
            </a:r>
            <a:r>
              <a:rPr lang="en-US" sz="2400" u="sng" kern="1200" dirty="0"/>
              <a:t>‘benchmark’ </a:t>
            </a:r>
            <a:r>
              <a:rPr lang="en-US" sz="2400" kern="1200" dirty="0"/>
              <a:t>by which all other SIMILAR cases are tried</a:t>
            </a:r>
          </a:p>
        </p:txBody>
      </p:sp>
      <p:sp>
        <p:nvSpPr>
          <p:cNvPr id="8" name="Free-form: Shape 7">
            <a:extLst>
              <a:ext uri="{FF2B5EF4-FFF2-40B4-BE49-F238E27FC236}">
                <a16:creationId xmlns:a16="http://schemas.microsoft.com/office/drawing/2014/main" id="{67CC47FD-719E-3935-C5D1-C9371F5D93F2}"/>
              </a:ext>
            </a:extLst>
          </p:cNvPr>
          <p:cNvSpPr/>
          <p:nvPr/>
        </p:nvSpPr>
        <p:spPr>
          <a:xfrm>
            <a:off x="8149748" y="4571864"/>
            <a:ext cx="440283" cy="366902"/>
          </a:xfrm>
          <a:custGeom>
            <a:avLst/>
            <a:gdLst>
              <a:gd name="csX0" fmla="*/ 0 w 366901"/>
              <a:gd name="csY0" fmla="*/ 88056 h 440282"/>
              <a:gd name="csX1" fmla="*/ 183451 w 366901"/>
              <a:gd name="csY1" fmla="*/ 88056 h 440282"/>
              <a:gd name="csX2" fmla="*/ 183451 w 366901"/>
              <a:gd name="csY2" fmla="*/ 0 h 440282"/>
              <a:gd name="csX3" fmla="*/ 366901 w 366901"/>
              <a:gd name="csY3" fmla="*/ 220141 h 440282"/>
              <a:gd name="csX4" fmla="*/ 183451 w 366901"/>
              <a:gd name="csY4" fmla="*/ 440282 h 440282"/>
              <a:gd name="csX5" fmla="*/ 183451 w 366901"/>
              <a:gd name="csY5" fmla="*/ 352226 h 440282"/>
              <a:gd name="csX6" fmla="*/ 0 w 366901"/>
              <a:gd name="csY6" fmla="*/ 352226 h 440282"/>
              <a:gd name="csX7" fmla="*/ 0 w 366901"/>
              <a:gd name="csY7" fmla="*/ 88056 h 44028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366901" h="440282">
                <a:moveTo>
                  <a:pt x="293521" y="1"/>
                </a:moveTo>
                <a:lnTo>
                  <a:pt x="293521" y="220142"/>
                </a:lnTo>
                <a:lnTo>
                  <a:pt x="366901" y="220142"/>
                </a:lnTo>
                <a:lnTo>
                  <a:pt x="183451" y="440281"/>
                </a:lnTo>
                <a:lnTo>
                  <a:pt x="0" y="220142"/>
                </a:lnTo>
                <a:lnTo>
                  <a:pt x="73380" y="220142"/>
                </a:lnTo>
                <a:lnTo>
                  <a:pt x="73380" y="1"/>
                </a:lnTo>
                <a:lnTo>
                  <a:pt x="293521" y="1"/>
                </a:lnTo>
                <a:close/>
              </a:path>
            </a:pathLst>
          </a:custGeom>
        </p:spPr>
        <p:style>
          <a:lnRef idx="0">
            <a:schemeClr val="accent1">
              <a:shade val="90000"/>
              <a:hueOff val="545439"/>
              <a:satOff val="-56168"/>
              <a:lumOff val="36611"/>
              <a:alphaOff val="0"/>
            </a:schemeClr>
          </a:lnRef>
          <a:fillRef idx="1">
            <a:schemeClr val="accent1">
              <a:shade val="90000"/>
              <a:hueOff val="545439"/>
              <a:satOff val="-56168"/>
              <a:lumOff val="36611"/>
              <a:alphaOff val="0"/>
            </a:schemeClr>
          </a:fillRef>
          <a:effectRef idx="0">
            <a:schemeClr val="accent1">
              <a:shade val="90000"/>
              <a:hueOff val="545439"/>
              <a:satOff val="-56168"/>
              <a:lumOff val="3661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8057" tIns="0" rIns="88056" bIns="110071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1800" kern="1200"/>
          </a:p>
        </p:txBody>
      </p:sp>
      <p:sp>
        <p:nvSpPr>
          <p:cNvPr id="9" name="Free-form: Shape 8">
            <a:extLst>
              <a:ext uri="{FF2B5EF4-FFF2-40B4-BE49-F238E27FC236}">
                <a16:creationId xmlns:a16="http://schemas.microsoft.com/office/drawing/2014/main" id="{66A7C13F-724D-092A-B4C6-8F3401CDD731}"/>
              </a:ext>
            </a:extLst>
          </p:cNvPr>
          <p:cNvSpPr/>
          <p:nvPr/>
        </p:nvSpPr>
        <p:spPr>
          <a:xfrm>
            <a:off x="5866505" y="4999916"/>
            <a:ext cx="5006770" cy="978404"/>
          </a:xfrm>
          <a:custGeom>
            <a:avLst/>
            <a:gdLst>
              <a:gd name="csX0" fmla="*/ 0 w 5006770"/>
              <a:gd name="csY0" fmla="*/ 97840 h 978404"/>
              <a:gd name="csX1" fmla="*/ 97840 w 5006770"/>
              <a:gd name="csY1" fmla="*/ 0 h 978404"/>
              <a:gd name="csX2" fmla="*/ 4908930 w 5006770"/>
              <a:gd name="csY2" fmla="*/ 0 h 978404"/>
              <a:gd name="csX3" fmla="*/ 5006770 w 5006770"/>
              <a:gd name="csY3" fmla="*/ 97840 h 978404"/>
              <a:gd name="csX4" fmla="*/ 5006770 w 5006770"/>
              <a:gd name="csY4" fmla="*/ 880564 h 978404"/>
              <a:gd name="csX5" fmla="*/ 4908930 w 5006770"/>
              <a:gd name="csY5" fmla="*/ 978404 h 978404"/>
              <a:gd name="csX6" fmla="*/ 97840 w 5006770"/>
              <a:gd name="csY6" fmla="*/ 978404 h 978404"/>
              <a:gd name="csX7" fmla="*/ 0 w 5006770"/>
              <a:gd name="csY7" fmla="*/ 880564 h 978404"/>
              <a:gd name="csX8" fmla="*/ 0 w 5006770"/>
              <a:gd name="csY8" fmla="*/ 97840 h 97840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5006770" h="978404">
                <a:moveTo>
                  <a:pt x="0" y="97840"/>
                </a:moveTo>
                <a:cubicBezTo>
                  <a:pt x="0" y="43804"/>
                  <a:pt x="43804" y="0"/>
                  <a:pt x="97840" y="0"/>
                </a:cubicBezTo>
                <a:lnTo>
                  <a:pt x="4908930" y="0"/>
                </a:lnTo>
                <a:cubicBezTo>
                  <a:pt x="4962966" y="0"/>
                  <a:pt x="5006770" y="43804"/>
                  <a:pt x="5006770" y="97840"/>
                </a:cubicBezTo>
                <a:lnTo>
                  <a:pt x="5006770" y="880564"/>
                </a:lnTo>
                <a:cubicBezTo>
                  <a:pt x="5006770" y="934600"/>
                  <a:pt x="4962966" y="978404"/>
                  <a:pt x="4908930" y="978404"/>
                </a:cubicBezTo>
                <a:lnTo>
                  <a:pt x="97840" y="978404"/>
                </a:lnTo>
                <a:cubicBezTo>
                  <a:pt x="43804" y="978404"/>
                  <a:pt x="0" y="934600"/>
                  <a:pt x="0" y="880564"/>
                </a:cubicBezTo>
                <a:lnTo>
                  <a:pt x="0" y="9784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shade val="80000"/>
              <a:hueOff val="545598"/>
              <a:satOff val="-56892"/>
              <a:lumOff val="38221"/>
              <a:alphaOff val="0"/>
            </a:schemeClr>
          </a:fillRef>
          <a:effectRef idx="0">
            <a:schemeClr val="accent1">
              <a:shade val="80000"/>
              <a:hueOff val="545598"/>
              <a:satOff val="-56892"/>
              <a:lumOff val="3822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0096" tIns="120096" rIns="120096" bIns="120096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400" kern="1200" dirty="0"/>
              <a:t>Put simply, they are guidelines as to ‘best practice’ for legal practitioners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CEB57C-2785-6C3E-1125-A546B45B56AD}"/>
              </a:ext>
            </a:extLst>
          </p:cNvPr>
          <p:cNvSpPr txBox="1"/>
          <p:nvPr/>
        </p:nvSpPr>
        <p:spPr>
          <a:xfrm>
            <a:off x="457200" y="647700"/>
            <a:ext cx="43460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/>
              <a:t>Case Law </a:t>
            </a:r>
          </a:p>
        </p:txBody>
      </p:sp>
      <p:pic>
        <p:nvPicPr>
          <p:cNvPr id="7170" name="Picture 2" descr="Case Law concept stock illustration. Illustration of business - 79028669">
            <a:extLst>
              <a:ext uri="{FF2B5EF4-FFF2-40B4-BE49-F238E27FC236}">
                <a16:creationId xmlns:a16="http://schemas.microsoft.com/office/drawing/2014/main" id="{EB1BBBB5-62EC-4E74-4472-B0FEF40E5D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" y="2286000"/>
            <a:ext cx="3492500" cy="316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8230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74159" y="311727"/>
            <a:ext cx="11035456" cy="6463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 dirty="0">
                <a:solidFill>
                  <a:schemeClr val="bg1"/>
                </a:solidFill>
              </a:rPr>
              <a:t>Discuss: What is Secondary Legislation?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2076" y="2794107"/>
            <a:ext cx="4247539" cy="3429000"/>
          </a:xfrm>
          <a:prstGeom prst="rect">
            <a:avLst/>
          </a:prstGeom>
        </p:spPr>
      </p:pic>
      <p:graphicFrame>
        <p:nvGraphicFramePr>
          <p:cNvPr id="2" name="Diagram 1"/>
          <p:cNvGraphicFramePr/>
          <p:nvPr/>
        </p:nvGraphicFramePr>
        <p:xfrm>
          <a:off x="-514350" y="1280160"/>
          <a:ext cx="7728688" cy="5022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54710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3120FFF-D6C0-46B4-8A82-30DD249CF5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33120FFF-D6C0-46B4-8A82-30DD249CF5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253EB3-D93F-43E9-BFB4-9BDA480E3E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81253EB3-D93F-43E9-BFB4-9BDA480E3E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D1F6135-87DB-423A-A347-4ECE48683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FD1F6135-87DB-423A-A347-4ECE486835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9390" y="3913256"/>
            <a:ext cx="2916456" cy="269397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83659" y="299604"/>
            <a:ext cx="11015330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 dirty="0">
                <a:solidFill>
                  <a:schemeClr val="bg1"/>
                </a:solidFill>
              </a:rPr>
              <a:t>What are Codes of Practice?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202406" y="1013927"/>
          <a:ext cx="8778561" cy="52213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194" name="Picture 2" descr="PACE: A Practical Guide to the Police and Criminal Evidence Act 1984 by  Paul Ozin, Heather Norton | Waterstones">
            <a:extLst>
              <a:ext uri="{FF2B5EF4-FFF2-40B4-BE49-F238E27FC236}">
                <a16:creationId xmlns:a16="http://schemas.microsoft.com/office/drawing/2014/main" id="{CFE7900A-E276-B8DC-FB48-785B900785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5568" y="231612"/>
            <a:ext cx="2324100" cy="349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444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DBD6924-2B99-43BC-B0A7-35B48F267B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3DBD6924-2B99-43BC-B0A7-35B48F267B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C07ACC-9AF3-43AC-8A4D-19F64B6E35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C0C07ACC-9AF3-43AC-8A4D-19F64B6E35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A8146F4-41FF-433C-9AF1-8BEF825A21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2A8146F4-41FF-433C-9AF1-8BEF825A21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38C7B43-4791-4005-86BF-CF5D6D630A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138C7B43-4791-4005-86BF-CF5D6D630A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9F9C0C5-F3C8-4048-8995-DD00B5E18C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19F9C0C5-F3C8-4048-8995-DD00B5E18C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83489" y="142061"/>
            <a:ext cx="9701517" cy="1200329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>
                <a:solidFill>
                  <a:schemeClr val="bg1"/>
                </a:solidFill>
              </a:rPr>
              <a:t>Discuss: The Criminal Courts </a:t>
            </a: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What’s the difference?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647700" y="1761893"/>
          <a:ext cx="11258549" cy="481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8997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8BA41D7-85A1-4A1B-87A9-B8525E379C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18BA41D7-85A1-4A1B-87A9-B8525E379C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E952930-5C9F-4AC4-BF33-AEF3CF638C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6E952930-5C9F-4AC4-BF33-AEF3CF638C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10E928F-D159-424F-AD0E-673A15C4BE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710E928F-D159-424F-AD0E-673A15C4BE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88E724-BA62-43C5-953C-83B57F3216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8488E724-BA62-43C5-953C-83B57F3216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841D969-0F8D-4A9F-81BE-CE8F8D62E6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3841D969-0F8D-4A9F-81BE-CE8F8D62E6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E5F4E41-6F56-4DEB-87E7-D4236D1ACE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0E5F4E41-6F56-4DEB-87E7-D4236D1ACE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961DA11-1EA0-42D2-8E8A-4F90BBAFF8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B961DA11-1EA0-42D2-8E8A-4F90BBAFF8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6688" y="224014"/>
            <a:ext cx="10994065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>
                <a:solidFill>
                  <a:schemeClr val="bg1"/>
                </a:solidFill>
              </a:rPr>
              <a:t>The Courts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616688" y="1084522"/>
          <a:ext cx="10994065" cy="5549463"/>
        </p:xfrm>
        <a:graphic>
          <a:graphicData uri="http://schemas.openxmlformats.org/drawingml/2006/table">
            <a:tbl>
              <a:tblPr firstRow="1" firstCol="1" bandRow="1">
                <a:tableStyleId>{0505E3EF-67EA-436B-97B2-0124C06EBD24}</a:tableStyleId>
              </a:tblPr>
              <a:tblGrid>
                <a:gridCol w="1553634">
                  <a:extLst>
                    <a:ext uri="{9D8B030D-6E8A-4147-A177-3AD203B41FA5}">
                      <a16:colId xmlns:a16="http://schemas.microsoft.com/office/drawing/2014/main" val="2856417928"/>
                    </a:ext>
                  </a:extLst>
                </a:gridCol>
                <a:gridCol w="3478760">
                  <a:extLst>
                    <a:ext uri="{9D8B030D-6E8A-4147-A177-3AD203B41FA5}">
                      <a16:colId xmlns:a16="http://schemas.microsoft.com/office/drawing/2014/main" val="525698744"/>
                    </a:ext>
                  </a:extLst>
                </a:gridCol>
                <a:gridCol w="3213154">
                  <a:extLst>
                    <a:ext uri="{9D8B030D-6E8A-4147-A177-3AD203B41FA5}">
                      <a16:colId xmlns:a16="http://schemas.microsoft.com/office/drawing/2014/main" val="1279814217"/>
                    </a:ext>
                  </a:extLst>
                </a:gridCol>
                <a:gridCol w="2748517">
                  <a:extLst>
                    <a:ext uri="{9D8B030D-6E8A-4147-A177-3AD203B41FA5}">
                      <a16:colId xmlns:a16="http://schemas.microsoft.com/office/drawing/2014/main" val="2159193648"/>
                    </a:ext>
                  </a:extLst>
                </a:gridCol>
              </a:tblGrid>
              <a:tr h="3433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Courts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Types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of Cases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Features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Appeals go to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05186126"/>
                  </a:ext>
                </a:extLst>
              </a:tr>
              <a:tr h="71846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Youth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Defendants aged 10 to 17 years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Not usually open to the public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Crown Court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32457181"/>
                  </a:ext>
                </a:extLst>
              </a:tr>
              <a:tr h="11119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Magistrates’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Offences triable: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GB" sz="1800" dirty="0">
                          <a:effectLst/>
                        </a:rPr>
                        <a:t>Summarily only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GB" sz="1800" dirty="0">
                          <a:effectLst/>
                        </a:rPr>
                        <a:t>Offences triable either way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Usually open to the public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Crown Court or High Court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70048856"/>
                  </a:ext>
                </a:extLst>
              </a:tr>
              <a:tr h="215540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Crown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Offences triable: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GB" sz="1800" dirty="0">
                          <a:effectLst/>
                        </a:rPr>
                        <a:t>Only on indictment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GB" sz="1800" dirty="0">
                          <a:effectLst/>
                        </a:rPr>
                        <a:t>Either way referred from Magistrates’ Court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GB" sz="1800" dirty="0">
                          <a:effectLst/>
                        </a:rPr>
                        <a:t>Appeals from Magistrates’ Court and Youth Court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Judge and jury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Court of Appeal (Criminal division)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72545380"/>
                  </a:ext>
                </a:extLst>
              </a:tr>
              <a:tr h="5018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Appeal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Appeals from Crown Courts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Criminal and Civil divisions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Supreme Court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24305567"/>
                  </a:ext>
                </a:extLst>
              </a:tr>
              <a:tr h="71846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Supreme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Appeals from Court of Appeals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Replaced the House of Lords in 2009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Final point of appeal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286404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3192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86482" y="264467"/>
            <a:ext cx="10369152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>
                <a:solidFill>
                  <a:schemeClr val="bg1"/>
                </a:solidFill>
              </a:rPr>
              <a:t>Other Courts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566576" y="1179926"/>
          <a:ext cx="7317035" cy="54136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83169" y="2647210"/>
            <a:ext cx="4839730" cy="2479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357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3A09CC3-5A30-8D4E-B918-C46C16FDCF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C3A09CC3-5A30-8D4E-B918-C46C16FDCF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5291AB8-1C29-E340-BD7E-23847681C6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5291AB8-1C29-E340-BD7E-23847681C6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787A11E-D7E9-494C-B1B6-F8B9E9AEC3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2787A11E-D7E9-494C-B1B6-F8B9E9AEC3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307BD5B-BD1A-FF41-A58A-1F51230FDE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B307BD5B-BD1A-FF41-A58A-1F51230FDE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8CA4202-C59B-304C-ADB5-77C0EBA378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38CA4202-C59B-304C-ADB5-77C0EBA378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4D17D9B-C910-D447-A2FC-2361460296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graphicEl>
                                              <a:dgm id="{74D17D9B-C910-D447-A2FC-2361460296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311B2B3-F93F-0D40-9D0A-B4F6A9C369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graphicEl>
                                              <a:dgm id="{1311B2B3-F93F-0D40-9D0A-B4F6A9C369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477F9A3-765B-2D49-ADD1-28FA338B3C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graphicEl>
                                              <a:dgm id="{4477F9A3-765B-2D49-ADD1-28FA338B3C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D1C8BA7-2C70-7B43-A0A0-C18D2E105C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FD1C8BA7-2C70-7B43-A0A0-C18D2E105C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EF0F008-B1D1-5046-9C3E-3B3062069B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4EF0F008-B1D1-5046-9C3E-3B3062069B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863841A-A569-C744-9AFA-4BFBB8924E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graphicEl>
                                              <a:dgm id="{0863841A-A569-C744-9AFA-4BFBB8924E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339C10-FA66-8B4C-9AAC-CEE9405F5E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">
                                            <p:graphicEl>
                                              <a:dgm id="{C0339C10-FA66-8B4C-9AAC-CEE9405F5E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CABCCCD-369E-B349-9219-2561B57CFB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">
                                            <p:graphicEl>
                                              <a:dgm id="{7CABCCCD-369E-B349-9219-2561B57CFB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2442186-C49D-C241-AE78-520A685A29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">
                                            <p:graphicEl>
                                              <a:dgm id="{62442186-C49D-C241-AE78-520A685A29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355678-A55C-F240-B77F-5477D78E53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">
                                            <p:graphicEl>
                                              <a:dgm id="{1F355678-A55C-F240-B77F-5477D78E53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DEBFCF5-6BBB-4141-AB7B-F29FECD05B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">
                                            <p:graphicEl>
                                              <a:dgm id="{5DEBFCF5-6BBB-4141-AB7B-F29FECD05B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61336" y="257315"/>
            <a:ext cx="9701517" cy="6463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 dirty="0">
                <a:solidFill>
                  <a:schemeClr val="bg1"/>
                </a:solidFill>
              </a:rPr>
              <a:t>The Categories of Offence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361336" y="1481057"/>
          <a:ext cx="7835014" cy="4883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42" name="Picture 2" descr="Crime and motoring offence solicitors - Foys Solicitors">
            <a:extLst>
              <a:ext uri="{FF2B5EF4-FFF2-40B4-BE49-F238E27FC236}">
                <a16:creationId xmlns:a16="http://schemas.microsoft.com/office/drawing/2014/main" id="{83916B71-C068-9B52-96E1-FCA22A7C57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9836" y="2760852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2716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52CB2EC-718E-944A-9464-9C8D86F7BA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252CB2EC-718E-944A-9464-9C8D86F7BA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36FBC01-E7F6-2249-AC63-E1910CC1A9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936FBC01-E7F6-2249-AC63-E1910CC1A9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FCBAAB7-8B96-FB45-9F30-4C8D4B6934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5FCBAAB7-8B96-FB45-9F30-4C8D4B6934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3A0E6CB-FF2D-D948-8AAD-A6014B57B9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63A0E6CB-FF2D-D948-8AAD-A6014B57B9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401C5C6-14D5-ECE7-7CAA-62FFB8728B10}"/>
              </a:ext>
            </a:extLst>
          </p:cNvPr>
          <p:cNvSpPr txBox="1"/>
          <p:nvPr/>
        </p:nvSpPr>
        <p:spPr>
          <a:xfrm>
            <a:off x="5126418" y="552091"/>
            <a:ext cx="6224335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1900" b="1" i="0" u="none" strike="noStrike" cap="none" spc="0" normalizeH="0" baseline="0" noProof="0">
              <a:ln>
                <a:noFill/>
              </a:ln>
              <a:effectLst/>
              <a:uLnTx/>
              <a:uFillTx/>
            </a:endParaRPr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1900" b="1" i="0" u="sng" strike="noStrike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  <a:t>Summary only </a:t>
            </a:r>
            <a:br>
              <a:rPr kumimoji="0" lang="en-US" altLang="en-US" sz="1900" b="1" i="0" u="sng" strike="noStrike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</a:br>
            <a:br>
              <a:rPr lang="en-US" altLang="en-US" sz="1900" b="1"/>
            </a:br>
            <a:r>
              <a:rPr lang="en-US" altLang="en-US" sz="1900"/>
              <a:t>C</a:t>
            </a:r>
            <a:r>
              <a:rPr kumimoji="0" lang="en-US" altLang="en-US" sz="190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a</a:t>
            </a:r>
            <a: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n only be tried in Mags court. </a:t>
            </a:r>
            <a:b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</a:br>
            <a:endParaRPr kumimoji="0" lang="en-US" altLang="en-US" sz="1900" b="1" i="0" u="sng" strike="noStrike" cap="none" spc="0" normalizeH="0" baseline="0" noProof="0">
              <a:ln>
                <a:noFill/>
              </a:ln>
              <a:solidFill>
                <a:schemeClr val="accent2"/>
              </a:solidFill>
              <a:effectLst/>
              <a:uLnTx/>
              <a:uFillTx/>
            </a:endParaRPr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1900" b="1" i="0" u="sng" strike="noStrike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  <a:t>Indictment only </a:t>
            </a:r>
            <a:br>
              <a:rPr kumimoji="0" lang="en-US" altLang="en-US" sz="1900" b="1" i="0" u="sng" strike="noStrike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</a:br>
            <a:br>
              <a:rPr lang="en-US" altLang="en-US" sz="1900"/>
            </a:br>
            <a:r>
              <a:rPr lang="en-US" altLang="en-US" sz="1900"/>
              <a:t>C</a:t>
            </a:r>
            <a: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an only be heard in Crown court</a:t>
            </a:r>
            <a:endParaRPr kumimoji="0" lang="en-US" altLang="en-US" sz="1900" b="1" i="0" u="none" strike="noStrike" cap="none" spc="0" normalizeH="0" baseline="0" noProof="0">
              <a:ln>
                <a:noFill/>
              </a:ln>
              <a:effectLst/>
              <a:uLnTx/>
              <a:uFillTx/>
            </a:endParaRPr>
          </a:p>
          <a:p>
            <a:pPr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1900" b="1" i="0" u="none" strike="noStrike" cap="none" spc="0" normalizeH="0" baseline="0" noProof="0">
              <a:ln>
                <a:noFill/>
              </a:ln>
              <a:solidFill>
                <a:schemeClr val="accent2"/>
              </a:solidFill>
              <a:effectLst/>
              <a:uLnTx/>
              <a:uFillTx/>
            </a:endParaRPr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1900" b="1" i="0" u="sng" strike="noStrike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  <a:t>Either Way </a:t>
            </a:r>
            <a:br>
              <a:rPr kumimoji="0" lang="en-US" altLang="en-US" sz="1900" b="1" i="0" u="sng" strike="noStrike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</a:br>
            <a:br>
              <a:rPr lang="en-US" altLang="en-US" sz="1900" b="1"/>
            </a:br>
            <a:r>
              <a:rPr lang="en-US" altLang="en-US" sz="1900"/>
              <a:t>C</a:t>
            </a:r>
            <a: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ases that can be heard in either </a:t>
            </a:r>
            <a:r>
              <a:rPr kumimoji="0" lang="en-US" altLang="en-US" sz="1900" b="1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Mags court or crown court</a:t>
            </a:r>
            <a: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.  </a:t>
            </a:r>
            <a:b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</a:br>
            <a:b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</a:br>
            <a: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Initially the Mags will decide which is the most suitable court for the case in question. </a:t>
            </a:r>
            <a:b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</a:br>
            <a:br>
              <a:rPr lang="en-US" altLang="en-US" sz="1900"/>
            </a:br>
            <a: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Even if the </a:t>
            </a:r>
            <a:r>
              <a:rPr lang="en-US" altLang="en-US" sz="1900"/>
              <a:t>Mags </a:t>
            </a:r>
            <a:r>
              <a:rPr kumimoji="0" lang="en-US" altLang="en-US" sz="19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decide that the case is suitable for them to hear the defendant can still elect to go before a jury at Crown Court.  </a:t>
            </a:r>
            <a:endParaRPr kumimoji="0" lang="en-US" altLang="en-US" sz="1900" b="1" i="0" u="none" strike="noStrike" cap="none" spc="0" normalizeH="0" baseline="0" noProof="0">
              <a:ln>
                <a:noFill/>
              </a:ln>
              <a:effectLst/>
              <a:uLnTx/>
              <a:uFillTx/>
            </a:endParaRPr>
          </a:p>
          <a:p>
            <a:pPr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1900" b="1" i="0" u="none" strike="noStrike" cap="none" spc="0" normalizeH="0" baseline="0" noProof="0">
              <a:ln>
                <a:noFill/>
              </a:ln>
              <a:solidFill>
                <a:schemeClr val="accent2"/>
              </a:solidFill>
              <a:effectLst/>
              <a:uLnTx/>
              <a:uFillTx/>
            </a:endParaRPr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1900" b="1" i="0" u="sng" strike="noStrike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  <a:t>Indictable offences </a:t>
            </a:r>
            <a:br>
              <a:rPr kumimoji="0" lang="en-US" altLang="en-US" sz="1900" b="1" i="0" u="sng" strike="noStrike" cap="none" spc="0" normalizeH="0" baseline="0" noProof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</a:br>
            <a:br>
              <a:rPr kumimoji="0" lang="en-US" altLang="en-US" sz="1900" b="1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</a:br>
            <a:r>
              <a:rPr kumimoji="0" lang="en-US" altLang="en-US" sz="190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Collective term for indictment only and either way offences. Term used extensively in legislation </a:t>
            </a:r>
            <a:endParaRPr kumimoji="0" lang="en-US" altLang="en-US" sz="190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F92117-C73E-1A74-73DE-C2CABFA48293}"/>
              </a:ext>
            </a:extLst>
          </p:cNvPr>
          <p:cNvSpPr txBox="1"/>
          <p:nvPr/>
        </p:nvSpPr>
        <p:spPr>
          <a:xfrm>
            <a:off x="192610" y="642551"/>
            <a:ext cx="40956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>
                <a:solidFill>
                  <a:schemeClr val="accent2"/>
                </a:solidFill>
              </a:rPr>
              <a:t>Different types of offences….</a:t>
            </a:r>
            <a:endParaRPr lang="en-US" sz="3600" dirty="0">
              <a:solidFill>
                <a:schemeClr val="accent2"/>
              </a:solidFill>
            </a:endParaRPr>
          </a:p>
        </p:txBody>
      </p:sp>
      <p:pic>
        <p:nvPicPr>
          <p:cNvPr id="9220" name="Picture 4" descr="Indictable offences Vs. Summary Convictions | Slaferek Callihoo">
            <a:extLst>
              <a:ext uri="{FF2B5EF4-FFF2-40B4-BE49-F238E27FC236}">
                <a16:creationId xmlns:a16="http://schemas.microsoft.com/office/drawing/2014/main" id="{589C7CB6-4BCA-F183-75CD-204818AA82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19" y="3066878"/>
            <a:ext cx="3848100" cy="210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60642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9360" y="260191"/>
            <a:ext cx="8497230" cy="6463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 dirty="0">
                <a:solidFill>
                  <a:schemeClr val="bg1"/>
                </a:solidFill>
              </a:rPr>
              <a:t>Sentencing</a:t>
            </a:r>
          </a:p>
        </p:txBody>
      </p:sp>
      <p:sp>
        <p:nvSpPr>
          <p:cNvPr id="2" name="Down Arrow Callout 1"/>
          <p:cNvSpPr/>
          <p:nvPr/>
        </p:nvSpPr>
        <p:spPr>
          <a:xfrm>
            <a:off x="69360" y="1294464"/>
            <a:ext cx="8497230" cy="1382751"/>
          </a:xfrm>
          <a:prstGeom prst="downArrowCallou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There are three primary options at the courts disposal once a defendant has been found guilty: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220522" y="1172789"/>
          <a:ext cx="8194908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Rectangle 6"/>
          <p:cNvSpPr/>
          <p:nvPr/>
        </p:nvSpPr>
        <p:spPr>
          <a:xfrm>
            <a:off x="68121" y="5040845"/>
            <a:ext cx="8497230" cy="71092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These options can be used separately or together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5E20DB-40FD-4CDA-3943-804BFB75774B}"/>
              </a:ext>
            </a:extLst>
          </p:cNvPr>
          <p:cNvSpPr txBox="1"/>
          <p:nvPr/>
        </p:nvSpPr>
        <p:spPr>
          <a:xfrm rot="572892">
            <a:off x="9164243" y="1614425"/>
            <a:ext cx="235225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br>
              <a:rPr lang="en-GB" b="1" dirty="0"/>
            </a:br>
            <a:br>
              <a:rPr lang="en-GB" b="1" dirty="0"/>
            </a:br>
            <a:r>
              <a:rPr lang="en-GB" b="1" dirty="0"/>
              <a:t>What are your thoughts about these disposal options?</a:t>
            </a:r>
            <a:br>
              <a:rPr lang="en-GB" b="1" dirty="0"/>
            </a:br>
            <a:endParaRPr lang="en-GB" b="1" dirty="0"/>
          </a:p>
          <a:p>
            <a:pPr algn="ctr"/>
            <a:r>
              <a:rPr lang="en-GB" b="1" dirty="0"/>
              <a:t>When do you think the courts would opt for these disposal methods?</a:t>
            </a:r>
          </a:p>
        </p:txBody>
      </p:sp>
    </p:spTree>
    <p:extLst>
      <p:ext uri="{BB962C8B-B14F-4D97-AF65-F5344CB8AC3E}">
        <p14:creationId xmlns:p14="http://schemas.microsoft.com/office/powerpoint/2010/main" val="3670855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313B214-6EB8-4B6A-9FEE-AC35DD76FE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C313B214-6EB8-4B6A-9FEE-AC35DD76FE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168D1E8-0269-470C-8BE3-9FA37BB2E6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1168D1E8-0269-470C-8BE3-9FA37BB2E6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C5962A5-6E73-40BC-A625-50A1A3994E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graphicEl>
                                              <a:dgm id="{3C5962A5-6E73-40BC-A625-50A1A3994E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467FF4B-A4AA-4342-8410-68D88FB5D9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graphicEl>
                                              <a:dgm id="{2467FF4B-A4AA-4342-8410-68D88FB5D9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62A0978-0305-4B1E-A83C-09680FCF67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>
                                            <p:graphicEl>
                                              <a:dgm id="{862A0978-0305-4B1E-A83C-09680FCF67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  <p:bldP spid="7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43FF4-3F83-2893-A900-C7065FCB2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358141"/>
            <a:ext cx="10515600" cy="942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a crime?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96F277C-F39B-B141-7162-6ECD8F8494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960" b="12162"/>
          <a:stretch/>
        </p:blipFill>
        <p:spPr>
          <a:xfrm>
            <a:off x="1981131" y="557189"/>
            <a:ext cx="8229737" cy="4629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0996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50A9A-033E-7AE8-7641-62707EA5B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494414"/>
            <a:ext cx="10534650" cy="81740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Volume and Priority Crime?</a:t>
            </a:r>
            <a:br>
              <a:rPr lang="en-US" sz="2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5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EB5B3F-F5F5-CD58-12D9-71DE7F4BAA52}"/>
              </a:ext>
            </a:extLst>
          </p:cNvPr>
          <p:cNvSpPr txBox="1"/>
          <p:nvPr/>
        </p:nvSpPr>
        <p:spPr>
          <a:xfrm>
            <a:off x="1882588" y="1311818"/>
            <a:ext cx="8426823" cy="39756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Association of Chief P</a:t>
            </a:r>
            <a:r>
              <a:rPr lang="en-US" sz="2800" dirty="0"/>
              <a:t>olice </a:t>
            </a:r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Officers (ACPO) 2009 Defines volume crime as: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E5BB127-3D3E-3A13-5A7F-406B6F9473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1151" y="2354239"/>
            <a:ext cx="10389698" cy="394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60898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7DE83-72EC-C872-499F-17E81F0EE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3468" y="4741948"/>
            <a:ext cx="6829520" cy="8620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Volume crime examples: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BE198E5-C9B4-4744-92B5-580DCA43F1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840" y="954841"/>
            <a:ext cx="3793472" cy="284510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8F4E90D-2EC9-714E-8373-082FE6D1A9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4959" y="586483"/>
            <a:ext cx="3797570" cy="1481052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A666839-65C8-A427-703A-1775FAC5A1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4556150" y="2422097"/>
            <a:ext cx="3062819" cy="20138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836CC1-B86A-5635-73D3-9111408DC77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86176" y="1033857"/>
            <a:ext cx="3797984" cy="268707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F0658EE-E827-B3EC-A723-5C1F9654972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7840" y="4653452"/>
            <a:ext cx="3794760" cy="1755076"/>
          </a:xfrm>
          <a:prstGeom prst="rect">
            <a:avLst/>
          </a:prstGeom>
        </p:spPr>
      </p:pic>
      <p:sp>
        <p:nvSpPr>
          <p:cNvPr id="3" name="Star: 10 Points 2">
            <a:extLst>
              <a:ext uri="{FF2B5EF4-FFF2-40B4-BE49-F238E27FC236}">
                <a16:creationId xmlns:a16="http://schemas.microsoft.com/office/drawing/2014/main" id="{81162E2C-E86B-C9A3-D72F-E61C544A283A}"/>
              </a:ext>
            </a:extLst>
          </p:cNvPr>
          <p:cNvSpPr/>
          <p:nvPr/>
        </p:nvSpPr>
        <p:spPr>
          <a:xfrm>
            <a:off x="2557670" y="4741948"/>
            <a:ext cx="1543642" cy="1161211"/>
          </a:xfrm>
          <a:prstGeom prst="star10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Assaults</a:t>
            </a:r>
          </a:p>
        </p:txBody>
      </p:sp>
      <p:sp>
        <p:nvSpPr>
          <p:cNvPr id="10" name="Star: 10 Points 9">
            <a:extLst>
              <a:ext uri="{FF2B5EF4-FFF2-40B4-BE49-F238E27FC236}">
                <a16:creationId xmlns:a16="http://schemas.microsoft.com/office/drawing/2014/main" id="{18A95955-9636-7BBD-E346-12A124E40409}"/>
              </a:ext>
            </a:extLst>
          </p:cNvPr>
          <p:cNvSpPr/>
          <p:nvPr/>
        </p:nvSpPr>
        <p:spPr>
          <a:xfrm>
            <a:off x="8708839" y="2649837"/>
            <a:ext cx="1543642" cy="1161211"/>
          </a:xfrm>
          <a:prstGeom prst="star10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Theft</a:t>
            </a:r>
          </a:p>
        </p:txBody>
      </p:sp>
      <p:sp>
        <p:nvSpPr>
          <p:cNvPr id="14" name="Star: 10 Points 13">
            <a:extLst>
              <a:ext uri="{FF2B5EF4-FFF2-40B4-BE49-F238E27FC236}">
                <a16:creationId xmlns:a16="http://schemas.microsoft.com/office/drawing/2014/main" id="{17947271-7ACC-B078-EFAE-4E1E4B6F9F4D}"/>
              </a:ext>
            </a:extLst>
          </p:cNvPr>
          <p:cNvSpPr/>
          <p:nvPr/>
        </p:nvSpPr>
        <p:spPr>
          <a:xfrm>
            <a:off x="6691313" y="3945413"/>
            <a:ext cx="1543642" cy="1161211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Vehicle Crime</a:t>
            </a:r>
          </a:p>
        </p:txBody>
      </p:sp>
      <p:sp>
        <p:nvSpPr>
          <p:cNvPr id="16" name="Star: 10 Points 15">
            <a:extLst>
              <a:ext uri="{FF2B5EF4-FFF2-40B4-BE49-F238E27FC236}">
                <a16:creationId xmlns:a16="http://schemas.microsoft.com/office/drawing/2014/main" id="{730B9BFD-8455-8004-2FA2-BABC3D6E9821}"/>
              </a:ext>
            </a:extLst>
          </p:cNvPr>
          <p:cNvSpPr/>
          <p:nvPr/>
        </p:nvSpPr>
        <p:spPr>
          <a:xfrm>
            <a:off x="-159367" y="2784202"/>
            <a:ext cx="1543642" cy="1161211"/>
          </a:xfrm>
          <a:prstGeom prst="star10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Criminal Damage</a:t>
            </a:r>
          </a:p>
        </p:txBody>
      </p:sp>
      <p:sp>
        <p:nvSpPr>
          <p:cNvPr id="19" name="Star: 10 Points 18">
            <a:extLst>
              <a:ext uri="{FF2B5EF4-FFF2-40B4-BE49-F238E27FC236}">
                <a16:creationId xmlns:a16="http://schemas.microsoft.com/office/drawing/2014/main" id="{0621EC5C-B3F7-0E67-FC60-CE78407F5E10}"/>
              </a:ext>
            </a:extLst>
          </p:cNvPr>
          <p:cNvSpPr/>
          <p:nvPr/>
        </p:nvSpPr>
        <p:spPr>
          <a:xfrm>
            <a:off x="6691313" y="0"/>
            <a:ext cx="1543642" cy="1161211"/>
          </a:xfrm>
          <a:prstGeom prst="star10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Drugs</a:t>
            </a:r>
          </a:p>
        </p:txBody>
      </p:sp>
    </p:spTree>
    <p:extLst>
      <p:ext uri="{BB962C8B-B14F-4D97-AF65-F5344CB8AC3E}">
        <p14:creationId xmlns:p14="http://schemas.microsoft.com/office/powerpoint/2010/main" val="2881584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14" grpId="0" animBg="1"/>
      <p:bldP spid="16" grpId="0" animBg="1"/>
      <p:bldP spid="19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24D6E-D9BA-AF6E-CF47-1D1FF4924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Others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1E5F2C-A4B4-F5F3-935D-0A3DC3F535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585324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ECD11-38D1-E756-AFE0-F40815F02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Summary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05967E-27AA-1723-DAB4-7241C38BA9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5317437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185133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25B5C59-BB73-0D45-2C4B-9B2B0EDC8D2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C2F5830-E14A-2441-2DCF-46BB52FF1D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0241843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84ACB6"/>
      </a:dk2>
      <a:lt2>
        <a:srgbClr val="EBE9DD"/>
      </a:lt2>
      <a:accent1>
        <a:srgbClr val="6F8183"/>
      </a:accent1>
      <a:accent2>
        <a:srgbClr val="967E96"/>
      </a:accent2>
      <a:accent3>
        <a:srgbClr val="CCC893"/>
      </a:accent3>
      <a:accent4>
        <a:srgbClr val="A54D74"/>
      </a:accent4>
      <a:accent5>
        <a:srgbClr val="949C6B"/>
      </a:accent5>
      <a:accent6>
        <a:srgbClr val="766A50"/>
      </a:accent6>
      <a:hlink>
        <a:srgbClr val="CC6600"/>
      </a:hlink>
      <a:folHlink>
        <a:srgbClr val="777777"/>
      </a:folHlink>
    </a:clrScheme>
    <a:fontScheme name="Wood Type">
      <a:majorFont>
        <a:latin typeface="Century Gothic" panose="020B0502020202020204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man Old Style" panose="02050604050505020204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8E89CD47-BF55-4DDE-B823-2283AA7E76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3</TotalTime>
  <Words>2032</Words>
  <Application>Microsoft Office PowerPoint</Application>
  <PresentationFormat>Widescreen</PresentationFormat>
  <Paragraphs>261</Paragraphs>
  <Slides>48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6" baseType="lpstr">
      <vt:lpstr>Arial</vt:lpstr>
      <vt:lpstr>Bookman Old Style</vt:lpstr>
      <vt:lpstr>Calibri</vt:lpstr>
      <vt:lpstr>Century Gothic</vt:lpstr>
      <vt:lpstr>Rockwell Extra Bold</vt:lpstr>
      <vt:lpstr>Trebuchet MS</vt:lpstr>
      <vt:lpstr>Wingdings</vt:lpstr>
      <vt:lpstr>Wood Type</vt:lpstr>
      <vt:lpstr>Introduction to Law and Politics</vt:lpstr>
      <vt:lpstr>Sources of law!</vt:lpstr>
      <vt:lpstr>Types of bodies in the United Kingdom</vt:lpstr>
      <vt:lpstr>The crown?</vt:lpstr>
      <vt:lpstr>What is the difference?</vt:lpstr>
      <vt:lpstr>In addition….</vt:lpstr>
      <vt:lpstr>What is the role of the king?</vt:lpstr>
      <vt:lpstr>Parliament</vt:lpstr>
      <vt:lpstr>Let’s take a look inside</vt:lpstr>
      <vt:lpstr>Let’s take a look inside</vt:lpstr>
      <vt:lpstr>Parliament</vt:lpstr>
      <vt:lpstr>Continued</vt:lpstr>
      <vt:lpstr>Members of each house</vt:lpstr>
      <vt:lpstr>What does parliament do?</vt:lpstr>
      <vt:lpstr>Continued </vt:lpstr>
      <vt:lpstr>Scrutiny of parliament</vt:lpstr>
      <vt:lpstr>The Government </vt:lpstr>
      <vt:lpstr>The Government</vt:lpstr>
      <vt:lpstr>The role of the government </vt:lpstr>
      <vt:lpstr>The role of the primeminister </vt:lpstr>
      <vt:lpstr>An Example</vt:lpstr>
      <vt:lpstr>Continued </vt:lpstr>
      <vt:lpstr>The Civil Service </vt:lpstr>
      <vt:lpstr>The Judiciary</vt:lpstr>
      <vt:lpstr>Continued </vt:lpstr>
      <vt:lpstr>Lets take a break</vt:lpstr>
      <vt:lpstr>What type of system do we have?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is a crime?</vt:lpstr>
      <vt:lpstr>What is Volume and Priority Crime? </vt:lpstr>
      <vt:lpstr>Volume crime examples: </vt:lpstr>
      <vt:lpstr>Others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Makers of law?</dc:title>
  <dc:creator>Zita Draper</dc:creator>
  <cp:lastModifiedBy>Steven Thompson</cp:lastModifiedBy>
  <cp:revision>5</cp:revision>
  <dcterms:created xsi:type="dcterms:W3CDTF">2023-02-13T09:51:59Z</dcterms:created>
  <dcterms:modified xsi:type="dcterms:W3CDTF">2026-10-01T10:00:18Z</dcterms:modified>
</cp:coreProperties>
</file>