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60" r:id="rId2"/>
    <p:sldId id="261" r:id="rId3"/>
    <p:sldId id="262" r:id="rId4"/>
    <p:sldId id="421" r:id="rId5"/>
    <p:sldId id="422" r:id="rId6"/>
    <p:sldId id="423" r:id="rId7"/>
    <p:sldId id="424" r:id="rId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039872-6AE6-4320-B0D5-8F247AFFEC93}" v="24" dt="2025-03-19T11:24:51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90" y="7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ga Jayakumar" userId="1646daa7-fe1a-42b7-b8a5-8b35b8f148e5" providerId="ADAL" clId="{44039872-6AE6-4320-B0D5-8F247AFFEC93}"/>
    <pc:docChg chg="undo custSel addSld delSld modSld sldOrd delMainMaster">
      <pc:chgData name="Renuga Jayakumar" userId="1646daa7-fe1a-42b7-b8a5-8b35b8f148e5" providerId="ADAL" clId="{44039872-6AE6-4320-B0D5-8F247AFFEC93}" dt="2025-03-19T11:24:51.428" v="602" actId="1076"/>
      <pc:docMkLst>
        <pc:docMk/>
      </pc:docMkLst>
      <pc:sldChg chg="modSp mod">
        <pc:chgData name="Renuga Jayakumar" userId="1646daa7-fe1a-42b7-b8a5-8b35b8f148e5" providerId="ADAL" clId="{44039872-6AE6-4320-B0D5-8F247AFFEC93}" dt="2025-03-19T10:51:33.212" v="6" actId="20577"/>
        <pc:sldMkLst>
          <pc:docMk/>
          <pc:sldMk cId="0" sldId="260"/>
        </pc:sldMkLst>
        <pc:spChg chg="mod">
          <ac:chgData name="Renuga Jayakumar" userId="1646daa7-fe1a-42b7-b8a5-8b35b8f148e5" providerId="ADAL" clId="{44039872-6AE6-4320-B0D5-8F247AFFEC93}" dt="2025-03-19T10:51:33.212" v="6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Renuga Jayakumar" userId="1646daa7-fe1a-42b7-b8a5-8b35b8f148e5" providerId="ADAL" clId="{44039872-6AE6-4320-B0D5-8F247AFFEC93}" dt="2025-03-19T10:52:45.820" v="169" actId="20577"/>
        <pc:sldMkLst>
          <pc:docMk/>
          <pc:sldMk cId="0" sldId="261"/>
        </pc:sldMkLst>
        <pc:spChg chg="mod">
          <ac:chgData name="Renuga Jayakumar" userId="1646daa7-fe1a-42b7-b8a5-8b35b8f148e5" providerId="ADAL" clId="{44039872-6AE6-4320-B0D5-8F247AFFEC93}" dt="2025-03-19T10:52:45.820" v="169" actId="20577"/>
          <ac:spMkLst>
            <pc:docMk/>
            <pc:sldMk cId="0" sldId="261"/>
            <ac:spMk id="3" creationId="{00000000-0000-0000-0000-000000000000}"/>
          </ac:spMkLst>
        </pc:spChg>
      </pc:sldChg>
      <pc:sldChg chg="addSp delSp modSp new mod">
        <pc:chgData name="Renuga Jayakumar" userId="1646daa7-fe1a-42b7-b8a5-8b35b8f148e5" providerId="ADAL" clId="{44039872-6AE6-4320-B0D5-8F247AFFEC93}" dt="2025-03-19T11:01:25.441" v="201"/>
        <pc:sldMkLst>
          <pc:docMk/>
          <pc:sldMk cId="59408456" sldId="262"/>
        </pc:sldMkLst>
        <pc:spChg chg="mod">
          <ac:chgData name="Renuga Jayakumar" userId="1646daa7-fe1a-42b7-b8a5-8b35b8f148e5" providerId="ADAL" clId="{44039872-6AE6-4320-B0D5-8F247AFFEC93}" dt="2025-03-19T10:57:51.996" v="184" actId="20577"/>
          <ac:spMkLst>
            <pc:docMk/>
            <pc:sldMk cId="59408456" sldId="262"/>
            <ac:spMk id="2" creationId="{1D4675E7-20BB-5E4E-E5B8-3B36D54B5AF3}"/>
          </ac:spMkLst>
        </pc:spChg>
        <pc:spChg chg="add del mod">
          <ac:chgData name="Renuga Jayakumar" userId="1646daa7-fe1a-42b7-b8a5-8b35b8f148e5" providerId="ADAL" clId="{44039872-6AE6-4320-B0D5-8F247AFFEC93}" dt="2025-03-19T11:01:25.441" v="201"/>
          <ac:spMkLst>
            <pc:docMk/>
            <pc:sldMk cId="59408456" sldId="262"/>
            <ac:spMk id="3" creationId="{02F3BA94-3990-BE72-29B5-4FD9D5C06101}"/>
          </ac:spMkLst>
        </pc:spChg>
        <pc:spChg chg="add mod">
          <ac:chgData name="Renuga Jayakumar" userId="1646daa7-fe1a-42b7-b8a5-8b35b8f148e5" providerId="ADAL" clId="{44039872-6AE6-4320-B0D5-8F247AFFEC93}" dt="2025-03-19T11:01:15.800" v="199"/>
          <ac:spMkLst>
            <pc:docMk/>
            <pc:sldMk cId="59408456" sldId="262"/>
            <ac:spMk id="6" creationId="{20C1BC3A-9419-CE7C-5BDA-5A779443A5BF}"/>
          </ac:spMkLst>
        </pc:spChg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851949477" sldId="360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629527222" sldId="370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062222025" sldId="373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4050231979" sldId="416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85416163" sldId="417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809574276" sldId="419"/>
        </pc:sldMkLst>
      </pc:sldChg>
      <pc:sldChg chg="addSp delSp modSp add del mod">
        <pc:chgData name="Renuga Jayakumar" userId="1646daa7-fe1a-42b7-b8a5-8b35b8f148e5" providerId="ADAL" clId="{44039872-6AE6-4320-B0D5-8F247AFFEC93}" dt="2025-03-19T11:08:05.982" v="218" actId="478"/>
        <pc:sldMkLst>
          <pc:docMk/>
          <pc:sldMk cId="2312600680" sldId="421"/>
        </pc:sldMkLst>
        <pc:spChg chg="mod">
          <ac:chgData name="Renuga Jayakumar" userId="1646daa7-fe1a-42b7-b8a5-8b35b8f148e5" providerId="ADAL" clId="{44039872-6AE6-4320-B0D5-8F247AFFEC93}" dt="2025-03-19T11:02:02.946" v="202" actId="1076"/>
          <ac:spMkLst>
            <pc:docMk/>
            <pc:sldMk cId="2312600680" sldId="421"/>
            <ac:spMk id="2" creationId="{00000000-0000-0000-0000-000000000000}"/>
          </ac:spMkLst>
        </pc:spChg>
        <pc:spChg chg="mod">
          <ac:chgData name="Renuga Jayakumar" userId="1646daa7-fe1a-42b7-b8a5-8b35b8f148e5" providerId="ADAL" clId="{44039872-6AE6-4320-B0D5-8F247AFFEC93}" dt="2025-03-19T10:59:05.175" v="190" actId="14100"/>
          <ac:spMkLst>
            <pc:docMk/>
            <pc:sldMk cId="2312600680" sldId="421"/>
            <ac:spMk id="3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21.212" v="206" actId="478"/>
          <ac:spMkLst>
            <pc:docMk/>
            <pc:sldMk cId="2312600680" sldId="421"/>
            <ac:spMk id="5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6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17.044" v="204" actId="478"/>
          <ac:spMkLst>
            <pc:docMk/>
            <pc:sldMk cId="2312600680" sldId="421"/>
            <ac:spMk id="7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8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22.102" v="207" actId="478"/>
          <ac:spMkLst>
            <pc:docMk/>
            <pc:sldMk cId="2312600680" sldId="421"/>
            <ac:spMk id="9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23.966" v="209" actId="478"/>
          <ac:spMkLst>
            <pc:docMk/>
            <pc:sldMk cId="2312600680" sldId="421"/>
            <ac:spMk id="10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11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18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6:32.209" v="210" actId="478"/>
          <ac:spMkLst>
            <pc:docMk/>
            <pc:sldMk cId="2312600680" sldId="421"/>
            <ac:spMk id="19" creationId="{00000000-0000-0000-0000-000000000000}"/>
          </ac:spMkLst>
        </pc:spChg>
        <pc:spChg chg="del">
          <ac:chgData name="Renuga Jayakumar" userId="1646daa7-fe1a-42b7-b8a5-8b35b8f148e5" providerId="ADAL" clId="{44039872-6AE6-4320-B0D5-8F247AFFEC93}" dt="2025-03-19T10:59:09.168" v="191" actId="478"/>
          <ac:spMkLst>
            <pc:docMk/>
            <pc:sldMk cId="2312600680" sldId="421"/>
            <ac:spMk id="24" creationId="{00000000-0000-0000-0000-000000000000}"/>
          </ac:spMkLst>
        </pc:spChg>
        <pc:spChg chg="del mod">
          <ac:chgData name="Renuga Jayakumar" userId="1646daa7-fe1a-42b7-b8a5-8b35b8f148e5" providerId="ADAL" clId="{44039872-6AE6-4320-B0D5-8F247AFFEC93}" dt="2025-03-19T11:08:05.982" v="218" actId="478"/>
          <ac:spMkLst>
            <pc:docMk/>
            <pc:sldMk cId="2312600680" sldId="421"/>
            <ac:spMk id="28" creationId="{00000000-0000-0000-0000-000000000000}"/>
          </ac:spMkLst>
        </pc:spChg>
        <pc:picChg chg="add mod">
          <ac:chgData name="Renuga Jayakumar" userId="1646daa7-fe1a-42b7-b8a5-8b35b8f148e5" providerId="ADAL" clId="{44039872-6AE6-4320-B0D5-8F247AFFEC93}" dt="2025-03-19T11:06:47.323" v="216" actId="14100"/>
          <ac:picMkLst>
            <pc:docMk/>
            <pc:sldMk cId="2312600680" sldId="421"/>
            <ac:picMk id="27" creationId="{ACD95832-038F-43E5-CC7D-CA2D2487F733}"/>
          </ac:picMkLst>
        </pc:picChg>
        <pc:cxnChg chg="del mod">
          <ac:chgData name="Renuga Jayakumar" userId="1646daa7-fe1a-42b7-b8a5-8b35b8f148e5" providerId="ADAL" clId="{44039872-6AE6-4320-B0D5-8F247AFFEC93}" dt="2025-03-19T11:06:32.209" v="210" actId="478"/>
          <ac:cxnSpMkLst>
            <pc:docMk/>
            <pc:sldMk cId="2312600680" sldId="421"/>
            <ac:cxnSpMk id="13" creationId="{00000000-0000-0000-0000-000000000000}"/>
          </ac:cxnSpMkLst>
        </pc:cxnChg>
        <pc:cxnChg chg="del mod">
          <ac:chgData name="Renuga Jayakumar" userId="1646daa7-fe1a-42b7-b8a5-8b35b8f148e5" providerId="ADAL" clId="{44039872-6AE6-4320-B0D5-8F247AFFEC93}" dt="2025-03-19T11:06:32.209" v="210" actId="478"/>
          <ac:cxnSpMkLst>
            <pc:docMk/>
            <pc:sldMk cId="2312600680" sldId="421"/>
            <ac:cxnSpMk id="15" creationId="{00000000-0000-0000-0000-000000000000}"/>
          </ac:cxnSpMkLst>
        </pc:cxnChg>
        <pc:cxnChg chg="del mod">
          <ac:chgData name="Renuga Jayakumar" userId="1646daa7-fe1a-42b7-b8a5-8b35b8f148e5" providerId="ADAL" clId="{44039872-6AE6-4320-B0D5-8F247AFFEC93}" dt="2025-03-19T11:06:35.432" v="211" actId="478"/>
          <ac:cxnSpMkLst>
            <pc:docMk/>
            <pc:sldMk cId="2312600680" sldId="421"/>
            <ac:cxnSpMk id="17" creationId="{00000000-0000-0000-0000-000000000000}"/>
          </ac:cxnSpMkLst>
        </pc:cxnChg>
        <pc:cxnChg chg="del">
          <ac:chgData name="Renuga Jayakumar" userId="1646daa7-fe1a-42b7-b8a5-8b35b8f148e5" providerId="ADAL" clId="{44039872-6AE6-4320-B0D5-8F247AFFEC93}" dt="2025-03-19T11:06:32.209" v="210" actId="478"/>
          <ac:cxnSpMkLst>
            <pc:docMk/>
            <pc:sldMk cId="2312600680" sldId="421"/>
            <ac:cxnSpMk id="20" creationId="{00000000-0000-0000-0000-000000000000}"/>
          </ac:cxnSpMkLst>
        </pc:cxnChg>
        <pc:cxnChg chg="del">
          <ac:chgData name="Renuga Jayakumar" userId="1646daa7-fe1a-42b7-b8a5-8b35b8f148e5" providerId="ADAL" clId="{44039872-6AE6-4320-B0D5-8F247AFFEC93}" dt="2025-03-19T11:06:32.209" v="210" actId="478"/>
          <ac:cxnSpMkLst>
            <pc:docMk/>
            <pc:sldMk cId="2312600680" sldId="421"/>
            <ac:cxnSpMk id="22" creationId="{00000000-0000-0000-0000-000000000000}"/>
          </ac:cxnSpMkLst>
        </pc:cxnChg>
      </pc:sldChg>
      <pc:sldChg chg="modSp add mod ord">
        <pc:chgData name="Renuga Jayakumar" userId="1646daa7-fe1a-42b7-b8a5-8b35b8f148e5" providerId="ADAL" clId="{44039872-6AE6-4320-B0D5-8F247AFFEC93}" dt="2025-03-19T11:09:53.973" v="414" actId="20577"/>
        <pc:sldMkLst>
          <pc:docMk/>
          <pc:sldMk cId="283994737" sldId="422"/>
        </pc:sldMkLst>
        <pc:spChg chg="mod">
          <ac:chgData name="Renuga Jayakumar" userId="1646daa7-fe1a-42b7-b8a5-8b35b8f148e5" providerId="ADAL" clId="{44039872-6AE6-4320-B0D5-8F247AFFEC93}" dt="2025-03-19T11:08:35.751" v="238" actId="20577"/>
          <ac:spMkLst>
            <pc:docMk/>
            <pc:sldMk cId="283994737" sldId="422"/>
            <ac:spMk id="2" creationId="{98E2F120-B1BE-630B-8678-9B7AC3D6DA32}"/>
          </ac:spMkLst>
        </pc:spChg>
        <pc:spChg chg="mod">
          <ac:chgData name="Renuga Jayakumar" userId="1646daa7-fe1a-42b7-b8a5-8b35b8f148e5" providerId="ADAL" clId="{44039872-6AE6-4320-B0D5-8F247AFFEC93}" dt="2025-03-19T11:09:53.973" v="414" actId="20577"/>
          <ac:spMkLst>
            <pc:docMk/>
            <pc:sldMk cId="283994737" sldId="422"/>
            <ac:spMk id="3" creationId="{C72BAA4A-4E39-BB95-E8A9-043BB60F0EA9}"/>
          </ac:spMkLst>
        </pc:spChg>
      </pc:sldChg>
      <pc:sldChg chg="add del">
        <pc:chgData name="Renuga Jayakumar" userId="1646daa7-fe1a-42b7-b8a5-8b35b8f148e5" providerId="ADAL" clId="{44039872-6AE6-4320-B0D5-8F247AFFEC93}" dt="2025-03-19T11:08:14.120" v="219" actId="2696"/>
        <pc:sldMkLst>
          <pc:docMk/>
          <pc:sldMk cId="2321177908" sldId="422"/>
        </pc:sldMkLst>
      </pc:sldChg>
      <pc:sldChg chg="modSp new mod">
        <pc:chgData name="Renuga Jayakumar" userId="1646daa7-fe1a-42b7-b8a5-8b35b8f148e5" providerId="ADAL" clId="{44039872-6AE6-4320-B0D5-8F247AFFEC93}" dt="2025-03-19T11:16:07.744" v="580" actId="20577"/>
        <pc:sldMkLst>
          <pc:docMk/>
          <pc:sldMk cId="34990705" sldId="423"/>
        </pc:sldMkLst>
        <pc:spChg chg="mod">
          <ac:chgData name="Renuga Jayakumar" userId="1646daa7-fe1a-42b7-b8a5-8b35b8f148e5" providerId="ADAL" clId="{44039872-6AE6-4320-B0D5-8F247AFFEC93}" dt="2025-03-19T11:10:29.141" v="458" actId="20577"/>
          <ac:spMkLst>
            <pc:docMk/>
            <pc:sldMk cId="34990705" sldId="423"/>
            <ac:spMk id="2" creationId="{9EA13196-D4E7-97D0-AC5C-3DCF9CB9EB1D}"/>
          </ac:spMkLst>
        </pc:spChg>
        <pc:spChg chg="mod">
          <ac:chgData name="Renuga Jayakumar" userId="1646daa7-fe1a-42b7-b8a5-8b35b8f148e5" providerId="ADAL" clId="{44039872-6AE6-4320-B0D5-8F247AFFEC93}" dt="2025-03-19T11:16:07.744" v="580" actId="20577"/>
          <ac:spMkLst>
            <pc:docMk/>
            <pc:sldMk cId="34990705" sldId="423"/>
            <ac:spMk id="3" creationId="{9E4A1CC2-C0DF-BF33-1B7D-3F7EAA336BF2}"/>
          </ac:spMkLst>
        </pc:spChg>
      </pc:sldChg>
      <pc:sldChg chg="addSp delSp modSp new mod">
        <pc:chgData name="Renuga Jayakumar" userId="1646daa7-fe1a-42b7-b8a5-8b35b8f148e5" providerId="ADAL" clId="{44039872-6AE6-4320-B0D5-8F247AFFEC93}" dt="2025-03-19T11:24:51.428" v="602" actId="1076"/>
        <pc:sldMkLst>
          <pc:docMk/>
          <pc:sldMk cId="318141276" sldId="424"/>
        </pc:sldMkLst>
        <pc:spChg chg="mod">
          <ac:chgData name="Renuga Jayakumar" userId="1646daa7-fe1a-42b7-b8a5-8b35b8f148e5" providerId="ADAL" clId="{44039872-6AE6-4320-B0D5-8F247AFFEC93}" dt="2025-03-19T11:24:47.602" v="601" actId="1076"/>
          <ac:spMkLst>
            <pc:docMk/>
            <pc:sldMk cId="318141276" sldId="424"/>
            <ac:spMk id="2" creationId="{42E84504-4C3A-82CF-806D-E436A10669CB}"/>
          </ac:spMkLst>
        </pc:spChg>
        <pc:spChg chg="del mod">
          <ac:chgData name="Renuga Jayakumar" userId="1646daa7-fe1a-42b7-b8a5-8b35b8f148e5" providerId="ADAL" clId="{44039872-6AE6-4320-B0D5-8F247AFFEC93}" dt="2025-03-19T11:24:30.344" v="597" actId="22"/>
          <ac:spMkLst>
            <pc:docMk/>
            <pc:sldMk cId="318141276" sldId="424"/>
            <ac:spMk id="3" creationId="{48B63DAE-56C8-D5EB-6D99-4D7937832F55}"/>
          </ac:spMkLst>
        </pc:spChg>
        <pc:picChg chg="add mod ord">
          <ac:chgData name="Renuga Jayakumar" userId="1646daa7-fe1a-42b7-b8a5-8b35b8f148e5" providerId="ADAL" clId="{44039872-6AE6-4320-B0D5-8F247AFFEC93}" dt="2025-03-19T11:24:51.428" v="602" actId="1076"/>
          <ac:picMkLst>
            <pc:docMk/>
            <pc:sldMk cId="318141276" sldId="424"/>
            <ac:picMk id="7" creationId="{9279FA10-8F87-2128-38CE-06070287AA61}"/>
          </ac:picMkLst>
        </pc:picChg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744275396" sldId="425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683062823" sldId="455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436206311" sldId="486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391303657" sldId="487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098811767" sldId="488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932304049" sldId="494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245980790" sldId="496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518834233" sldId="497"/>
        </pc:sldMkLst>
      </pc:sldChg>
      <pc:sldChg chg="modSp del mod">
        <pc:chgData name="Renuga Jayakumar" userId="1646daa7-fe1a-42b7-b8a5-8b35b8f148e5" providerId="ADAL" clId="{44039872-6AE6-4320-B0D5-8F247AFFEC93}" dt="2025-03-19T10:51:48.146" v="10" actId="47"/>
        <pc:sldMkLst>
          <pc:docMk/>
          <pc:sldMk cId="26669720" sldId="511"/>
        </pc:sldMkLst>
        <pc:spChg chg="mod">
          <ac:chgData name="Renuga Jayakumar" userId="1646daa7-fe1a-42b7-b8a5-8b35b8f148e5" providerId="ADAL" clId="{44039872-6AE6-4320-B0D5-8F247AFFEC93}" dt="2025-03-19T10:51:37.679" v="9" actId="6549"/>
          <ac:spMkLst>
            <pc:docMk/>
            <pc:sldMk cId="26669720" sldId="511"/>
            <ac:spMk id="3" creationId="{00000000-0000-0000-0000-000000000000}"/>
          </ac:spMkLst>
        </pc:spChg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379766726" sldId="513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10308406" sldId="514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719819755" sldId="516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9315719" sldId="517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478375741" sldId="518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756425110" sldId="542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351882534" sldId="544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171559096" sldId="587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870971150" sldId="588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821029234" sldId="590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554711732" sldId="591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098869654" sldId="592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3672671120" sldId="593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558627229" sldId="594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827632575" sldId="835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816249584" sldId="848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206777286" sldId="849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855650309" sldId="850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1690441877" sldId="851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017737024" sldId="852"/>
        </pc:sldMkLst>
      </pc:sldChg>
      <pc:sldChg chg="del">
        <pc:chgData name="Renuga Jayakumar" userId="1646daa7-fe1a-42b7-b8a5-8b35b8f148e5" providerId="ADAL" clId="{44039872-6AE6-4320-B0D5-8F247AFFEC93}" dt="2025-03-19T10:51:48.146" v="10" actId="47"/>
        <pc:sldMkLst>
          <pc:docMk/>
          <pc:sldMk cId="2018154424" sldId="853"/>
        </pc:sldMkLst>
      </pc:sldChg>
      <pc:sldMasterChg chg="del delSldLayout">
        <pc:chgData name="Renuga Jayakumar" userId="1646daa7-fe1a-42b7-b8a5-8b35b8f148e5" providerId="ADAL" clId="{44039872-6AE6-4320-B0D5-8F247AFFEC93}" dt="2025-03-19T11:08:14.120" v="219" actId="2696"/>
        <pc:sldMasterMkLst>
          <pc:docMk/>
          <pc:sldMasterMk cId="2919358128" sldId="2147483788"/>
        </pc:sldMasterMkLst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290625981" sldId="2147483789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2244049614" sldId="2147483790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408202850" sldId="2147483791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835623513" sldId="2147483792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040891679" sldId="2147483793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3149873159" sldId="2147483794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4056897104" sldId="2147483795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627975417" sldId="2147483796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3576244853" sldId="2147483797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552054206" sldId="2147483798"/>
          </pc:sldLayoutMkLst>
        </pc:sldLayoutChg>
        <pc:sldLayoutChg chg="del">
          <pc:chgData name="Renuga Jayakumar" userId="1646daa7-fe1a-42b7-b8a5-8b35b8f148e5" providerId="ADAL" clId="{44039872-6AE6-4320-B0D5-8F247AFFEC93}" dt="2025-03-19T11:08:14.120" v="219" actId="2696"/>
          <pc:sldLayoutMkLst>
            <pc:docMk/>
            <pc:sldMasterMk cId="2919358128" sldId="2147483788"/>
            <pc:sldLayoutMk cId="1840473424" sldId="2147483799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 sz="4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Cloud Engineering Principles and Practices</a:t>
            </a:r>
            <a:endParaRPr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64632"/>
            <a:ext cx="8534400" cy="1320552"/>
          </a:xfrm>
        </p:spPr>
        <p:txBody>
          <a:bodyPr/>
          <a:lstStyle/>
          <a:p>
            <a:r>
              <a:rPr lang="en-GB" sz="3600" b="1" i="1" dirty="0">
                <a:solidFill>
                  <a:schemeClr val="bg1"/>
                </a:solidFill>
              </a:rPr>
              <a:t>Docker Compose</a:t>
            </a:r>
            <a:endParaRPr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Lesson Objectives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Docker Compose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Installing Docker-compose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YAML file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Creating a Docker-</a:t>
            </a:r>
            <a:r>
              <a:rPr lang="en-GB" dirty="0" err="1"/>
              <a:t>compose.yml</a:t>
            </a:r>
            <a:r>
              <a:rPr lang="en-GB" dirty="0"/>
              <a:t> file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Docker Compose commands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D677A7-B6D9-0E21-A143-0E6800318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2304" y="3194544"/>
            <a:ext cx="2124169" cy="232268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675E7-20BB-5E4E-E5B8-3B36D54B5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3BA94-3990-BE72-29B5-4FD9D5C06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Docker Compose is a tool for defining and running multi-container Docker applications.</a:t>
            </a:r>
          </a:p>
          <a:p>
            <a:r>
              <a:rPr lang="en-GB" dirty="0"/>
              <a:t>It uses YAML files to create configuration files named docker-</a:t>
            </a:r>
            <a:r>
              <a:rPr lang="en-GB" dirty="0" err="1"/>
              <a:t>compose.yml</a:t>
            </a:r>
            <a:r>
              <a:rPr lang="en-GB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637C0-C65A-BF6D-6501-EF1E9248A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771876-5E13-CC91-AE5A-1DEEDC534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408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78304"/>
            <a:ext cx="10972800" cy="1143000"/>
          </a:xfrm>
        </p:spPr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76" y="921069"/>
            <a:ext cx="11593288" cy="1751965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Orchestrate</a:t>
            </a:r>
            <a:r>
              <a:rPr lang="en-GB" dirty="0"/>
              <a:t> running multiple containers when you need multiple services for you application to execute</a:t>
            </a:r>
          </a:p>
          <a:p>
            <a:r>
              <a:rPr lang="en-GB" dirty="0"/>
              <a:t>For example, to run different environments e.g. Development, Testing and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CD95832-038F-43E5-CC7D-CA2D2487F7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4316" y="2673035"/>
            <a:ext cx="4472044" cy="2781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600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B6AAC7-9A5E-1841-F056-56D26FFFA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2F120-B1BE-630B-8678-9B7AC3D6D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up and 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BAA4A-4E39-BB95-E8A9-043BB60F0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Muli-containers can start with a single command </a:t>
            </a:r>
          </a:p>
          <a:p>
            <a:pPr lvl="1"/>
            <a:r>
              <a:rPr lang="en-GB" dirty="0"/>
              <a:t>docker-compose up</a:t>
            </a:r>
          </a:p>
          <a:p>
            <a:r>
              <a:rPr lang="en-GB" dirty="0"/>
              <a:t>Multi-containers can stop with a single command.</a:t>
            </a:r>
          </a:p>
          <a:p>
            <a:pPr lvl="1"/>
            <a:r>
              <a:rPr lang="en-GB" dirty="0"/>
              <a:t>docker-compose down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F5C2C-0785-514B-D13C-8E70B2CFE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F2EBD-78B9-83E1-C17E-7F7C339B1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994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13196-D4E7-97D0-AC5C-3DCF9CB9E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Installing Docker Compose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A1CC2-C0DF-BF33-1B7D-3F7EAA336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Windows and Mac, Docker Compose is installed with Docker.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Use the command docker-compose -v to check the version.</a:t>
            </a:r>
          </a:p>
          <a:p>
            <a:r>
              <a:rPr lang="en-GB" dirty="0"/>
              <a:t>If not installed, apt-get install docker-compose.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F4118-83B1-7497-6EAF-41AA941F5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2ED2D9-35FE-5170-D5E7-04B76E12F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90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84504-4C3A-82CF-806D-E436A1066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09122"/>
            <a:ext cx="10972800" cy="1143000"/>
          </a:xfrm>
        </p:spPr>
        <p:txBody>
          <a:bodyPr/>
          <a:lstStyle/>
          <a:p>
            <a:r>
              <a:rPr lang="en-GB" dirty="0"/>
              <a:t>.</a:t>
            </a:r>
            <a:r>
              <a:rPr lang="en-GB" dirty="0" err="1"/>
              <a:t>yaml</a:t>
            </a:r>
            <a:r>
              <a:rPr lang="en-GB" dirty="0"/>
              <a:t> file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279FA10-8F87-2128-38CE-06070287AA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9416" y="709945"/>
            <a:ext cx="5819123" cy="543811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E82E-B83C-C3AF-BE62-BD1295D9F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4A16FA-CB83-6A1A-C0CE-27F3DAE7E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1412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155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Myriad Pro</vt:lpstr>
      <vt:lpstr>Arial</vt:lpstr>
      <vt:lpstr>Calibri</vt:lpstr>
      <vt:lpstr>Verdana</vt:lpstr>
      <vt:lpstr>20140311PresentationUWTSDTemplate</vt:lpstr>
      <vt:lpstr>Cloud Engineering Principles and Practices</vt:lpstr>
      <vt:lpstr>Lesson Objectives</vt:lpstr>
      <vt:lpstr>Docker Compose</vt:lpstr>
      <vt:lpstr>Why?</vt:lpstr>
      <vt:lpstr>Docker Compose up and down</vt:lpstr>
      <vt:lpstr>Installing Docker Compose</vt:lpstr>
      <vt:lpstr>.yaml file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60</cp:revision>
  <cp:lastPrinted>2018-07-09T15:27:01Z</cp:lastPrinted>
  <dcterms:created xsi:type="dcterms:W3CDTF">2002-10-07T19:43:58Z</dcterms:created>
  <dcterms:modified xsi:type="dcterms:W3CDTF">2025-03-19T11:24:53Z</dcterms:modified>
</cp:coreProperties>
</file>