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42D519-6BD0-7446-BE87-AB7370BC0055}" v="77" dt="2025-12-06T01:50:29.0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9246"/>
    <p:restoredTop sz="94666"/>
  </p:normalViewPr>
  <p:slideViewPr>
    <p:cSldViewPr snapToGrid="0">
      <p:cViewPr>
        <p:scale>
          <a:sx n="83" d="100"/>
          <a:sy n="83" d="100"/>
        </p:scale>
        <p:origin x="-200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kelyn Tindugan" userId="fd0cedcd73475033" providerId="LiveId" clId="{9B8B7F0F-0794-52A8-A190-D6C3597F12F7}"/>
    <pc:docChg chg="undo custSel modSld">
      <pc:chgData name="jackelyn Tindugan" userId="fd0cedcd73475033" providerId="LiveId" clId="{9B8B7F0F-0794-52A8-A190-D6C3597F12F7}" dt="2025-12-06T01:50:29.004" v="1800" actId="255"/>
      <pc:docMkLst>
        <pc:docMk/>
      </pc:docMkLst>
      <pc:sldChg chg="modSp mod">
        <pc:chgData name="jackelyn Tindugan" userId="fd0cedcd73475033" providerId="LiveId" clId="{9B8B7F0F-0794-52A8-A190-D6C3597F12F7}" dt="2025-12-05T19:35:05.201" v="602" actId="255"/>
        <pc:sldMkLst>
          <pc:docMk/>
          <pc:sldMk cId="524990824" sldId="256"/>
        </pc:sldMkLst>
        <pc:spChg chg="mod">
          <ac:chgData name="jackelyn Tindugan" userId="fd0cedcd73475033" providerId="LiveId" clId="{9B8B7F0F-0794-52A8-A190-D6C3597F12F7}" dt="2025-12-05T19:35:05.201" v="602" actId="255"/>
          <ac:spMkLst>
            <pc:docMk/>
            <pc:sldMk cId="524990824" sldId="256"/>
            <ac:spMk id="2" creationId="{92246EA2-443F-FD5C-6768-175DEE3B1F7D}"/>
          </ac:spMkLst>
        </pc:spChg>
      </pc:sldChg>
      <pc:sldChg chg="modSp mod">
        <pc:chgData name="jackelyn Tindugan" userId="fd0cedcd73475033" providerId="LiveId" clId="{9B8B7F0F-0794-52A8-A190-D6C3597F12F7}" dt="2025-12-06T01:44:58.775" v="1778" actId="207"/>
        <pc:sldMkLst>
          <pc:docMk/>
          <pc:sldMk cId="2274422192" sldId="257"/>
        </pc:sldMkLst>
        <pc:spChg chg="mod">
          <ac:chgData name="jackelyn Tindugan" userId="fd0cedcd73475033" providerId="LiveId" clId="{9B8B7F0F-0794-52A8-A190-D6C3597F12F7}" dt="2025-12-06T01:44:58.775" v="1778" actId="207"/>
          <ac:spMkLst>
            <pc:docMk/>
            <pc:sldMk cId="2274422192" sldId="257"/>
            <ac:spMk id="3" creationId="{8EB9D1D2-99E1-9271-3FD1-86418EBBE32B}"/>
          </ac:spMkLst>
        </pc:spChg>
        <pc:spChg chg="mod">
          <ac:chgData name="jackelyn Tindugan" userId="fd0cedcd73475033" providerId="LiveId" clId="{9B8B7F0F-0794-52A8-A190-D6C3597F12F7}" dt="2025-12-05T19:23:50.082" v="504" actId="1076"/>
          <ac:spMkLst>
            <pc:docMk/>
            <pc:sldMk cId="2274422192" sldId="257"/>
            <ac:spMk id="13" creationId="{A4861B0D-E260-7843-EB28-7F26585EF612}"/>
          </ac:spMkLst>
        </pc:spChg>
      </pc:sldChg>
      <pc:sldChg chg="modSp mod">
        <pc:chgData name="jackelyn Tindugan" userId="fd0cedcd73475033" providerId="LiveId" clId="{9B8B7F0F-0794-52A8-A190-D6C3597F12F7}" dt="2025-12-06T01:45:45.714" v="1781" actId="207"/>
        <pc:sldMkLst>
          <pc:docMk/>
          <pc:sldMk cId="2510025285" sldId="258"/>
        </pc:sldMkLst>
        <pc:spChg chg="mod">
          <ac:chgData name="jackelyn Tindugan" userId="fd0cedcd73475033" providerId="LiveId" clId="{9B8B7F0F-0794-52A8-A190-D6C3597F12F7}" dt="2025-12-06T01:45:45.714" v="1781" actId="207"/>
          <ac:spMkLst>
            <pc:docMk/>
            <pc:sldMk cId="2510025285" sldId="258"/>
            <ac:spMk id="2" creationId="{A7166C72-5356-AEF5-318A-D9B14D5EE139}"/>
          </ac:spMkLst>
        </pc:spChg>
      </pc:sldChg>
      <pc:sldChg chg="addSp delSp modSp mod setBg">
        <pc:chgData name="jackelyn Tindugan" userId="fd0cedcd73475033" providerId="LiveId" clId="{9B8B7F0F-0794-52A8-A190-D6C3597F12F7}" dt="2025-12-06T00:14:14.050" v="1597" actId="255"/>
        <pc:sldMkLst>
          <pc:docMk/>
          <pc:sldMk cId="3411377022" sldId="259"/>
        </pc:sldMkLst>
        <pc:spChg chg="add del">
          <ac:chgData name="jackelyn Tindugan" userId="fd0cedcd73475033" providerId="LiveId" clId="{9B8B7F0F-0794-52A8-A190-D6C3597F12F7}" dt="2025-12-06T00:13:33.253" v="1596" actId="26606"/>
          <ac:spMkLst>
            <pc:docMk/>
            <pc:sldMk cId="3411377022" sldId="259"/>
            <ac:spMk id="65" creationId="{AE2B703B-46F9-481A-A605-82E2A828C4FA}"/>
          </ac:spMkLst>
        </pc:spChg>
        <pc:spChg chg="add del">
          <ac:chgData name="jackelyn Tindugan" userId="fd0cedcd73475033" providerId="LiveId" clId="{9B8B7F0F-0794-52A8-A190-D6C3597F12F7}" dt="2025-12-06T00:13:33.253" v="1596" actId="26606"/>
          <ac:spMkLst>
            <pc:docMk/>
            <pc:sldMk cId="3411377022" sldId="259"/>
            <ac:spMk id="66" creationId="{F13BE4D7-0C3D-4906-B230-A1C5B4665CCF}"/>
          </ac:spMkLst>
        </pc:spChg>
        <pc:spChg chg="add">
          <ac:chgData name="jackelyn Tindugan" userId="fd0cedcd73475033" providerId="LiveId" clId="{9B8B7F0F-0794-52A8-A190-D6C3597F12F7}" dt="2025-12-06T00:13:33.253" v="1596" actId="26606"/>
          <ac:spMkLst>
            <pc:docMk/>
            <pc:sldMk cId="3411377022" sldId="259"/>
            <ac:spMk id="72" creationId="{BACC6370-2D7E-4714-9D71-7542949D7D5D}"/>
          </ac:spMkLst>
        </pc:spChg>
        <pc:spChg chg="add">
          <ac:chgData name="jackelyn Tindugan" userId="fd0cedcd73475033" providerId="LiveId" clId="{9B8B7F0F-0794-52A8-A190-D6C3597F12F7}" dt="2025-12-06T00:13:33.253" v="1596" actId="26606"/>
          <ac:spMkLst>
            <pc:docMk/>
            <pc:sldMk cId="3411377022" sldId="259"/>
            <ac:spMk id="74" creationId="{F68B3F68-107C-434F-AA38-110D5EA91B85}"/>
          </ac:spMkLst>
        </pc:spChg>
        <pc:spChg chg="add">
          <ac:chgData name="jackelyn Tindugan" userId="fd0cedcd73475033" providerId="LiveId" clId="{9B8B7F0F-0794-52A8-A190-D6C3597F12F7}" dt="2025-12-06T00:13:33.253" v="1596" actId="26606"/>
          <ac:spMkLst>
            <pc:docMk/>
            <pc:sldMk cId="3411377022" sldId="259"/>
            <ac:spMk id="76" creationId="{AAD0DBB9-1A4B-4391-81D4-CB19F9AB918A}"/>
          </ac:spMkLst>
        </pc:spChg>
        <pc:spChg chg="add">
          <ac:chgData name="jackelyn Tindugan" userId="fd0cedcd73475033" providerId="LiveId" clId="{9B8B7F0F-0794-52A8-A190-D6C3597F12F7}" dt="2025-12-06T00:13:33.253" v="1596" actId="26606"/>
          <ac:spMkLst>
            <pc:docMk/>
            <pc:sldMk cId="3411377022" sldId="259"/>
            <ac:spMk id="78" creationId="{063BBA22-50EA-4C4D-BE05-F1CE4E63AA56}"/>
          </ac:spMkLst>
        </pc:spChg>
        <pc:graphicFrameChg chg="add mod modGraphic">
          <ac:chgData name="jackelyn Tindugan" userId="fd0cedcd73475033" providerId="LiveId" clId="{9B8B7F0F-0794-52A8-A190-D6C3597F12F7}" dt="2025-12-06T00:14:14.050" v="1597" actId="255"/>
          <ac:graphicFrameMkLst>
            <pc:docMk/>
            <pc:sldMk cId="3411377022" sldId="259"/>
            <ac:graphicFrameMk id="67" creationId="{610C8CBB-F2F1-E9AB-E470-96050D571A02}"/>
          </ac:graphicFrameMkLst>
        </pc:graphicFrameChg>
      </pc:sldChg>
      <pc:sldChg chg="modSp mod">
        <pc:chgData name="jackelyn Tindugan" userId="fd0cedcd73475033" providerId="LiveId" clId="{9B8B7F0F-0794-52A8-A190-D6C3597F12F7}" dt="2025-12-05T21:22:59.507" v="630" actId="255"/>
        <pc:sldMkLst>
          <pc:docMk/>
          <pc:sldMk cId="1737357709" sldId="260"/>
        </pc:sldMkLst>
        <pc:spChg chg="mod">
          <ac:chgData name="jackelyn Tindugan" userId="fd0cedcd73475033" providerId="LiveId" clId="{9B8B7F0F-0794-52A8-A190-D6C3597F12F7}" dt="2025-12-05T21:22:59.507" v="630" actId="255"/>
          <ac:spMkLst>
            <pc:docMk/>
            <pc:sldMk cId="1737357709" sldId="260"/>
            <ac:spMk id="3" creationId="{8A417C20-F9A4-ABA8-894C-37C09F16A185}"/>
          </ac:spMkLst>
        </pc:spChg>
        <pc:spChg chg="mod">
          <ac:chgData name="jackelyn Tindugan" userId="fd0cedcd73475033" providerId="LiveId" clId="{9B8B7F0F-0794-52A8-A190-D6C3597F12F7}" dt="2025-12-05T19:26:03.780" v="517" actId="20577"/>
          <ac:spMkLst>
            <pc:docMk/>
            <pc:sldMk cId="1737357709" sldId="260"/>
            <ac:spMk id="5" creationId="{6E55E42E-89B9-9DF4-60C7-5EFB41918AD7}"/>
          </ac:spMkLst>
        </pc:spChg>
      </pc:sldChg>
      <pc:sldChg chg="addSp delSp modSp mod setBg">
        <pc:chgData name="jackelyn Tindugan" userId="fd0cedcd73475033" providerId="LiveId" clId="{9B8B7F0F-0794-52A8-A190-D6C3597F12F7}" dt="2025-12-06T01:42:50.775" v="1771" actId="207"/>
        <pc:sldMkLst>
          <pc:docMk/>
          <pc:sldMk cId="2340654813" sldId="261"/>
        </pc:sldMkLst>
        <pc:spChg chg="mod">
          <ac:chgData name="jackelyn Tindugan" userId="fd0cedcd73475033" providerId="LiveId" clId="{9B8B7F0F-0794-52A8-A190-D6C3597F12F7}" dt="2025-12-06T01:42:50.775" v="1771" actId="207"/>
          <ac:spMkLst>
            <pc:docMk/>
            <pc:sldMk cId="2340654813" sldId="261"/>
            <ac:spMk id="3" creationId="{EF154655-A4A4-F0C1-7231-CAFAD525E48C}"/>
          </ac:spMkLst>
        </pc:spChg>
        <pc:spChg chg="add del">
          <ac:chgData name="jackelyn Tindugan" userId="fd0cedcd73475033" providerId="LiveId" clId="{9B8B7F0F-0794-52A8-A190-D6C3597F12F7}" dt="2025-12-06T01:38:50.780" v="1750" actId="26606"/>
          <ac:spMkLst>
            <pc:docMk/>
            <pc:sldMk cId="2340654813" sldId="261"/>
            <ac:spMk id="8" creationId="{70DFC902-7D23-471A-B557-B6B6917D7A0D}"/>
          </ac:spMkLst>
        </pc:spChg>
        <pc:spChg chg="add del">
          <ac:chgData name="jackelyn Tindugan" userId="fd0cedcd73475033" providerId="LiveId" clId="{9B8B7F0F-0794-52A8-A190-D6C3597F12F7}" dt="2025-12-06T01:38:50.780" v="1750" actId="26606"/>
          <ac:spMkLst>
            <pc:docMk/>
            <pc:sldMk cId="2340654813" sldId="261"/>
            <ac:spMk id="10" creationId="{A55D5633-D557-4DCA-982C-FF36EB7A1C00}"/>
          </ac:spMkLst>
        </pc:spChg>
        <pc:spChg chg="add del">
          <ac:chgData name="jackelyn Tindugan" userId="fd0cedcd73475033" providerId="LiveId" clId="{9B8B7F0F-0794-52A8-A190-D6C3597F12F7}" dt="2025-12-06T01:38:50.780" v="1750" actId="26606"/>
          <ac:spMkLst>
            <pc:docMk/>
            <pc:sldMk cId="2340654813" sldId="261"/>
            <ac:spMk id="12" creationId="{450D3AD2-FA80-415F-A9CE-54D884561CD7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16" creationId="{83BA5EF5-1FE9-4BF9-83BB-269BCDDF6156}"/>
          </ac:spMkLst>
        </pc:spChg>
        <pc:spChg chg="add del">
          <ac:chgData name="jackelyn Tindugan" userId="fd0cedcd73475033" providerId="LiveId" clId="{9B8B7F0F-0794-52A8-A190-D6C3597F12F7}" dt="2025-12-06T01:39:06.365" v="1752" actId="26606"/>
          <ac:spMkLst>
            <pc:docMk/>
            <pc:sldMk cId="2340654813" sldId="261"/>
            <ac:spMk id="19" creationId="{EDDBB197-D710-4A4F-A9CA-FD2177498BE8}"/>
          </ac:spMkLst>
        </pc:spChg>
        <pc:spChg chg="add del">
          <ac:chgData name="jackelyn Tindugan" userId="fd0cedcd73475033" providerId="LiveId" clId="{9B8B7F0F-0794-52A8-A190-D6C3597F12F7}" dt="2025-12-06T01:39:06.365" v="1752" actId="26606"/>
          <ac:spMkLst>
            <pc:docMk/>
            <pc:sldMk cId="2340654813" sldId="261"/>
            <ac:spMk id="20" creationId="{975D1CFA-2CDB-4B64-BD9F-85744E8DA12F}"/>
          </ac:spMkLst>
        </pc:spChg>
        <pc:spChg chg="add del">
          <ac:chgData name="jackelyn Tindugan" userId="fd0cedcd73475033" providerId="LiveId" clId="{9B8B7F0F-0794-52A8-A190-D6C3597F12F7}" dt="2025-12-06T01:39:15.573" v="1754" actId="26606"/>
          <ac:spMkLst>
            <pc:docMk/>
            <pc:sldMk cId="2340654813" sldId="261"/>
            <ac:spMk id="22" creationId="{5C8908E2-EE49-44D2-9428-A28D2312A8D5}"/>
          </ac:spMkLst>
        </pc:spChg>
        <pc:spChg chg="add del">
          <ac:chgData name="jackelyn Tindugan" userId="fd0cedcd73475033" providerId="LiveId" clId="{9B8B7F0F-0794-52A8-A190-D6C3597F12F7}" dt="2025-12-06T01:39:15.573" v="1754" actId="26606"/>
          <ac:spMkLst>
            <pc:docMk/>
            <pc:sldMk cId="2340654813" sldId="261"/>
            <ac:spMk id="25" creationId="{BD92035A-AA2F-4CD8-A556-1CE8BDEC75BD}"/>
          </ac:spMkLst>
        </pc:spChg>
        <pc:spChg chg="add del">
          <ac:chgData name="jackelyn Tindugan" userId="fd0cedcd73475033" providerId="LiveId" clId="{9B8B7F0F-0794-52A8-A190-D6C3597F12F7}" dt="2025-12-06T01:39:15.573" v="1754" actId="26606"/>
          <ac:spMkLst>
            <pc:docMk/>
            <pc:sldMk cId="2340654813" sldId="261"/>
            <ac:spMk id="26" creationId="{ED888B23-07FA-482A-96DF-47E31AF1A603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28" creationId="{F837543A-6020-4505-A233-C9DB4BF74011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29" creationId="{35B16301-FB18-48BA-A6DD-C37CAF6F9A18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30" creationId="{C3C0D90E-074A-4F52-9B11-B52BEF4BCBE5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31" creationId="{CABBD4C1-E6F8-46F6-8152-A8A97490BF4D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32" creationId="{88853921-7BC9-4BDE-ACAB-133C683C82D6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33" creationId="{09192968-3AE7-4470-A61C-97294BB92731}"/>
          </ac:spMkLst>
        </pc:spChg>
        <pc:spChg chg="add">
          <ac:chgData name="jackelyn Tindugan" userId="fd0cedcd73475033" providerId="LiveId" clId="{9B8B7F0F-0794-52A8-A190-D6C3597F12F7}" dt="2025-12-06T01:39:15.580" v="1755" actId="26606"/>
          <ac:spMkLst>
            <pc:docMk/>
            <pc:sldMk cId="2340654813" sldId="261"/>
            <ac:spMk id="34" creationId="{3AB72E55-43E4-4356-BFE8-E2102CB0B505}"/>
          </ac:spMkLst>
        </pc:spChg>
        <pc:grpChg chg="add del">
          <ac:chgData name="jackelyn Tindugan" userId="fd0cedcd73475033" providerId="LiveId" clId="{9B8B7F0F-0794-52A8-A190-D6C3597F12F7}" dt="2025-12-06T01:39:06.365" v="1752" actId="26606"/>
          <ac:grpSpMkLst>
            <pc:docMk/>
            <pc:sldMk cId="2340654813" sldId="261"/>
            <ac:grpSpMk id="14" creationId="{25EE5136-01F1-466C-962D-BA9B4C6757AA}"/>
          </ac:grpSpMkLst>
        </pc:grpChg>
        <pc:grpChg chg="add del">
          <ac:chgData name="jackelyn Tindugan" userId="fd0cedcd73475033" providerId="LiveId" clId="{9B8B7F0F-0794-52A8-A190-D6C3597F12F7}" dt="2025-12-06T01:39:15.573" v="1754" actId="26606"/>
          <ac:grpSpMkLst>
            <pc:docMk/>
            <pc:sldMk cId="2340654813" sldId="261"/>
            <ac:grpSpMk id="23" creationId="{5D1A9D8B-3117-4D9D-BDA4-DD81895098B0}"/>
          </ac:grpSpMkLst>
        </pc:grpChg>
        <pc:picChg chg="add del">
          <ac:chgData name="jackelyn Tindugan" userId="fd0cedcd73475033" providerId="LiveId" clId="{9B8B7F0F-0794-52A8-A190-D6C3597F12F7}" dt="2025-12-06T01:39:06.365" v="1752" actId="26606"/>
          <ac:picMkLst>
            <pc:docMk/>
            <pc:sldMk cId="2340654813" sldId="261"/>
            <ac:picMk id="7" creationId="{B2985AB0-3293-10E6-F4C7-8C87F6336E5B}"/>
          </ac:picMkLst>
        </pc:picChg>
        <pc:cxnChg chg="add">
          <ac:chgData name="jackelyn Tindugan" userId="fd0cedcd73475033" providerId="LiveId" clId="{9B8B7F0F-0794-52A8-A190-D6C3597F12F7}" dt="2025-12-06T01:39:15.580" v="1755" actId="26606"/>
          <ac:cxnSpMkLst>
            <pc:docMk/>
            <pc:sldMk cId="2340654813" sldId="261"/>
            <ac:cxnSpMk id="18" creationId="{4B3BCACB-5880-460B-9606-8C433A9AF99D}"/>
          </ac:cxnSpMkLst>
        </pc:cxnChg>
      </pc:sldChg>
      <pc:sldChg chg="addSp delSp modSp mod setBg">
        <pc:chgData name="jackelyn Tindugan" userId="fd0cedcd73475033" providerId="LiveId" clId="{9B8B7F0F-0794-52A8-A190-D6C3597F12F7}" dt="2025-12-06T01:37:56.437" v="1747" actId="27636"/>
        <pc:sldMkLst>
          <pc:docMk/>
          <pc:sldMk cId="3858678217" sldId="262"/>
        </pc:sldMkLst>
        <pc:spChg chg="mod">
          <ac:chgData name="jackelyn Tindugan" userId="fd0cedcd73475033" providerId="LiveId" clId="{9B8B7F0F-0794-52A8-A190-D6C3597F12F7}" dt="2025-12-06T01:37:56.437" v="1747" actId="27636"/>
          <ac:spMkLst>
            <pc:docMk/>
            <pc:sldMk cId="3858678217" sldId="262"/>
            <ac:spMk id="3" creationId="{059CB8C2-8BBC-8DEC-0DF5-9C1AE64D1BF9}"/>
          </ac:spMkLst>
        </pc:spChg>
        <pc:spChg chg="add del">
          <ac:chgData name="jackelyn Tindugan" userId="fd0cedcd73475033" providerId="LiveId" clId="{9B8B7F0F-0794-52A8-A190-D6C3597F12F7}" dt="2025-12-06T01:35:32.959" v="1724" actId="26606"/>
          <ac:spMkLst>
            <pc:docMk/>
            <pc:sldMk cId="3858678217" sldId="262"/>
            <ac:spMk id="8" creationId="{CB299CAB-C506-454B-90FC-4065728297D3}"/>
          </ac:spMkLst>
        </pc:spChg>
        <pc:spChg chg="add del">
          <ac:chgData name="jackelyn Tindugan" userId="fd0cedcd73475033" providerId="LiveId" clId="{9B8B7F0F-0794-52A8-A190-D6C3597F12F7}" dt="2025-12-06T01:35:32.959" v="1724" actId="26606"/>
          <ac:spMkLst>
            <pc:docMk/>
            <pc:sldMk cId="3858678217" sldId="262"/>
            <ac:spMk id="10" creationId="{C8D99311-F254-40F1-8AB5-EE3E7B9B6872}"/>
          </ac:spMkLst>
        </pc:spChg>
        <pc:spChg chg="add del">
          <ac:chgData name="jackelyn Tindugan" userId="fd0cedcd73475033" providerId="LiveId" clId="{9B8B7F0F-0794-52A8-A190-D6C3597F12F7}" dt="2025-12-06T01:35:32.959" v="1724" actId="26606"/>
          <ac:spMkLst>
            <pc:docMk/>
            <pc:sldMk cId="3858678217" sldId="262"/>
            <ac:spMk id="12" creationId="{7D89E3CB-00ED-4691-9F0F-F23EA3564705}"/>
          </ac:spMkLst>
        </pc:spChg>
        <pc:spChg chg="add del">
          <ac:chgData name="jackelyn Tindugan" userId="fd0cedcd73475033" providerId="LiveId" clId="{9B8B7F0F-0794-52A8-A190-D6C3597F12F7}" dt="2025-12-06T01:35:38.544" v="1726" actId="26606"/>
          <ac:spMkLst>
            <pc:docMk/>
            <pc:sldMk cId="3858678217" sldId="262"/>
            <ac:spMk id="14" creationId="{907EF6B7-1338-4443-8C46-6A318D952DFD}"/>
          </ac:spMkLst>
        </pc:spChg>
        <pc:spChg chg="add del">
          <ac:chgData name="jackelyn Tindugan" userId="fd0cedcd73475033" providerId="LiveId" clId="{9B8B7F0F-0794-52A8-A190-D6C3597F12F7}" dt="2025-12-06T01:35:38.544" v="1726" actId="26606"/>
          <ac:spMkLst>
            <pc:docMk/>
            <pc:sldMk cId="3858678217" sldId="262"/>
            <ac:spMk id="15" creationId="{DAAE4CDD-124C-4DCF-9584-B6033B545DD5}"/>
          </ac:spMkLst>
        </pc:spChg>
        <pc:spChg chg="add del">
          <ac:chgData name="jackelyn Tindugan" userId="fd0cedcd73475033" providerId="LiveId" clId="{9B8B7F0F-0794-52A8-A190-D6C3597F12F7}" dt="2025-12-06T01:35:38.544" v="1726" actId="26606"/>
          <ac:spMkLst>
            <pc:docMk/>
            <pc:sldMk cId="3858678217" sldId="262"/>
            <ac:spMk id="16" creationId="{081E4A58-353D-44AE-B2FC-2A74E2E400F7}"/>
          </ac:spMkLst>
        </pc:spChg>
        <pc:spChg chg="add del">
          <ac:chgData name="jackelyn Tindugan" userId="fd0cedcd73475033" providerId="LiveId" clId="{9B8B7F0F-0794-52A8-A190-D6C3597F12F7}" dt="2025-12-06T01:35:40.911" v="1728" actId="26606"/>
          <ac:spMkLst>
            <pc:docMk/>
            <pc:sldMk cId="3858678217" sldId="262"/>
            <ac:spMk id="18" creationId="{8B9AA7C6-5E5A-498E-A6DF-A943376E09BC}"/>
          </ac:spMkLst>
        </pc:spChg>
        <pc:spChg chg="add del">
          <ac:chgData name="jackelyn Tindugan" userId="fd0cedcd73475033" providerId="LiveId" clId="{9B8B7F0F-0794-52A8-A190-D6C3597F12F7}" dt="2025-12-06T01:35:40.911" v="1728" actId="26606"/>
          <ac:spMkLst>
            <pc:docMk/>
            <pc:sldMk cId="3858678217" sldId="262"/>
            <ac:spMk id="21" creationId="{81E140AE-0ABF-47C8-BF32-7D2F0CF2BA44}"/>
          </ac:spMkLst>
        </pc:spChg>
        <pc:spChg chg="add del">
          <ac:chgData name="jackelyn Tindugan" userId="fd0cedcd73475033" providerId="LiveId" clId="{9B8B7F0F-0794-52A8-A190-D6C3597F12F7}" dt="2025-12-06T01:35:40.911" v="1728" actId="26606"/>
          <ac:spMkLst>
            <pc:docMk/>
            <pc:sldMk cId="3858678217" sldId="262"/>
            <ac:spMk id="22" creationId="{CBC4F608-B4B8-48C3-9572-C0F061B1CD99}"/>
          </ac:spMkLst>
        </pc:spChg>
        <pc:spChg chg="add del">
          <ac:chgData name="jackelyn Tindugan" userId="fd0cedcd73475033" providerId="LiveId" clId="{9B8B7F0F-0794-52A8-A190-D6C3597F12F7}" dt="2025-12-06T01:35:52.877" v="1730" actId="26606"/>
          <ac:spMkLst>
            <pc:docMk/>
            <pc:sldMk cId="3858678217" sldId="262"/>
            <ac:spMk id="24" creationId="{AC17DE74-01C9-4859-B65A-85CF999E8580}"/>
          </ac:spMkLst>
        </pc:spChg>
        <pc:spChg chg="add del">
          <ac:chgData name="jackelyn Tindugan" userId="fd0cedcd73475033" providerId="LiveId" clId="{9B8B7F0F-0794-52A8-A190-D6C3597F12F7}" dt="2025-12-06T01:35:52.877" v="1730" actId="26606"/>
          <ac:spMkLst>
            <pc:docMk/>
            <pc:sldMk cId="3858678217" sldId="262"/>
            <ac:spMk id="25" creationId="{068C0432-0E90-4CC1-8CD3-D44A90DF07EF}"/>
          </ac:spMkLst>
        </pc:spChg>
        <pc:spChg chg="add del">
          <ac:chgData name="jackelyn Tindugan" userId="fd0cedcd73475033" providerId="LiveId" clId="{9B8B7F0F-0794-52A8-A190-D6C3597F12F7}" dt="2025-12-06T01:35:55.776" v="1732" actId="26606"/>
          <ac:spMkLst>
            <pc:docMk/>
            <pc:sldMk cId="3858678217" sldId="262"/>
            <ac:spMk id="27" creationId="{3AD318CC-E2A8-4E27-9548-A047A78999B1}"/>
          </ac:spMkLst>
        </pc:spChg>
        <pc:spChg chg="add del">
          <ac:chgData name="jackelyn Tindugan" userId="fd0cedcd73475033" providerId="LiveId" clId="{9B8B7F0F-0794-52A8-A190-D6C3597F12F7}" dt="2025-12-06T01:35:55.776" v="1732" actId="26606"/>
          <ac:spMkLst>
            <pc:docMk/>
            <pc:sldMk cId="3858678217" sldId="262"/>
            <ac:spMk id="30" creationId="{2C1BBA94-3F40-40AA-8BB9-E69E25E537C1}"/>
          </ac:spMkLst>
        </pc:spChg>
        <pc:spChg chg="add del">
          <ac:chgData name="jackelyn Tindugan" userId="fd0cedcd73475033" providerId="LiveId" clId="{9B8B7F0F-0794-52A8-A190-D6C3597F12F7}" dt="2025-12-06T01:36:05.160" v="1734" actId="26606"/>
          <ac:spMkLst>
            <pc:docMk/>
            <pc:sldMk cId="3858678217" sldId="262"/>
            <ac:spMk id="32" creationId="{1B15ED52-F352-441B-82BF-E0EA34836D08}"/>
          </ac:spMkLst>
        </pc:spChg>
        <pc:spChg chg="add del">
          <ac:chgData name="jackelyn Tindugan" userId="fd0cedcd73475033" providerId="LiveId" clId="{9B8B7F0F-0794-52A8-A190-D6C3597F12F7}" dt="2025-12-06T01:36:05.160" v="1734" actId="26606"/>
          <ac:spMkLst>
            <pc:docMk/>
            <pc:sldMk cId="3858678217" sldId="262"/>
            <ac:spMk id="33" creationId="{3B2E3793-BFE6-45A2-9B7B-E18844431C99}"/>
          </ac:spMkLst>
        </pc:spChg>
        <pc:spChg chg="add del">
          <ac:chgData name="jackelyn Tindugan" userId="fd0cedcd73475033" providerId="LiveId" clId="{9B8B7F0F-0794-52A8-A190-D6C3597F12F7}" dt="2025-12-06T01:36:05.160" v="1734" actId="26606"/>
          <ac:spMkLst>
            <pc:docMk/>
            <pc:sldMk cId="3858678217" sldId="262"/>
            <ac:spMk id="34" creationId="{BC4C4868-CB8F-4AF9-9CDB-8108F2C19B67}"/>
          </ac:spMkLst>
        </pc:spChg>
        <pc:spChg chg="add del">
          <ac:chgData name="jackelyn Tindugan" userId="fd0cedcd73475033" providerId="LiveId" clId="{9B8B7F0F-0794-52A8-A190-D6C3597F12F7}" dt="2025-12-06T01:36:05.160" v="1734" actId="26606"/>
          <ac:spMkLst>
            <pc:docMk/>
            <pc:sldMk cId="3858678217" sldId="262"/>
            <ac:spMk id="35" creationId="{375E0459-6403-40CD-989D-56A4407CA12E}"/>
          </ac:spMkLst>
        </pc:spChg>
        <pc:spChg chg="add del">
          <ac:chgData name="jackelyn Tindugan" userId="fd0cedcd73475033" providerId="LiveId" clId="{9B8B7F0F-0794-52A8-A190-D6C3597F12F7}" dt="2025-12-06T01:36:05.160" v="1734" actId="26606"/>
          <ac:spMkLst>
            <pc:docMk/>
            <pc:sldMk cId="3858678217" sldId="262"/>
            <ac:spMk id="36" creationId="{53E5B1A8-3AC9-4BD1-9BBC-78CA94F2D1BA}"/>
          </ac:spMkLst>
        </pc:spChg>
        <pc:spChg chg="add del">
          <ac:chgData name="jackelyn Tindugan" userId="fd0cedcd73475033" providerId="LiveId" clId="{9B8B7F0F-0794-52A8-A190-D6C3597F12F7}" dt="2025-12-06T01:36:09.789" v="1736" actId="26606"/>
          <ac:spMkLst>
            <pc:docMk/>
            <pc:sldMk cId="3858678217" sldId="262"/>
            <ac:spMk id="38" creationId="{979E27D9-03C7-44E2-9FF8-15D0C8506AF7}"/>
          </ac:spMkLst>
        </pc:spChg>
        <pc:spChg chg="add del">
          <ac:chgData name="jackelyn Tindugan" userId="fd0cedcd73475033" providerId="LiveId" clId="{9B8B7F0F-0794-52A8-A190-D6C3597F12F7}" dt="2025-12-06T01:36:09.789" v="1736" actId="26606"/>
          <ac:spMkLst>
            <pc:docMk/>
            <pc:sldMk cId="3858678217" sldId="262"/>
            <ac:spMk id="39" creationId="{EEBF1590-3B36-48EE-A89D-3B6F3CB256AB}"/>
          </ac:spMkLst>
        </pc:spChg>
        <pc:spChg chg="add del">
          <ac:chgData name="jackelyn Tindugan" userId="fd0cedcd73475033" providerId="LiveId" clId="{9B8B7F0F-0794-52A8-A190-D6C3597F12F7}" dt="2025-12-06T01:36:09.789" v="1736" actId="26606"/>
          <ac:spMkLst>
            <pc:docMk/>
            <pc:sldMk cId="3858678217" sldId="262"/>
            <ac:spMk id="40" creationId="{AC8F6C8C-AB5A-4548-942D-E3FD40ACBC49}"/>
          </ac:spMkLst>
        </pc:spChg>
        <pc:spChg chg="add del">
          <ac:chgData name="jackelyn Tindugan" userId="fd0cedcd73475033" providerId="LiveId" clId="{9B8B7F0F-0794-52A8-A190-D6C3597F12F7}" dt="2025-12-06T01:36:18.991" v="1738" actId="26606"/>
          <ac:spMkLst>
            <pc:docMk/>
            <pc:sldMk cId="3858678217" sldId="262"/>
            <ac:spMk id="42" creationId="{100EDD19-6802-4EC3-95CE-CFFAB042CFD6}"/>
          </ac:spMkLst>
        </pc:spChg>
        <pc:spChg chg="add del">
          <ac:chgData name="jackelyn Tindugan" userId="fd0cedcd73475033" providerId="LiveId" clId="{9B8B7F0F-0794-52A8-A190-D6C3597F12F7}" dt="2025-12-06T01:36:18.991" v="1738" actId="26606"/>
          <ac:spMkLst>
            <pc:docMk/>
            <pc:sldMk cId="3858678217" sldId="262"/>
            <ac:spMk id="43" creationId="{DB17E863-922E-4C26-BD64-E8FD41D28661}"/>
          </ac:spMkLst>
        </pc:spChg>
        <pc:spChg chg="add del">
          <ac:chgData name="jackelyn Tindugan" userId="fd0cedcd73475033" providerId="LiveId" clId="{9B8B7F0F-0794-52A8-A190-D6C3597F12F7}" dt="2025-12-06T01:36:25.210" v="1740" actId="26606"/>
          <ac:spMkLst>
            <pc:docMk/>
            <pc:sldMk cId="3858678217" sldId="262"/>
            <ac:spMk id="45" creationId="{979E27D9-03C7-44E2-9FF8-15D0C8506AF7}"/>
          </ac:spMkLst>
        </pc:spChg>
        <pc:spChg chg="add del">
          <ac:chgData name="jackelyn Tindugan" userId="fd0cedcd73475033" providerId="LiveId" clId="{9B8B7F0F-0794-52A8-A190-D6C3597F12F7}" dt="2025-12-06T01:36:25.210" v="1740" actId="26606"/>
          <ac:spMkLst>
            <pc:docMk/>
            <pc:sldMk cId="3858678217" sldId="262"/>
            <ac:spMk id="46" creationId="{EEBF1590-3B36-48EE-A89D-3B6F3CB256AB}"/>
          </ac:spMkLst>
        </pc:spChg>
        <pc:spChg chg="add del">
          <ac:chgData name="jackelyn Tindugan" userId="fd0cedcd73475033" providerId="LiveId" clId="{9B8B7F0F-0794-52A8-A190-D6C3597F12F7}" dt="2025-12-06T01:36:25.210" v="1740" actId="26606"/>
          <ac:spMkLst>
            <pc:docMk/>
            <pc:sldMk cId="3858678217" sldId="262"/>
            <ac:spMk id="47" creationId="{AC8F6C8C-AB5A-4548-942D-E3FD40ACBC49}"/>
          </ac:spMkLst>
        </pc:spChg>
        <pc:spChg chg="add del">
          <ac:chgData name="jackelyn Tindugan" userId="fd0cedcd73475033" providerId="LiveId" clId="{9B8B7F0F-0794-52A8-A190-D6C3597F12F7}" dt="2025-12-06T01:36:31.345" v="1742" actId="26606"/>
          <ac:spMkLst>
            <pc:docMk/>
            <pc:sldMk cId="3858678217" sldId="262"/>
            <ac:spMk id="49" creationId="{3AD318CC-E2A8-4E27-9548-A047A78999B1}"/>
          </ac:spMkLst>
        </pc:spChg>
        <pc:spChg chg="add del">
          <ac:chgData name="jackelyn Tindugan" userId="fd0cedcd73475033" providerId="LiveId" clId="{9B8B7F0F-0794-52A8-A190-D6C3597F12F7}" dt="2025-12-06T01:36:31.345" v="1742" actId="26606"/>
          <ac:spMkLst>
            <pc:docMk/>
            <pc:sldMk cId="3858678217" sldId="262"/>
            <ac:spMk id="52" creationId="{2C1BBA94-3F40-40AA-8BB9-E69E25E537C1}"/>
          </ac:spMkLst>
        </pc:spChg>
        <pc:spChg chg="add">
          <ac:chgData name="jackelyn Tindugan" userId="fd0cedcd73475033" providerId="LiveId" clId="{9B8B7F0F-0794-52A8-A190-D6C3597F12F7}" dt="2025-12-06T01:36:31.356" v="1743" actId="26606"/>
          <ac:spMkLst>
            <pc:docMk/>
            <pc:sldMk cId="3858678217" sldId="262"/>
            <ac:spMk id="54" creationId="{D038248A-211C-4EEC-8401-C761B929FB52}"/>
          </ac:spMkLst>
        </pc:spChg>
        <pc:spChg chg="add">
          <ac:chgData name="jackelyn Tindugan" userId="fd0cedcd73475033" providerId="LiveId" clId="{9B8B7F0F-0794-52A8-A190-D6C3597F12F7}" dt="2025-12-06T01:36:31.356" v="1743" actId="26606"/>
          <ac:spMkLst>
            <pc:docMk/>
            <pc:sldMk cId="3858678217" sldId="262"/>
            <ac:spMk id="55" creationId="{C30A849F-66D9-40C8-BEC8-35AFF8F4568F}"/>
          </ac:spMkLst>
        </pc:spChg>
        <pc:grpChg chg="add del">
          <ac:chgData name="jackelyn Tindugan" userId="fd0cedcd73475033" providerId="LiveId" clId="{9B8B7F0F-0794-52A8-A190-D6C3597F12F7}" dt="2025-12-06T01:35:40.911" v="1728" actId="26606"/>
          <ac:grpSpMkLst>
            <pc:docMk/>
            <pc:sldMk cId="3858678217" sldId="262"/>
            <ac:grpSpMk id="19" creationId="{83EAB11A-76F7-48F4-9B4F-5BFDF4BF9670}"/>
          </ac:grpSpMkLst>
        </pc:grpChg>
        <pc:grpChg chg="add del">
          <ac:chgData name="jackelyn Tindugan" userId="fd0cedcd73475033" providerId="LiveId" clId="{9B8B7F0F-0794-52A8-A190-D6C3597F12F7}" dt="2025-12-06T01:35:55.776" v="1732" actId="26606"/>
          <ac:grpSpMkLst>
            <pc:docMk/>
            <pc:sldMk cId="3858678217" sldId="262"/>
            <ac:grpSpMk id="28" creationId="{B14B560F-9DD7-4302-A60B-EBD3EF59B073}"/>
          </ac:grpSpMkLst>
        </pc:grpChg>
        <pc:grpChg chg="add del">
          <ac:chgData name="jackelyn Tindugan" userId="fd0cedcd73475033" providerId="LiveId" clId="{9B8B7F0F-0794-52A8-A190-D6C3597F12F7}" dt="2025-12-06T01:36:31.345" v="1742" actId="26606"/>
          <ac:grpSpMkLst>
            <pc:docMk/>
            <pc:sldMk cId="3858678217" sldId="262"/>
            <ac:grpSpMk id="50" creationId="{B14B560F-9DD7-4302-A60B-EBD3EF59B073}"/>
          </ac:grpSpMkLst>
        </pc:grpChg>
        <pc:grpChg chg="add">
          <ac:chgData name="jackelyn Tindugan" userId="fd0cedcd73475033" providerId="LiveId" clId="{9B8B7F0F-0794-52A8-A190-D6C3597F12F7}" dt="2025-12-06T01:36:31.356" v="1743" actId="26606"/>
          <ac:grpSpMkLst>
            <pc:docMk/>
            <pc:sldMk cId="3858678217" sldId="262"/>
            <ac:grpSpMk id="56" creationId="{04542298-A2B1-480F-A11C-A40EDD19B857}"/>
          </ac:grpSpMkLst>
        </pc:grpChg>
        <pc:grpChg chg="add">
          <ac:chgData name="jackelyn Tindugan" userId="fd0cedcd73475033" providerId="LiveId" clId="{9B8B7F0F-0794-52A8-A190-D6C3597F12F7}" dt="2025-12-06T01:36:31.356" v="1743" actId="26606"/>
          <ac:grpSpMkLst>
            <pc:docMk/>
            <pc:sldMk cId="3858678217" sldId="262"/>
            <ac:grpSpMk id="60" creationId="{2A5C9C35-2375-49EB-B99C-17C87D42FE7C}"/>
          </ac:grpSpMkLst>
        </pc:grpChg>
      </pc:sldChg>
      <pc:sldChg chg="addSp delSp modSp mod setBg">
        <pc:chgData name="jackelyn Tindugan" userId="fd0cedcd73475033" providerId="LiveId" clId="{9B8B7F0F-0794-52A8-A190-D6C3597F12F7}" dt="2025-12-06T01:34:19.376" v="1722" actId="27636"/>
        <pc:sldMkLst>
          <pc:docMk/>
          <pc:sldMk cId="3024168594" sldId="263"/>
        </pc:sldMkLst>
        <pc:spChg chg="mod">
          <ac:chgData name="jackelyn Tindugan" userId="fd0cedcd73475033" providerId="LiveId" clId="{9B8B7F0F-0794-52A8-A190-D6C3597F12F7}" dt="2025-12-06T01:34:19.376" v="1722" actId="27636"/>
          <ac:spMkLst>
            <pc:docMk/>
            <pc:sldMk cId="3024168594" sldId="263"/>
            <ac:spMk id="3" creationId="{18185B70-FB64-FEC0-6AE8-6DDA3837D884}"/>
          </ac:spMkLst>
        </pc:spChg>
        <pc:spChg chg="add">
          <ac:chgData name="jackelyn Tindugan" userId="fd0cedcd73475033" providerId="LiveId" clId="{9B8B7F0F-0794-52A8-A190-D6C3597F12F7}" dt="2025-12-06T01:31:23.160" v="1706" actId="26606"/>
          <ac:spMkLst>
            <pc:docMk/>
            <pc:sldMk cId="3024168594" sldId="263"/>
            <ac:spMk id="11" creationId="{3F0B8CEB-8279-4E5E-A0CE-1FC9F71736F2}"/>
          </ac:spMkLst>
        </pc:spChg>
        <pc:spChg chg="add">
          <ac:chgData name="jackelyn Tindugan" userId="fd0cedcd73475033" providerId="LiveId" clId="{9B8B7F0F-0794-52A8-A190-D6C3597F12F7}" dt="2025-12-06T01:31:23.160" v="1706" actId="26606"/>
          <ac:spMkLst>
            <pc:docMk/>
            <pc:sldMk cId="3024168594" sldId="263"/>
            <ac:spMk id="12" creationId="{23E547B5-89CF-4EC0-96DE-25771AED0799}"/>
          </ac:spMkLst>
        </pc:spChg>
        <pc:picChg chg="add del">
          <ac:chgData name="jackelyn Tindugan" userId="fd0cedcd73475033" providerId="LiveId" clId="{9B8B7F0F-0794-52A8-A190-D6C3597F12F7}" dt="2025-12-06T01:31:23.151" v="1705" actId="26606"/>
          <ac:picMkLst>
            <pc:docMk/>
            <pc:sldMk cId="3024168594" sldId="263"/>
            <ac:picMk id="5" creationId="{BDAA85B4-D7AB-0A5E-79D2-89196A5079C3}"/>
          </ac:picMkLst>
        </pc:picChg>
        <pc:picChg chg="add mod">
          <ac:chgData name="jackelyn Tindugan" userId="fd0cedcd73475033" providerId="LiveId" clId="{9B8B7F0F-0794-52A8-A190-D6C3597F12F7}" dt="2025-12-06T01:31:30.575" v="1707" actId="27614"/>
          <ac:picMkLst>
            <pc:docMk/>
            <pc:sldMk cId="3024168594" sldId="263"/>
            <ac:picMk id="13" creationId="{BDF19CED-F9A8-8B33-0DE7-A9105488E5BF}"/>
          </ac:picMkLst>
        </pc:picChg>
        <pc:cxnChg chg="add del">
          <ac:chgData name="jackelyn Tindugan" userId="fd0cedcd73475033" providerId="LiveId" clId="{9B8B7F0F-0794-52A8-A190-D6C3597F12F7}" dt="2025-12-06T01:31:23.151" v="1705" actId="26606"/>
          <ac:cxnSpMkLst>
            <pc:docMk/>
            <pc:sldMk cId="3024168594" sldId="263"/>
            <ac:cxnSpMk id="9" creationId="{1503BFE4-729B-D9D0-C17B-501E6AF1127A}"/>
          </ac:cxnSpMkLst>
        </pc:cxnChg>
      </pc:sldChg>
      <pc:sldChg chg="modSp mod">
        <pc:chgData name="jackelyn Tindugan" userId="fd0cedcd73475033" providerId="LiveId" clId="{9B8B7F0F-0794-52A8-A190-D6C3597F12F7}" dt="2025-12-05T21:32:37.086" v="730" actId="27636"/>
        <pc:sldMkLst>
          <pc:docMk/>
          <pc:sldMk cId="2318220027" sldId="264"/>
        </pc:sldMkLst>
        <pc:spChg chg="mod">
          <ac:chgData name="jackelyn Tindugan" userId="fd0cedcd73475033" providerId="LiveId" clId="{9B8B7F0F-0794-52A8-A190-D6C3597F12F7}" dt="2025-12-05T21:32:37.086" v="730" actId="27636"/>
          <ac:spMkLst>
            <pc:docMk/>
            <pc:sldMk cId="2318220027" sldId="264"/>
            <ac:spMk id="3" creationId="{1BB07FC8-3BE0-97EA-C00A-58579B41117E}"/>
          </ac:spMkLst>
        </pc:spChg>
      </pc:sldChg>
      <pc:sldChg chg="modSp mod">
        <pc:chgData name="jackelyn Tindugan" userId="fd0cedcd73475033" providerId="LiveId" clId="{9B8B7F0F-0794-52A8-A190-D6C3597F12F7}" dt="2025-12-05T19:30:16.791" v="590" actId="20577"/>
        <pc:sldMkLst>
          <pc:docMk/>
          <pc:sldMk cId="1040124695" sldId="265"/>
        </pc:sldMkLst>
        <pc:graphicFrameChg chg="modGraphic">
          <ac:chgData name="jackelyn Tindugan" userId="fd0cedcd73475033" providerId="LiveId" clId="{9B8B7F0F-0794-52A8-A190-D6C3597F12F7}" dt="2025-12-05T19:30:16.791" v="590" actId="20577"/>
          <ac:graphicFrameMkLst>
            <pc:docMk/>
            <pc:sldMk cId="1040124695" sldId="265"/>
            <ac:graphicFrameMk id="8" creationId="{2E4113F2-8492-F8FD-3DE5-9F0115D7D064}"/>
          </ac:graphicFrameMkLst>
        </pc:graphicFrameChg>
      </pc:sldChg>
      <pc:sldChg chg="modSp mod">
        <pc:chgData name="jackelyn Tindugan" userId="fd0cedcd73475033" providerId="LiveId" clId="{9B8B7F0F-0794-52A8-A190-D6C3597F12F7}" dt="2025-12-05T23:28:29.886" v="960" actId="20577"/>
        <pc:sldMkLst>
          <pc:docMk/>
          <pc:sldMk cId="1171122857" sldId="266"/>
        </pc:sldMkLst>
        <pc:graphicFrameChg chg="modGraphic">
          <ac:chgData name="jackelyn Tindugan" userId="fd0cedcd73475033" providerId="LiveId" clId="{9B8B7F0F-0794-52A8-A190-D6C3597F12F7}" dt="2025-12-05T23:28:29.886" v="960" actId="20577"/>
          <ac:graphicFrameMkLst>
            <pc:docMk/>
            <pc:sldMk cId="1171122857" sldId="266"/>
            <ac:graphicFrameMk id="4" creationId="{386F108C-289E-3644-9EA4-998832E3EFC9}"/>
          </ac:graphicFrameMkLst>
        </pc:graphicFrameChg>
      </pc:sldChg>
      <pc:sldChg chg="addSp delSp modSp mod setClrOvrMap">
        <pc:chgData name="jackelyn Tindugan" userId="fd0cedcd73475033" providerId="LiveId" clId="{9B8B7F0F-0794-52A8-A190-D6C3597F12F7}" dt="2025-12-05T21:50:51.608" v="957"/>
        <pc:sldMkLst>
          <pc:docMk/>
          <pc:sldMk cId="1327070434" sldId="267"/>
        </pc:sldMkLst>
        <pc:spChg chg="del">
          <ac:chgData name="jackelyn Tindugan" userId="fd0cedcd73475033" providerId="LiveId" clId="{9B8B7F0F-0794-52A8-A190-D6C3597F12F7}" dt="2025-12-05T21:47:41.278" v="939" actId="26606"/>
          <ac:spMkLst>
            <pc:docMk/>
            <pc:sldMk cId="1327070434" sldId="267"/>
            <ac:spMk id="29" creationId="{BACC6370-2D7E-4714-9D71-7542949D7D5D}"/>
          </ac:spMkLst>
        </pc:spChg>
        <pc:spChg chg="del">
          <ac:chgData name="jackelyn Tindugan" userId="fd0cedcd73475033" providerId="LiveId" clId="{9B8B7F0F-0794-52A8-A190-D6C3597F12F7}" dt="2025-12-05T21:47:41.278" v="939" actId="26606"/>
          <ac:spMkLst>
            <pc:docMk/>
            <pc:sldMk cId="1327070434" sldId="267"/>
            <ac:spMk id="31" creationId="{F68B3F68-107C-434F-AA38-110D5EA91B85}"/>
          </ac:spMkLst>
        </pc:spChg>
        <pc:spChg chg="del">
          <ac:chgData name="jackelyn Tindugan" userId="fd0cedcd73475033" providerId="LiveId" clId="{9B8B7F0F-0794-52A8-A190-D6C3597F12F7}" dt="2025-12-05T21:47:41.278" v="939" actId="26606"/>
          <ac:spMkLst>
            <pc:docMk/>
            <pc:sldMk cId="1327070434" sldId="267"/>
            <ac:spMk id="33" creationId="{AAD0DBB9-1A4B-4391-81D4-CB19F9AB918A}"/>
          </ac:spMkLst>
        </pc:spChg>
        <pc:spChg chg="del">
          <ac:chgData name="jackelyn Tindugan" userId="fd0cedcd73475033" providerId="LiveId" clId="{9B8B7F0F-0794-52A8-A190-D6C3597F12F7}" dt="2025-12-05T21:47:41.278" v="939" actId="26606"/>
          <ac:spMkLst>
            <pc:docMk/>
            <pc:sldMk cId="1327070434" sldId="267"/>
            <ac:spMk id="35" creationId="{063BBA22-50EA-4C4D-BE05-F1CE4E63AA56}"/>
          </ac:spMkLst>
        </pc:spChg>
        <pc:spChg chg="add">
          <ac:chgData name="jackelyn Tindugan" userId="fd0cedcd73475033" providerId="LiveId" clId="{9B8B7F0F-0794-52A8-A190-D6C3597F12F7}" dt="2025-12-05T21:47:41.278" v="939" actId="26606"/>
          <ac:spMkLst>
            <pc:docMk/>
            <pc:sldMk cId="1327070434" sldId="267"/>
            <ac:spMk id="41" creationId="{9228552E-C8B1-4A80-8448-0787CE0FC704}"/>
          </ac:spMkLst>
        </pc:spChg>
        <pc:graphicFrameChg chg="mod modGraphic">
          <ac:chgData name="jackelyn Tindugan" userId="fd0cedcd73475033" providerId="LiveId" clId="{9B8B7F0F-0794-52A8-A190-D6C3597F12F7}" dt="2025-12-05T21:50:51.608" v="957"/>
          <ac:graphicFrameMkLst>
            <pc:docMk/>
            <pc:sldMk cId="1327070434" sldId="267"/>
            <ac:graphicFrameMk id="5" creationId="{3B5E26C6-B428-5E3B-0A90-DDD575A5A919}"/>
          </ac:graphicFrameMkLst>
        </pc:graphicFrameChg>
        <pc:picChg chg="add mod">
          <ac:chgData name="jackelyn Tindugan" userId="fd0cedcd73475033" providerId="LiveId" clId="{9B8B7F0F-0794-52A8-A190-D6C3597F12F7}" dt="2025-12-05T21:47:48.122" v="940" actId="27614"/>
          <ac:picMkLst>
            <pc:docMk/>
            <pc:sldMk cId="1327070434" sldId="267"/>
            <ac:picMk id="37" creationId="{030AA59A-00C2-3455-EF1A-18CF7DBFA082}"/>
          </ac:picMkLst>
        </pc:picChg>
      </pc:sldChg>
      <pc:sldChg chg="addSp delSp modSp mod">
        <pc:chgData name="jackelyn Tindugan" userId="fd0cedcd73475033" providerId="LiveId" clId="{9B8B7F0F-0794-52A8-A190-D6C3597F12F7}" dt="2025-12-06T01:30:13.877" v="1703" actId="478"/>
        <pc:sldMkLst>
          <pc:docMk/>
          <pc:sldMk cId="4081820535" sldId="268"/>
        </pc:sldMkLst>
        <pc:spChg chg="del">
          <ac:chgData name="jackelyn Tindugan" userId="fd0cedcd73475033" providerId="LiveId" clId="{9B8B7F0F-0794-52A8-A190-D6C3597F12F7}" dt="2025-12-06T01:29:47.451" v="1700" actId="478"/>
          <ac:spMkLst>
            <pc:docMk/>
            <pc:sldMk cId="4081820535" sldId="268"/>
            <ac:spMk id="2" creationId="{212BDC2D-7420-D57B-3360-7D0DB6F6DC7A}"/>
          </ac:spMkLst>
        </pc:spChg>
        <pc:spChg chg="del">
          <ac:chgData name="jackelyn Tindugan" userId="fd0cedcd73475033" providerId="LiveId" clId="{9B8B7F0F-0794-52A8-A190-D6C3597F12F7}" dt="2025-12-06T01:29:56.455" v="1701" actId="478"/>
          <ac:spMkLst>
            <pc:docMk/>
            <pc:sldMk cId="4081820535" sldId="268"/>
            <ac:spMk id="3" creationId="{848B2603-0BA7-9406-B0D2-06BA30402E5B}"/>
          </ac:spMkLst>
        </pc:spChg>
        <pc:spChg chg="add del mod">
          <ac:chgData name="jackelyn Tindugan" userId="fd0cedcd73475033" providerId="LiveId" clId="{9B8B7F0F-0794-52A8-A190-D6C3597F12F7}" dt="2025-12-06T01:30:13.877" v="1703" actId="478"/>
          <ac:spMkLst>
            <pc:docMk/>
            <pc:sldMk cId="4081820535" sldId="268"/>
            <ac:spMk id="5" creationId="{D0B8AA33-9F25-EB77-3CD4-4FE8E249EDBC}"/>
          </ac:spMkLst>
        </pc:spChg>
      </pc:sldChg>
      <pc:sldChg chg="addSp delSp modSp mod">
        <pc:chgData name="jackelyn Tindugan" userId="fd0cedcd73475033" providerId="LiveId" clId="{9B8B7F0F-0794-52A8-A190-D6C3597F12F7}" dt="2025-12-06T01:50:29.004" v="1800" actId="255"/>
        <pc:sldMkLst>
          <pc:docMk/>
          <pc:sldMk cId="1817344737" sldId="269"/>
        </pc:sldMkLst>
        <pc:spChg chg="del mod">
          <ac:chgData name="jackelyn Tindugan" userId="fd0cedcd73475033" providerId="LiveId" clId="{9B8B7F0F-0794-52A8-A190-D6C3597F12F7}" dt="2025-12-05T19:32:29.042" v="597" actId="26606"/>
          <ac:spMkLst>
            <pc:docMk/>
            <pc:sldMk cId="1817344737" sldId="269"/>
            <ac:spMk id="5" creationId="{D540DC63-6196-DF2B-7932-E967F07842FE}"/>
          </ac:spMkLst>
        </pc:spChg>
        <pc:spChg chg="del">
          <ac:chgData name="jackelyn Tindugan" userId="fd0cedcd73475033" providerId="LiveId" clId="{9B8B7F0F-0794-52A8-A190-D6C3597F12F7}" dt="2025-12-05T19:32:29.042" v="597" actId="26606"/>
          <ac:spMkLst>
            <pc:docMk/>
            <pc:sldMk cId="1817344737" sldId="269"/>
            <ac:spMk id="26" creationId="{D038248A-211C-4EEC-8401-C761B929FB52}"/>
          </ac:spMkLst>
        </pc:spChg>
        <pc:spChg chg="del">
          <ac:chgData name="jackelyn Tindugan" userId="fd0cedcd73475033" providerId="LiveId" clId="{9B8B7F0F-0794-52A8-A190-D6C3597F12F7}" dt="2025-12-05T19:32:29.042" v="597" actId="26606"/>
          <ac:spMkLst>
            <pc:docMk/>
            <pc:sldMk cId="1817344737" sldId="269"/>
            <ac:spMk id="27" creationId="{C30A849F-66D9-40C8-BEC8-35AFF8F4568F}"/>
          </ac:spMkLst>
        </pc:spChg>
        <pc:spChg chg="add del">
          <ac:chgData name="jackelyn Tindugan" userId="fd0cedcd73475033" providerId="LiveId" clId="{9B8B7F0F-0794-52A8-A190-D6C3597F12F7}" dt="2025-12-05T19:35:22.176" v="603" actId="26606"/>
          <ac:spMkLst>
            <pc:docMk/>
            <pc:sldMk cId="1817344737" sldId="269"/>
            <ac:spMk id="43" creationId="{5C8908E2-EE49-44D2-9428-A28D2312A8D5}"/>
          </ac:spMkLst>
        </pc:spChg>
        <pc:spChg chg="add del">
          <ac:chgData name="jackelyn Tindugan" userId="fd0cedcd73475033" providerId="LiveId" clId="{9B8B7F0F-0794-52A8-A190-D6C3597F12F7}" dt="2025-12-05T19:35:22.176" v="603" actId="26606"/>
          <ac:spMkLst>
            <pc:docMk/>
            <pc:sldMk cId="1817344737" sldId="269"/>
            <ac:spMk id="49" creationId="{7449A6C7-D15F-4AA5-BFA5-71A404B47016}"/>
          </ac:spMkLst>
        </pc:spChg>
        <pc:spChg chg="add del">
          <ac:chgData name="jackelyn Tindugan" userId="fd0cedcd73475033" providerId="LiveId" clId="{9B8B7F0F-0794-52A8-A190-D6C3597F12F7}" dt="2025-12-05T19:35:22.176" v="603" actId="26606"/>
          <ac:spMkLst>
            <pc:docMk/>
            <pc:sldMk cId="1817344737" sldId="269"/>
            <ac:spMk id="51" creationId="{ED888B23-07FA-482A-96DF-47E31AF1A603}"/>
          </ac:spMkLst>
        </pc:spChg>
        <pc:spChg chg="add del">
          <ac:chgData name="jackelyn Tindugan" userId="fd0cedcd73475033" providerId="LiveId" clId="{9B8B7F0F-0794-52A8-A190-D6C3597F12F7}" dt="2025-12-06T01:47:04.046" v="1790" actId="26606"/>
          <ac:spMkLst>
            <pc:docMk/>
            <pc:sldMk cId="1817344737" sldId="269"/>
            <ac:spMk id="56" creationId="{5C8908E2-EE49-44D2-9428-A28D2312A8D5}"/>
          </ac:spMkLst>
        </pc:spChg>
        <pc:spChg chg="add del">
          <ac:chgData name="jackelyn Tindugan" userId="fd0cedcd73475033" providerId="LiveId" clId="{9B8B7F0F-0794-52A8-A190-D6C3597F12F7}" dt="2025-12-06T01:47:04.046" v="1790" actId="26606"/>
          <ac:spMkLst>
            <pc:docMk/>
            <pc:sldMk cId="1817344737" sldId="269"/>
            <ac:spMk id="62" creationId="{7449A6C7-D15F-4AA5-BFA5-71A404B47016}"/>
          </ac:spMkLst>
        </pc:spChg>
        <pc:spChg chg="add del">
          <ac:chgData name="jackelyn Tindugan" userId="fd0cedcd73475033" providerId="LiveId" clId="{9B8B7F0F-0794-52A8-A190-D6C3597F12F7}" dt="2025-12-06T01:47:04.046" v="1790" actId="26606"/>
          <ac:spMkLst>
            <pc:docMk/>
            <pc:sldMk cId="1817344737" sldId="269"/>
            <ac:spMk id="64" creationId="{ED888B23-07FA-482A-96DF-47E31AF1A603}"/>
          </ac:spMkLst>
        </pc:spChg>
        <pc:spChg chg="add del">
          <ac:chgData name="jackelyn Tindugan" userId="fd0cedcd73475033" providerId="LiveId" clId="{9B8B7F0F-0794-52A8-A190-D6C3597F12F7}" dt="2025-12-06T01:46:18.082" v="1783" actId="26606"/>
          <ac:spMkLst>
            <pc:docMk/>
            <pc:sldMk cId="1817344737" sldId="269"/>
            <ac:spMk id="69" creationId="{0D7B6173-1D58-48E2-83CF-37350F315F75}"/>
          </ac:spMkLst>
        </pc:spChg>
        <pc:spChg chg="add del">
          <ac:chgData name="jackelyn Tindugan" userId="fd0cedcd73475033" providerId="LiveId" clId="{9B8B7F0F-0794-52A8-A190-D6C3597F12F7}" dt="2025-12-06T01:46:18.082" v="1783" actId="26606"/>
          <ac:spMkLst>
            <pc:docMk/>
            <pc:sldMk cId="1817344737" sldId="269"/>
            <ac:spMk id="71" creationId="{3D4464D8-FD41-4EA2-9094-791BB1112FFA}"/>
          </ac:spMkLst>
        </pc:spChg>
        <pc:spChg chg="add del">
          <ac:chgData name="jackelyn Tindugan" userId="fd0cedcd73475033" providerId="LiveId" clId="{9B8B7F0F-0794-52A8-A190-D6C3597F12F7}" dt="2025-12-06T01:46:18.082" v="1783" actId="26606"/>
          <ac:spMkLst>
            <pc:docMk/>
            <pc:sldMk cId="1817344737" sldId="269"/>
            <ac:spMk id="75" creationId="{21BDEC81-16A7-4451-B893-C15000083B77}"/>
          </ac:spMkLst>
        </pc:spChg>
        <pc:spChg chg="add del">
          <ac:chgData name="jackelyn Tindugan" userId="fd0cedcd73475033" providerId="LiveId" clId="{9B8B7F0F-0794-52A8-A190-D6C3597F12F7}" dt="2025-12-06T01:46:18.082" v="1783" actId="26606"/>
          <ac:spMkLst>
            <pc:docMk/>
            <pc:sldMk cId="1817344737" sldId="269"/>
            <ac:spMk id="77" creationId="{514A1B69-F82D-4322-9669-42AC0CB70B05}"/>
          </ac:spMkLst>
        </pc:spChg>
        <pc:spChg chg="add del">
          <ac:chgData name="jackelyn Tindugan" userId="fd0cedcd73475033" providerId="LiveId" clId="{9B8B7F0F-0794-52A8-A190-D6C3597F12F7}" dt="2025-12-06T01:46:46.738" v="1785" actId="26606"/>
          <ac:spMkLst>
            <pc:docMk/>
            <pc:sldMk cId="1817344737" sldId="269"/>
            <ac:spMk id="79" creationId="{955A2079-FA98-4876-80F0-72364A7D2EA4}"/>
          </ac:spMkLst>
        </pc:spChg>
        <pc:spChg chg="add del">
          <ac:chgData name="jackelyn Tindugan" userId="fd0cedcd73475033" providerId="LiveId" clId="{9B8B7F0F-0794-52A8-A190-D6C3597F12F7}" dt="2025-12-06T01:46:56.484" v="1787" actId="26606"/>
          <ac:spMkLst>
            <pc:docMk/>
            <pc:sldMk cId="1817344737" sldId="269"/>
            <ac:spMk id="81" creationId="{53B021B3-DE93-4AB7-8A18-CF5F1CED88B8}"/>
          </ac:spMkLst>
        </pc:spChg>
        <pc:spChg chg="add del">
          <ac:chgData name="jackelyn Tindugan" userId="fd0cedcd73475033" providerId="LiveId" clId="{9B8B7F0F-0794-52A8-A190-D6C3597F12F7}" dt="2025-12-06T01:46:56.484" v="1787" actId="26606"/>
          <ac:spMkLst>
            <pc:docMk/>
            <pc:sldMk cId="1817344737" sldId="269"/>
            <ac:spMk id="82" creationId="{52D502E5-F6B4-4D58-B4AE-FC466FF15EE8}"/>
          </ac:spMkLst>
        </pc:spChg>
        <pc:spChg chg="add del">
          <ac:chgData name="jackelyn Tindugan" userId="fd0cedcd73475033" providerId="LiveId" clId="{9B8B7F0F-0794-52A8-A190-D6C3597F12F7}" dt="2025-12-06T01:46:56.484" v="1787" actId="26606"/>
          <ac:spMkLst>
            <pc:docMk/>
            <pc:sldMk cId="1817344737" sldId="269"/>
            <ac:spMk id="83" creationId="{9DECDBF4-02B6-4BB4-B65B-B8107AD6A9E8}"/>
          </ac:spMkLst>
        </pc:spChg>
        <pc:spChg chg="add del">
          <ac:chgData name="jackelyn Tindugan" userId="fd0cedcd73475033" providerId="LiveId" clId="{9B8B7F0F-0794-52A8-A190-D6C3597F12F7}" dt="2025-12-06T01:47:04.025" v="1789" actId="26606"/>
          <ac:spMkLst>
            <pc:docMk/>
            <pc:sldMk cId="1817344737" sldId="269"/>
            <ac:spMk id="85" creationId="{BC68A55F-7B32-44D8-AEE5-1AF40532656C}"/>
          </ac:spMkLst>
        </pc:spChg>
        <pc:spChg chg="add del">
          <ac:chgData name="jackelyn Tindugan" userId="fd0cedcd73475033" providerId="LiveId" clId="{9B8B7F0F-0794-52A8-A190-D6C3597F12F7}" dt="2025-12-06T01:47:04.025" v="1789" actId="26606"/>
          <ac:spMkLst>
            <pc:docMk/>
            <pc:sldMk cId="1817344737" sldId="269"/>
            <ac:spMk id="86" creationId="{CD1AAA2C-FBBE-42AA-B869-31D524B7653F}"/>
          </ac:spMkLst>
        </pc:spChg>
        <pc:spChg chg="add del">
          <ac:chgData name="jackelyn Tindugan" userId="fd0cedcd73475033" providerId="LiveId" clId="{9B8B7F0F-0794-52A8-A190-D6C3597F12F7}" dt="2025-12-06T01:47:04.025" v="1789" actId="26606"/>
          <ac:spMkLst>
            <pc:docMk/>
            <pc:sldMk cId="1817344737" sldId="269"/>
            <ac:spMk id="87" creationId="{5F937BBF-9326-4230-AB1B-F1795E350559}"/>
          </ac:spMkLst>
        </pc:spChg>
        <pc:spChg chg="add">
          <ac:chgData name="jackelyn Tindugan" userId="fd0cedcd73475033" providerId="LiveId" clId="{9B8B7F0F-0794-52A8-A190-D6C3597F12F7}" dt="2025-12-06T01:47:04.046" v="1790" actId="26606"/>
          <ac:spMkLst>
            <pc:docMk/>
            <pc:sldMk cId="1817344737" sldId="269"/>
            <ac:spMk id="89" creationId="{81D377EB-C9D2-4ED0-86A6-740A297E3EAC}"/>
          </ac:spMkLst>
        </pc:spChg>
        <pc:spChg chg="add">
          <ac:chgData name="jackelyn Tindugan" userId="fd0cedcd73475033" providerId="LiveId" clId="{9B8B7F0F-0794-52A8-A190-D6C3597F12F7}" dt="2025-12-06T01:47:04.046" v="1790" actId="26606"/>
          <ac:spMkLst>
            <pc:docMk/>
            <pc:sldMk cId="1817344737" sldId="269"/>
            <ac:spMk id="90" creationId="{066346BE-FDB4-4772-A696-0719490ABD64}"/>
          </ac:spMkLst>
        </pc:spChg>
        <pc:spChg chg="add">
          <ac:chgData name="jackelyn Tindugan" userId="fd0cedcd73475033" providerId="LiveId" clId="{9B8B7F0F-0794-52A8-A190-D6C3597F12F7}" dt="2025-12-06T01:47:04.046" v="1790" actId="26606"/>
          <ac:spMkLst>
            <pc:docMk/>
            <pc:sldMk cId="1817344737" sldId="269"/>
            <ac:spMk id="91" creationId="{FB92FFCE-0C90-454E-AA25-D4EE9A6C39C5}"/>
          </ac:spMkLst>
        </pc:spChg>
        <pc:grpChg chg="del">
          <ac:chgData name="jackelyn Tindugan" userId="fd0cedcd73475033" providerId="LiveId" clId="{9B8B7F0F-0794-52A8-A190-D6C3597F12F7}" dt="2025-12-05T19:32:29.042" v="597" actId="26606"/>
          <ac:grpSpMkLst>
            <pc:docMk/>
            <pc:sldMk cId="1817344737" sldId="269"/>
            <ac:grpSpMk id="28" creationId="{04542298-A2B1-480F-A11C-A40EDD19B857}"/>
          </ac:grpSpMkLst>
        </pc:grpChg>
        <pc:grpChg chg="del">
          <ac:chgData name="jackelyn Tindugan" userId="fd0cedcd73475033" providerId="LiveId" clId="{9B8B7F0F-0794-52A8-A190-D6C3597F12F7}" dt="2025-12-05T19:32:29.042" v="597" actId="26606"/>
          <ac:grpSpMkLst>
            <pc:docMk/>
            <pc:sldMk cId="1817344737" sldId="269"/>
            <ac:grpSpMk id="33" creationId="{2A5C9C35-2375-49EB-B99C-17C87D42FE7C}"/>
          </ac:grpSpMkLst>
        </pc:grpChg>
        <pc:grpChg chg="add del">
          <ac:chgData name="jackelyn Tindugan" userId="fd0cedcd73475033" providerId="LiveId" clId="{9B8B7F0F-0794-52A8-A190-D6C3597F12F7}" dt="2025-12-05T19:35:22.176" v="603" actId="26606"/>
          <ac:grpSpMkLst>
            <pc:docMk/>
            <pc:sldMk cId="1817344737" sldId="269"/>
            <ac:grpSpMk id="45" creationId="{05314994-6337-4875-8CF5-652CAFE8342C}"/>
          </ac:grpSpMkLst>
        </pc:grpChg>
        <pc:grpChg chg="add del">
          <ac:chgData name="jackelyn Tindugan" userId="fd0cedcd73475033" providerId="LiveId" clId="{9B8B7F0F-0794-52A8-A190-D6C3597F12F7}" dt="2025-12-06T01:47:04.046" v="1790" actId="26606"/>
          <ac:grpSpMkLst>
            <pc:docMk/>
            <pc:sldMk cId="1817344737" sldId="269"/>
            <ac:grpSpMk id="58" creationId="{05314994-6337-4875-8CF5-652CAFE8342C}"/>
          </ac:grpSpMkLst>
        </pc:grpChg>
        <pc:graphicFrameChg chg="add mod modGraphic">
          <ac:chgData name="jackelyn Tindugan" userId="fd0cedcd73475033" providerId="LiveId" clId="{9B8B7F0F-0794-52A8-A190-D6C3597F12F7}" dt="2025-12-06T01:50:29.004" v="1800" actId="255"/>
          <ac:graphicFrameMkLst>
            <pc:docMk/>
            <pc:sldMk cId="1817344737" sldId="269"/>
            <ac:graphicFrameMk id="39" creationId="{D5DAF0DE-6AC6-60E2-43E1-65EB5C982D56}"/>
          </ac:graphicFrameMkLst>
        </pc:graphicFrameChg>
        <pc:picChg chg="add del">
          <ac:chgData name="jackelyn Tindugan" userId="fd0cedcd73475033" providerId="LiveId" clId="{9B8B7F0F-0794-52A8-A190-D6C3597F12F7}" dt="2025-12-06T01:46:18.082" v="1783" actId="26606"/>
          <ac:picMkLst>
            <pc:docMk/>
            <pc:sldMk cId="1817344737" sldId="269"/>
            <ac:picMk id="73" creationId="{B0DAC8FB-A162-44E3-A606-C855A03A5B0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79A147-9835-4F1B-A52B-2516B20A1A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0ED2437-358A-49A5-9C95-F5420DCB58F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 b="1" dirty="0"/>
            <a:t>Slide 2– Introduction</a:t>
          </a:r>
          <a:endParaRPr lang="en-US" sz="3200" dirty="0"/>
        </a:p>
      </dgm:t>
    </dgm:pt>
    <dgm:pt modelId="{8ED058F4-6D64-4F16-B91B-676CA8647BFF}" type="parTrans" cxnId="{1BB69FB7-EB73-47EC-AA15-4ADFA509C5A5}">
      <dgm:prSet/>
      <dgm:spPr/>
      <dgm:t>
        <a:bodyPr/>
        <a:lstStyle/>
        <a:p>
          <a:endParaRPr lang="en-US"/>
        </a:p>
      </dgm:t>
    </dgm:pt>
    <dgm:pt modelId="{9AC833BC-D2E2-4B3F-BBFB-18483DF6911C}" type="sibTrans" cxnId="{1BB69FB7-EB73-47EC-AA15-4ADFA509C5A5}">
      <dgm:prSet/>
      <dgm:spPr/>
      <dgm:t>
        <a:bodyPr/>
        <a:lstStyle/>
        <a:p>
          <a:endParaRPr lang="en-US"/>
        </a:p>
      </dgm:t>
    </dgm:pt>
    <dgm:pt modelId="{629BBC42-435B-44A6-B801-AE0F0D38C14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Good day everyone. My name is Jackelyn Tindugan, and today I will be presenting my business plan for a 24-Hour Mini Mart. This mini mart is designed to provide fast, accessible, and reliable shopping for customers at any time of the day. It aims to become a convenient and trusted part of the community.</a:t>
          </a:r>
        </a:p>
      </dgm:t>
    </dgm:pt>
    <dgm:pt modelId="{EC0282E0-0CBC-41C0-9A00-9B5BA15959B4}" type="parTrans" cxnId="{06CDB2D8-509F-4793-A5FB-405C990A7225}">
      <dgm:prSet/>
      <dgm:spPr/>
      <dgm:t>
        <a:bodyPr/>
        <a:lstStyle/>
        <a:p>
          <a:endParaRPr lang="en-US"/>
        </a:p>
      </dgm:t>
    </dgm:pt>
    <dgm:pt modelId="{6FF72B17-DDFA-4902-ACC7-16F60E90DEF8}" type="sibTrans" cxnId="{06CDB2D8-509F-4793-A5FB-405C990A7225}">
      <dgm:prSet/>
      <dgm:spPr/>
      <dgm:t>
        <a:bodyPr/>
        <a:lstStyle/>
        <a:p>
          <a:endParaRPr lang="en-US"/>
        </a:p>
      </dgm:t>
    </dgm:pt>
    <dgm:pt modelId="{2B7B5DAC-0EE9-8148-9253-7C16210D4085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3200" dirty="0"/>
        </a:p>
      </dgm:t>
    </dgm:pt>
    <dgm:pt modelId="{A3713F6D-622C-E146-8F80-DF6CFF9BD0ED}" type="parTrans" cxnId="{F5510D95-FD12-4746-8FD1-C6FB52843376}">
      <dgm:prSet/>
      <dgm:spPr/>
      <dgm:t>
        <a:bodyPr/>
        <a:lstStyle/>
        <a:p>
          <a:endParaRPr lang="en-GB"/>
        </a:p>
      </dgm:t>
    </dgm:pt>
    <dgm:pt modelId="{A0B93A6F-6C4A-914D-B1B9-E60FDAEE5581}" type="sibTrans" cxnId="{F5510D95-FD12-4746-8FD1-C6FB52843376}">
      <dgm:prSet/>
      <dgm:spPr/>
      <dgm:t>
        <a:bodyPr/>
        <a:lstStyle/>
        <a:p>
          <a:endParaRPr lang="en-GB"/>
        </a:p>
      </dgm:t>
    </dgm:pt>
    <dgm:pt modelId="{54996FC6-2BA9-48D0-B139-1F7C03130BCB}" type="pres">
      <dgm:prSet presAssocID="{3079A147-9835-4F1B-A52B-2516B20A1A99}" presName="root" presStyleCnt="0">
        <dgm:presLayoutVars>
          <dgm:dir/>
          <dgm:resizeHandles val="exact"/>
        </dgm:presLayoutVars>
      </dgm:prSet>
      <dgm:spPr/>
    </dgm:pt>
    <dgm:pt modelId="{B0B35076-419D-7E43-878B-DAFE1508F9B7}" type="pres">
      <dgm:prSet presAssocID="{2B7B5DAC-0EE9-8148-9253-7C16210D4085}" presName="compNode" presStyleCnt="0"/>
      <dgm:spPr/>
    </dgm:pt>
    <dgm:pt modelId="{B5B11F5A-DD9A-1944-8F73-6F5C47FF694E}" type="pres">
      <dgm:prSet presAssocID="{2B7B5DAC-0EE9-8148-9253-7C16210D4085}" presName="bgRect" presStyleLbl="bgShp" presStyleIdx="0" presStyleCnt="3"/>
      <dgm:spPr/>
    </dgm:pt>
    <dgm:pt modelId="{33A10E5D-5E12-6F43-9D24-D37E145B3C41}" type="pres">
      <dgm:prSet presAssocID="{2B7B5DAC-0EE9-8148-9253-7C16210D4085}" presName="iconRect" presStyleLbl="node1" presStyleIdx="0" presStyleCnt="3"/>
      <dgm:spPr/>
    </dgm:pt>
    <dgm:pt modelId="{2E9EF543-C28F-AA4C-889A-E60AAACFB611}" type="pres">
      <dgm:prSet presAssocID="{2B7B5DAC-0EE9-8148-9253-7C16210D4085}" presName="spaceRect" presStyleCnt="0"/>
      <dgm:spPr/>
    </dgm:pt>
    <dgm:pt modelId="{05189B77-8E48-A24D-92E4-AB484A55C82E}" type="pres">
      <dgm:prSet presAssocID="{2B7B5DAC-0EE9-8148-9253-7C16210D4085}" presName="parTx" presStyleLbl="revTx" presStyleIdx="0" presStyleCnt="3">
        <dgm:presLayoutVars>
          <dgm:chMax val="0"/>
          <dgm:chPref val="0"/>
        </dgm:presLayoutVars>
      </dgm:prSet>
      <dgm:spPr/>
    </dgm:pt>
    <dgm:pt modelId="{D2EEA8E9-4B64-2544-81DD-DADE5F79AED1}" type="pres">
      <dgm:prSet presAssocID="{A0B93A6F-6C4A-914D-B1B9-E60FDAEE5581}" presName="sibTrans" presStyleCnt="0"/>
      <dgm:spPr/>
    </dgm:pt>
    <dgm:pt modelId="{D4BD5421-AEA8-4B95-8CA4-2D710E15AF2F}" type="pres">
      <dgm:prSet presAssocID="{70ED2437-358A-49A5-9C95-F5420DCB58F7}" presName="compNode" presStyleCnt="0"/>
      <dgm:spPr/>
    </dgm:pt>
    <dgm:pt modelId="{1DC3E427-ACE4-4AA5-8EA8-B72B8E1EB299}" type="pres">
      <dgm:prSet presAssocID="{70ED2437-358A-49A5-9C95-F5420DCB58F7}" presName="bgRect" presStyleLbl="bgShp" presStyleIdx="1" presStyleCnt="3"/>
      <dgm:spPr/>
    </dgm:pt>
    <dgm:pt modelId="{F6A1E9B4-9869-49CF-8A03-E26B4DB166D4}" type="pres">
      <dgm:prSet presAssocID="{70ED2437-358A-49A5-9C95-F5420DCB58F7}" presName="iconRect" presStyleLbl="node1" presStyleIdx="1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EF9A83E9-78D7-4B3F-B287-C1C165181BD9}" type="pres">
      <dgm:prSet presAssocID="{70ED2437-358A-49A5-9C95-F5420DCB58F7}" presName="spaceRect" presStyleCnt="0"/>
      <dgm:spPr/>
    </dgm:pt>
    <dgm:pt modelId="{EA19C8DF-AC73-4B13-AD71-BC1D46FB29F5}" type="pres">
      <dgm:prSet presAssocID="{70ED2437-358A-49A5-9C95-F5420DCB58F7}" presName="parTx" presStyleLbl="revTx" presStyleIdx="1" presStyleCnt="3">
        <dgm:presLayoutVars>
          <dgm:chMax val="0"/>
          <dgm:chPref val="0"/>
        </dgm:presLayoutVars>
      </dgm:prSet>
      <dgm:spPr/>
    </dgm:pt>
    <dgm:pt modelId="{2D0A4E3E-E65E-492D-A18E-8FAA5AECD00A}" type="pres">
      <dgm:prSet presAssocID="{9AC833BC-D2E2-4B3F-BBFB-18483DF6911C}" presName="sibTrans" presStyleCnt="0"/>
      <dgm:spPr/>
    </dgm:pt>
    <dgm:pt modelId="{2C82FE42-AC97-4BBF-BD7A-3D6E68879661}" type="pres">
      <dgm:prSet presAssocID="{629BBC42-435B-44A6-B801-AE0F0D38C145}" presName="compNode" presStyleCnt="0"/>
      <dgm:spPr/>
    </dgm:pt>
    <dgm:pt modelId="{0B64BBE1-B1B6-488A-9C8D-D83867534FD7}" type="pres">
      <dgm:prSet presAssocID="{629BBC42-435B-44A6-B801-AE0F0D38C145}" presName="bgRect" presStyleLbl="bgShp" presStyleIdx="2" presStyleCnt="3"/>
      <dgm:spPr/>
    </dgm:pt>
    <dgm:pt modelId="{219F5973-CA15-4659-B784-7ECA14C97955}" type="pres">
      <dgm:prSet presAssocID="{629BBC42-435B-44A6-B801-AE0F0D38C145}" presName="iconRect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8AA3691F-B417-48D7-8DCB-CC0357B9C859}" type="pres">
      <dgm:prSet presAssocID="{629BBC42-435B-44A6-B801-AE0F0D38C145}" presName="spaceRect" presStyleCnt="0"/>
      <dgm:spPr/>
    </dgm:pt>
    <dgm:pt modelId="{9F5EC3AF-5DE5-4207-AA3E-F9D7E9B060FD}" type="pres">
      <dgm:prSet presAssocID="{629BBC42-435B-44A6-B801-AE0F0D38C145}" presName="parTx" presStyleLbl="revTx" presStyleIdx="2" presStyleCnt="3" custScaleX="100000" custScaleY="2000000">
        <dgm:presLayoutVars>
          <dgm:chMax val="0"/>
          <dgm:chPref val="0"/>
        </dgm:presLayoutVars>
      </dgm:prSet>
      <dgm:spPr/>
    </dgm:pt>
  </dgm:ptLst>
  <dgm:cxnLst>
    <dgm:cxn modelId="{5E0A3429-E96A-844D-A916-E9977CEB3015}" type="presOf" srcId="{70ED2437-358A-49A5-9C95-F5420DCB58F7}" destId="{EA19C8DF-AC73-4B13-AD71-BC1D46FB29F5}" srcOrd="0" destOrd="0" presId="urn:microsoft.com/office/officeart/2018/2/layout/IconVerticalSolidList"/>
    <dgm:cxn modelId="{9D04937A-4B0D-5248-A2A6-4D483BB76873}" type="presOf" srcId="{2B7B5DAC-0EE9-8148-9253-7C16210D4085}" destId="{05189B77-8E48-A24D-92E4-AB484A55C82E}" srcOrd="0" destOrd="0" presId="urn:microsoft.com/office/officeart/2018/2/layout/IconVerticalSolidList"/>
    <dgm:cxn modelId="{F5510D95-FD12-4746-8FD1-C6FB52843376}" srcId="{3079A147-9835-4F1B-A52B-2516B20A1A99}" destId="{2B7B5DAC-0EE9-8148-9253-7C16210D4085}" srcOrd="0" destOrd="0" parTransId="{A3713F6D-622C-E146-8F80-DF6CFF9BD0ED}" sibTransId="{A0B93A6F-6C4A-914D-B1B9-E60FDAEE5581}"/>
    <dgm:cxn modelId="{C8D881A8-CFD9-614B-BC48-8A61000596AC}" type="presOf" srcId="{629BBC42-435B-44A6-B801-AE0F0D38C145}" destId="{9F5EC3AF-5DE5-4207-AA3E-F9D7E9B060FD}" srcOrd="0" destOrd="0" presId="urn:microsoft.com/office/officeart/2018/2/layout/IconVerticalSolidList"/>
    <dgm:cxn modelId="{1BB69FB7-EB73-47EC-AA15-4ADFA509C5A5}" srcId="{3079A147-9835-4F1B-A52B-2516B20A1A99}" destId="{70ED2437-358A-49A5-9C95-F5420DCB58F7}" srcOrd="1" destOrd="0" parTransId="{8ED058F4-6D64-4F16-B91B-676CA8647BFF}" sibTransId="{9AC833BC-D2E2-4B3F-BBFB-18483DF6911C}"/>
    <dgm:cxn modelId="{4F5A5CBE-A9D6-0A41-816C-46A046AC78C6}" type="presOf" srcId="{3079A147-9835-4F1B-A52B-2516B20A1A99}" destId="{54996FC6-2BA9-48D0-B139-1F7C03130BCB}" srcOrd="0" destOrd="0" presId="urn:microsoft.com/office/officeart/2018/2/layout/IconVerticalSolidList"/>
    <dgm:cxn modelId="{06CDB2D8-509F-4793-A5FB-405C990A7225}" srcId="{3079A147-9835-4F1B-A52B-2516B20A1A99}" destId="{629BBC42-435B-44A6-B801-AE0F0D38C145}" srcOrd="2" destOrd="0" parTransId="{EC0282E0-0CBC-41C0-9A00-9B5BA15959B4}" sibTransId="{6FF72B17-DDFA-4902-ACC7-16F60E90DEF8}"/>
    <dgm:cxn modelId="{EC8BA8FD-9D54-4F49-BCE1-2F938BEA74D7}" type="presParOf" srcId="{54996FC6-2BA9-48D0-B139-1F7C03130BCB}" destId="{B0B35076-419D-7E43-878B-DAFE1508F9B7}" srcOrd="0" destOrd="0" presId="urn:microsoft.com/office/officeart/2018/2/layout/IconVerticalSolidList"/>
    <dgm:cxn modelId="{3F3A0EC8-43E9-EB4F-A39D-1C4F734E40DA}" type="presParOf" srcId="{B0B35076-419D-7E43-878B-DAFE1508F9B7}" destId="{B5B11F5A-DD9A-1944-8F73-6F5C47FF694E}" srcOrd="0" destOrd="0" presId="urn:microsoft.com/office/officeart/2018/2/layout/IconVerticalSolidList"/>
    <dgm:cxn modelId="{7E960FEC-B5A9-0542-BB54-0C351DBAF480}" type="presParOf" srcId="{B0B35076-419D-7E43-878B-DAFE1508F9B7}" destId="{33A10E5D-5E12-6F43-9D24-D37E145B3C41}" srcOrd="1" destOrd="0" presId="urn:microsoft.com/office/officeart/2018/2/layout/IconVerticalSolidList"/>
    <dgm:cxn modelId="{A38E86F6-68E7-4F45-B63D-57A91A9636E4}" type="presParOf" srcId="{B0B35076-419D-7E43-878B-DAFE1508F9B7}" destId="{2E9EF543-C28F-AA4C-889A-E60AAACFB611}" srcOrd="2" destOrd="0" presId="urn:microsoft.com/office/officeart/2018/2/layout/IconVerticalSolidList"/>
    <dgm:cxn modelId="{EF835901-E69A-F142-8137-D07E71FBD5B8}" type="presParOf" srcId="{B0B35076-419D-7E43-878B-DAFE1508F9B7}" destId="{05189B77-8E48-A24D-92E4-AB484A55C82E}" srcOrd="3" destOrd="0" presId="urn:microsoft.com/office/officeart/2018/2/layout/IconVerticalSolidList"/>
    <dgm:cxn modelId="{7E3F77A8-3BCC-7C46-8F09-2657DE6BC1C5}" type="presParOf" srcId="{54996FC6-2BA9-48D0-B139-1F7C03130BCB}" destId="{D2EEA8E9-4B64-2544-81DD-DADE5F79AED1}" srcOrd="1" destOrd="0" presId="urn:microsoft.com/office/officeart/2018/2/layout/IconVerticalSolidList"/>
    <dgm:cxn modelId="{303307B2-026F-6248-BC86-DD880B2F7682}" type="presParOf" srcId="{54996FC6-2BA9-48D0-B139-1F7C03130BCB}" destId="{D4BD5421-AEA8-4B95-8CA4-2D710E15AF2F}" srcOrd="2" destOrd="0" presId="urn:microsoft.com/office/officeart/2018/2/layout/IconVerticalSolidList"/>
    <dgm:cxn modelId="{BA52DCC9-2CB4-D044-8D3C-DC2EEF2F539D}" type="presParOf" srcId="{D4BD5421-AEA8-4B95-8CA4-2D710E15AF2F}" destId="{1DC3E427-ACE4-4AA5-8EA8-B72B8E1EB299}" srcOrd="0" destOrd="0" presId="urn:microsoft.com/office/officeart/2018/2/layout/IconVerticalSolidList"/>
    <dgm:cxn modelId="{27FAE057-0A6A-5A42-AB72-31526F1E63C4}" type="presParOf" srcId="{D4BD5421-AEA8-4B95-8CA4-2D710E15AF2F}" destId="{F6A1E9B4-9869-49CF-8A03-E26B4DB166D4}" srcOrd="1" destOrd="0" presId="urn:microsoft.com/office/officeart/2018/2/layout/IconVerticalSolidList"/>
    <dgm:cxn modelId="{08D7A121-0C32-1044-A567-746DFE7DCE7B}" type="presParOf" srcId="{D4BD5421-AEA8-4B95-8CA4-2D710E15AF2F}" destId="{EF9A83E9-78D7-4B3F-B287-C1C165181BD9}" srcOrd="2" destOrd="0" presId="urn:microsoft.com/office/officeart/2018/2/layout/IconVerticalSolidList"/>
    <dgm:cxn modelId="{B13FD11A-D6BC-574E-8B54-F83DD4231D88}" type="presParOf" srcId="{D4BD5421-AEA8-4B95-8CA4-2D710E15AF2F}" destId="{EA19C8DF-AC73-4B13-AD71-BC1D46FB29F5}" srcOrd="3" destOrd="0" presId="urn:microsoft.com/office/officeart/2018/2/layout/IconVerticalSolidList"/>
    <dgm:cxn modelId="{B88F724E-835A-074E-96F9-E57737575CC7}" type="presParOf" srcId="{54996FC6-2BA9-48D0-B139-1F7C03130BCB}" destId="{2D0A4E3E-E65E-492D-A18E-8FAA5AECD00A}" srcOrd="3" destOrd="0" presId="urn:microsoft.com/office/officeart/2018/2/layout/IconVerticalSolidList"/>
    <dgm:cxn modelId="{F9A49B4F-36E6-DB40-9327-2DCC024F0B20}" type="presParOf" srcId="{54996FC6-2BA9-48D0-B139-1F7C03130BCB}" destId="{2C82FE42-AC97-4BBF-BD7A-3D6E68879661}" srcOrd="4" destOrd="0" presId="urn:microsoft.com/office/officeart/2018/2/layout/IconVerticalSolidList"/>
    <dgm:cxn modelId="{A16BADBF-974C-C74F-BBEF-0100381EA5C6}" type="presParOf" srcId="{2C82FE42-AC97-4BBF-BD7A-3D6E68879661}" destId="{0B64BBE1-B1B6-488A-9C8D-D83867534FD7}" srcOrd="0" destOrd="0" presId="urn:microsoft.com/office/officeart/2018/2/layout/IconVerticalSolidList"/>
    <dgm:cxn modelId="{272281D3-DCB6-EC4A-9701-15BC33740E72}" type="presParOf" srcId="{2C82FE42-AC97-4BBF-BD7A-3D6E68879661}" destId="{219F5973-CA15-4659-B784-7ECA14C97955}" srcOrd="1" destOrd="0" presId="urn:microsoft.com/office/officeart/2018/2/layout/IconVerticalSolidList"/>
    <dgm:cxn modelId="{C240B40C-7D2F-5B42-AABF-08BEA42EDA30}" type="presParOf" srcId="{2C82FE42-AC97-4BBF-BD7A-3D6E68879661}" destId="{8AA3691F-B417-48D7-8DCB-CC0357B9C859}" srcOrd="2" destOrd="0" presId="urn:microsoft.com/office/officeart/2018/2/layout/IconVerticalSolidList"/>
    <dgm:cxn modelId="{CBB5614A-86A6-6C40-A420-C1787D92C8F0}" type="presParOf" srcId="{2C82FE42-AC97-4BBF-BD7A-3D6E68879661}" destId="{9F5EC3AF-5DE5-4207-AA3E-F9D7E9B060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0ED3EC-2AC8-4E2D-A249-B627A5055BE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9964CBE-09BD-4B28-877C-35D16F6BB470}">
      <dgm:prSet custT="1"/>
      <dgm:spPr/>
      <dgm:t>
        <a:bodyPr/>
        <a:lstStyle/>
        <a:p>
          <a:r>
            <a:rPr lang="en-GB" sz="3200" b="1" dirty="0"/>
            <a:t>Slide 5: Management Structure</a:t>
          </a:r>
          <a:endParaRPr lang="en-US" sz="3200" dirty="0"/>
        </a:p>
      </dgm:t>
    </dgm:pt>
    <dgm:pt modelId="{DD44999E-E602-4B68-BA90-686C6A4C3DAC}" type="parTrans" cxnId="{5769CDFC-AFCD-40F0-B25A-B030EFACD0C6}">
      <dgm:prSet/>
      <dgm:spPr/>
      <dgm:t>
        <a:bodyPr/>
        <a:lstStyle/>
        <a:p>
          <a:endParaRPr lang="en-US"/>
        </a:p>
      </dgm:t>
    </dgm:pt>
    <dgm:pt modelId="{024ABFCF-92F3-4936-8F36-58CE68A727D2}" type="sibTrans" cxnId="{5769CDFC-AFCD-40F0-B25A-B030EFACD0C6}">
      <dgm:prSet/>
      <dgm:spPr/>
      <dgm:t>
        <a:bodyPr/>
        <a:lstStyle/>
        <a:p>
          <a:endParaRPr lang="en-US"/>
        </a:p>
      </dgm:t>
    </dgm:pt>
    <dgm:pt modelId="{E24E3C27-EBAC-47BC-BB90-96E1067A0880}">
      <dgm:prSet/>
      <dgm:spPr/>
      <dgm:t>
        <a:bodyPr/>
        <a:lstStyle/>
        <a:p>
          <a:r>
            <a:rPr lang="en-GB"/>
            <a:t>Store Manager (Owner) – Oversees operations and finances.</a:t>
          </a:r>
          <a:endParaRPr lang="en-US"/>
        </a:p>
      </dgm:t>
    </dgm:pt>
    <dgm:pt modelId="{0FE39A5B-EA7C-4838-AEA4-D4C621D1F083}" type="parTrans" cxnId="{544EA4AB-3796-41AD-9814-AA56E4C42A57}">
      <dgm:prSet/>
      <dgm:spPr/>
      <dgm:t>
        <a:bodyPr/>
        <a:lstStyle/>
        <a:p>
          <a:endParaRPr lang="en-US"/>
        </a:p>
      </dgm:t>
    </dgm:pt>
    <dgm:pt modelId="{18456D16-9551-4994-93F5-2E39149FF6B6}" type="sibTrans" cxnId="{544EA4AB-3796-41AD-9814-AA56E4C42A57}">
      <dgm:prSet/>
      <dgm:spPr/>
      <dgm:t>
        <a:bodyPr/>
        <a:lstStyle/>
        <a:p>
          <a:endParaRPr lang="en-US"/>
        </a:p>
      </dgm:t>
    </dgm:pt>
    <dgm:pt modelId="{67A1F11F-AE60-474E-816F-CDF2D785A468}">
      <dgm:prSet/>
      <dgm:spPr/>
      <dgm:t>
        <a:bodyPr/>
        <a:lstStyle/>
        <a:p>
          <a:r>
            <a:rPr lang="en-GB"/>
            <a:t>Cashiers (3) – Handle transactions (3 shifts: Morning, Afternoon, Night).</a:t>
          </a:r>
          <a:endParaRPr lang="en-US"/>
        </a:p>
      </dgm:t>
    </dgm:pt>
    <dgm:pt modelId="{AE26F871-707E-4890-A0B7-37ABA06B580D}" type="parTrans" cxnId="{F4338B30-36E8-46E5-906A-5926980B4F73}">
      <dgm:prSet/>
      <dgm:spPr/>
      <dgm:t>
        <a:bodyPr/>
        <a:lstStyle/>
        <a:p>
          <a:endParaRPr lang="en-US"/>
        </a:p>
      </dgm:t>
    </dgm:pt>
    <dgm:pt modelId="{66FF90B1-DB5A-4ECF-80AE-32BFB42B2617}" type="sibTrans" cxnId="{F4338B30-36E8-46E5-906A-5926980B4F73}">
      <dgm:prSet/>
      <dgm:spPr/>
      <dgm:t>
        <a:bodyPr/>
        <a:lstStyle/>
        <a:p>
          <a:endParaRPr lang="en-US"/>
        </a:p>
      </dgm:t>
    </dgm:pt>
    <dgm:pt modelId="{CF1637B6-4DB9-4BFC-860E-B391513227D6}">
      <dgm:prSet/>
      <dgm:spPr/>
      <dgm:t>
        <a:bodyPr/>
        <a:lstStyle/>
        <a:p>
          <a:r>
            <a:rPr lang="en-GB"/>
            <a:t>Stock &amp; Inventory Assistant (1) – Monitors stock and suppliers.</a:t>
          </a:r>
          <a:endParaRPr lang="en-US"/>
        </a:p>
      </dgm:t>
    </dgm:pt>
    <dgm:pt modelId="{0FB01DC6-CF44-4643-AFE5-58EDED1A8A72}" type="parTrans" cxnId="{694FF7EA-D3F1-45FA-B165-AC99AE6CD1F9}">
      <dgm:prSet/>
      <dgm:spPr/>
      <dgm:t>
        <a:bodyPr/>
        <a:lstStyle/>
        <a:p>
          <a:endParaRPr lang="en-US"/>
        </a:p>
      </dgm:t>
    </dgm:pt>
    <dgm:pt modelId="{7A26F83B-1347-4844-ACAC-F45F97AE700C}" type="sibTrans" cxnId="{694FF7EA-D3F1-45FA-B165-AC99AE6CD1F9}">
      <dgm:prSet/>
      <dgm:spPr/>
      <dgm:t>
        <a:bodyPr/>
        <a:lstStyle/>
        <a:p>
          <a:endParaRPr lang="en-US"/>
        </a:p>
      </dgm:t>
    </dgm:pt>
    <dgm:pt modelId="{6D66CC52-9EB8-4962-9EC6-19A539759EEB}">
      <dgm:prSet/>
      <dgm:spPr/>
      <dgm:t>
        <a:bodyPr/>
        <a:lstStyle/>
        <a:p>
          <a:r>
            <a:rPr lang="en-GB"/>
            <a:t>Marketing Assistant (1) – Manages promotions and community partnerships.</a:t>
          </a:r>
          <a:endParaRPr lang="en-US"/>
        </a:p>
      </dgm:t>
    </dgm:pt>
    <dgm:pt modelId="{03327B36-B8CF-4EEE-97B2-6912F7F41809}" type="parTrans" cxnId="{45AFF190-9C4C-4DE4-BA39-D5509DCD5835}">
      <dgm:prSet/>
      <dgm:spPr/>
      <dgm:t>
        <a:bodyPr/>
        <a:lstStyle/>
        <a:p>
          <a:endParaRPr lang="en-US"/>
        </a:p>
      </dgm:t>
    </dgm:pt>
    <dgm:pt modelId="{68E16D3C-C2D0-4F24-94F9-54771566829F}" type="sibTrans" cxnId="{45AFF190-9C4C-4DE4-BA39-D5509DCD5835}">
      <dgm:prSet/>
      <dgm:spPr/>
      <dgm:t>
        <a:bodyPr/>
        <a:lstStyle/>
        <a:p>
          <a:endParaRPr lang="en-US"/>
        </a:p>
      </dgm:t>
    </dgm:pt>
    <dgm:pt modelId="{7EF7C48E-523B-420F-8433-AE579EF01870}">
      <dgm:prSet/>
      <dgm:spPr/>
      <dgm:t>
        <a:bodyPr/>
        <a:lstStyle/>
        <a:p>
          <a:r>
            <a:rPr lang="en-GB"/>
            <a:t>Flat organizational structure for efficiency and teamwork.</a:t>
          </a:r>
          <a:endParaRPr lang="en-US"/>
        </a:p>
      </dgm:t>
    </dgm:pt>
    <dgm:pt modelId="{57D409AC-A689-473D-9985-F743809FA2AA}" type="parTrans" cxnId="{CAE8EA0C-6100-465E-9F9A-8809EB47EDA7}">
      <dgm:prSet/>
      <dgm:spPr/>
      <dgm:t>
        <a:bodyPr/>
        <a:lstStyle/>
        <a:p>
          <a:endParaRPr lang="en-US"/>
        </a:p>
      </dgm:t>
    </dgm:pt>
    <dgm:pt modelId="{55656E06-287D-46F7-8A65-A18826436495}" type="sibTrans" cxnId="{CAE8EA0C-6100-465E-9F9A-8809EB47EDA7}">
      <dgm:prSet/>
      <dgm:spPr/>
      <dgm:t>
        <a:bodyPr/>
        <a:lstStyle/>
        <a:p>
          <a:endParaRPr lang="en-US"/>
        </a:p>
      </dgm:t>
    </dgm:pt>
    <dgm:pt modelId="{F1C21BE0-3C05-8043-B8EE-8D19DEC6EF7D}" type="pres">
      <dgm:prSet presAssocID="{500ED3EC-2AC8-4E2D-A249-B627A5055BEE}" presName="diagram" presStyleCnt="0">
        <dgm:presLayoutVars>
          <dgm:dir/>
          <dgm:resizeHandles val="exact"/>
        </dgm:presLayoutVars>
      </dgm:prSet>
      <dgm:spPr/>
    </dgm:pt>
    <dgm:pt modelId="{571CBC2A-D744-2842-9905-0D590054E8D1}" type="pres">
      <dgm:prSet presAssocID="{F9964CBE-09BD-4B28-877C-35D16F6BB470}" presName="node" presStyleLbl="node1" presStyleIdx="0" presStyleCnt="6">
        <dgm:presLayoutVars>
          <dgm:bulletEnabled val="1"/>
        </dgm:presLayoutVars>
      </dgm:prSet>
      <dgm:spPr/>
    </dgm:pt>
    <dgm:pt modelId="{258E6125-4E5E-1E4C-9D22-F63F531C53A1}" type="pres">
      <dgm:prSet presAssocID="{024ABFCF-92F3-4936-8F36-58CE68A727D2}" presName="sibTrans" presStyleCnt="0"/>
      <dgm:spPr/>
    </dgm:pt>
    <dgm:pt modelId="{D928D637-F2E4-564E-9E5F-16DF1E8FF050}" type="pres">
      <dgm:prSet presAssocID="{E24E3C27-EBAC-47BC-BB90-96E1067A0880}" presName="node" presStyleLbl="node1" presStyleIdx="1" presStyleCnt="6">
        <dgm:presLayoutVars>
          <dgm:bulletEnabled val="1"/>
        </dgm:presLayoutVars>
      </dgm:prSet>
      <dgm:spPr/>
    </dgm:pt>
    <dgm:pt modelId="{86369F0D-EBA3-C14E-871D-C1EA44EA031C}" type="pres">
      <dgm:prSet presAssocID="{18456D16-9551-4994-93F5-2E39149FF6B6}" presName="sibTrans" presStyleCnt="0"/>
      <dgm:spPr/>
    </dgm:pt>
    <dgm:pt modelId="{B2156841-ABB9-4B4E-B639-EC62E97A9549}" type="pres">
      <dgm:prSet presAssocID="{67A1F11F-AE60-474E-816F-CDF2D785A468}" presName="node" presStyleLbl="node1" presStyleIdx="2" presStyleCnt="6">
        <dgm:presLayoutVars>
          <dgm:bulletEnabled val="1"/>
        </dgm:presLayoutVars>
      </dgm:prSet>
      <dgm:spPr/>
    </dgm:pt>
    <dgm:pt modelId="{AA26A750-6E9A-4E48-9326-F9C538E95F6A}" type="pres">
      <dgm:prSet presAssocID="{66FF90B1-DB5A-4ECF-80AE-32BFB42B2617}" presName="sibTrans" presStyleCnt="0"/>
      <dgm:spPr/>
    </dgm:pt>
    <dgm:pt modelId="{D364BBE9-09EF-3146-BA86-1FA53E9705B8}" type="pres">
      <dgm:prSet presAssocID="{CF1637B6-4DB9-4BFC-860E-B391513227D6}" presName="node" presStyleLbl="node1" presStyleIdx="3" presStyleCnt="6">
        <dgm:presLayoutVars>
          <dgm:bulletEnabled val="1"/>
        </dgm:presLayoutVars>
      </dgm:prSet>
      <dgm:spPr/>
    </dgm:pt>
    <dgm:pt modelId="{9242A014-EF79-6E4C-8500-FB1EEDD9510C}" type="pres">
      <dgm:prSet presAssocID="{7A26F83B-1347-4844-ACAC-F45F97AE700C}" presName="sibTrans" presStyleCnt="0"/>
      <dgm:spPr/>
    </dgm:pt>
    <dgm:pt modelId="{B2683906-CCC5-6A4C-8FE6-ACEDC961E3BD}" type="pres">
      <dgm:prSet presAssocID="{6D66CC52-9EB8-4962-9EC6-19A539759EEB}" presName="node" presStyleLbl="node1" presStyleIdx="4" presStyleCnt="6">
        <dgm:presLayoutVars>
          <dgm:bulletEnabled val="1"/>
        </dgm:presLayoutVars>
      </dgm:prSet>
      <dgm:spPr/>
    </dgm:pt>
    <dgm:pt modelId="{CECC6601-93B5-4343-9C2D-FCE6C8BE0F11}" type="pres">
      <dgm:prSet presAssocID="{68E16D3C-C2D0-4F24-94F9-54771566829F}" presName="sibTrans" presStyleCnt="0"/>
      <dgm:spPr/>
    </dgm:pt>
    <dgm:pt modelId="{25D5C459-D7F5-9D45-9778-07E1A43BFA1B}" type="pres">
      <dgm:prSet presAssocID="{7EF7C48E-523B-420F-8433-AE579EF01870}" presName="node" presStyleLbl="node1" presStyleIdx="5" presStyleCnt="6">
        <dgm:presLayoutVars>
          <dgm:bulletEnabled val="1"/>
        </dgm:presLayoutVars>
      </dgm:prSet>
      <dgm:spPr/>
    </dgm:pt>
  </dgm:ptLst>
  <dgm:cxnLst>
    <dgm:cxn modelId="{CAE8EA0C-6100-465E-9F9A-8809EB47EDA7}" srcId="{500ED3EC-2AC8-4E2D-A249-B627A5055BEE}" destId="{7EF7C48E-523B-420F-8433-AE579EF01870}" srcOrd="5" destOrd="0" parTransId="{57D409AC-A689-473D-9985-F743809FA2AA}" sibTransId="{55656E06-287D-46F7-8A65-A18826436495}"/>
    <dgm:cxn modelId="{FD535A16-3F64-6248-B5D1-576705D71177}" type="presOf" srcId="{500ED3EC-2AC8-4E2D-A249-B627A5055BEE}" destId="{F1C21BE0-3C05-8043-B8EE-8D19DEC6EF7D}" srcOrd="0" destOrd="0" presId="urn:microsoft.com/office/officeart/2005/8/layout/default"/>
    <dgm:cxn modelId="{F4338B30-36E8-46E5-906A-5926980B4F73}" srcId="{500ED3EC-2AC8-4E2D-A249-B627A5055BEE}" destId="{67A1F11F-AE60-474E-816F-CDF2D785A468}" srcOrd="2" destOrd="0" parTransId="{AE26F871-707E-4890-A0B7-37ABA06B580D}" sibTransId="{66FF90B1-DB5A-4ECF-80AE-32BFB42B2617}"/>
    <dgm:cxn modelId="{6257403E-2BCB-B84B-9EF4-9B4C436F0C1E}" type="presOf" srcId="{7EF7C48E-523B-420F-8433-AE579EF01870}" destId="{25D5C459-D7F5-9D45-9778-07E1A43BFA1B}" srcOrd="0" destOrd="0" presId="urn:microsoft.com/office/officeart/2005/8/layout/default"/>
    <dgm:cxn modelId="{F2DE386B-BD06-F34E-BDD6-98ED7E26D591}" type="presOf" srcId="{6D66CC52-9EB8-4962-9EC6-19A539759EEB}" destId="{B2683906-CCC5-6A4C-8FE6-ACEDC961E3BD}" srcOrd="0" destOrd="0" presId="urn:microsoft.com/office/officeart/2005/8/layout/default"/>
    <dgm:cxn modelId="{CF21956F-B86A-AC43-9202-DE3FF2D9287E}" type="presOf" srcId="{CF1637B6-4DB9-4BFC-860E-B391513227D6}" destId="{D364BBE9-09EF-3146-BA86-1FA53E9705B8}" srcOrd="0" destOrd="0" presId="urn:microsoft.com/office/officeart/2005/8/layout/default"/>
    <dgm:cxn modelId="{45AFF190-9C4C-4DE4-BA39-D5509DCD5835}" srcId="{500ED3EC-2AC8-4E2D-A249-B627A5055BEE}" destId="{6D66CC52-9EB8-4962-9EC6-19A539759EEB}" srcOrd="4" destOrd="0" parTransId="{03327B36-B8CF-4EEE-97B2-6912F7F41809}" sibTransId="{68E16D3C-C2D0-4F24-94F9-54771566829F}"/>
    <dgm:cxn modelId="{1FE925A2-66A3-8246-ACAF-4A5DFF12A8FB}" type="presOf" srcId="{E24E3C27-EBAC-47BC-BB90-96E1067A0880}" destId="{D928D637-F2E4-564E-9E5F-16DF1E8FF050}" srcOrd="0" destOrd="0" presId="urn:microsoft.com/office/officeart/2005/8/layout/default"/>
    <dgm:cxn modelId="{AF40B9A9-14AB-3C48-8498-E5AA6AD9E0DF}" type="presOf" srcId="{67A1F11F-AE60-474E-816F-CDF2D785A468}" destId="{B2156841-ABB9-4B4E-B639-EC62E97A9549}" srcOrd="0" destOrd="0" presId="urn:microsoft.com/office/officeart/2005/8/layout/default"/>
    <dgm:cxn modelId="{544EA4AB-3796-41AD-9814-AA56E4C42A57}" srcId="{500ED3EC-2AC8-4E2D-A249-B627A5055BEE}" destId="{E24E3C27-EBAC-47BC-BB90-96E1067A0880}" srcOrd="1" destOrd="0" parTransId="{0FE39A5B-EA7C-4838-AEA4-D4C621D1F083}" sibTransId="{18456D16-9551-4994-93F5-2E39149FF6B6}"/>
    <dgm:cxn modelId="{5F7084E2-E44D-1D41-A489-9F5DA9079C70}" type="presOf" srcId="{F9964CBE-09BD-4B28-877C-35D16F6BB470}" destId="{571CBC2A-D744-2842-9905-0D590054E8D1}" srcOrd="0" destOrd="0" presId="urn:microsoft.com/office/officeart/2005/8/layout/default"/>
    <dgm:cxn modelId="{694FF7EA-D3F1-45FA-B165-AC99AE6CD1F9}" srcId="{500ED3EC-2AC8-4E2D-A249-B627A5055BEE}" destId="{CF1637B6-4DB9-4BFC-860E-B391513227D6}" srcOrd="3" destOrd="0" parTransId="{0FB01DC6-CF44-4643-AFE5-58EDED1A8A72}" sibTransId="{7A26F83B-1347-4844-ACAC-F45F97AE700C}"/>
    <dgm:cxn modelId="{5769CDFC-AFCD-40F0-B25A-B030EFACD0C6}" srcId="{500ED3EC-2AC8-4E2D-A249-B627A5055BEE}" destId="{F9964CBE-09BD-4B28-877C-35D16F6BB470}" srcOrd="0" destOrd="0" parTransId="{DD44999E-E602-4B68-BA90-686C6A4C3DAC}" sibTransId="{024ABFCF-92F3-4936-8F36-58CE68A727D2}"/>
    <dgm:cxn modelId="{493B3C1E-6400-BD4B-A285-FA30037447FF}" type="presParOf" srcId="{F1C21BE0-3C05-8043-B8EE-8D19DEC6EF7D}" destId="{571CBC2A-D744-2842-9905-0D590054E8D1}" srcOrd="0" destOrd="0" presId="urn:microsoft.com/office/officeart/2005/8/layout/default"/>
    <dgm:cxn modelId="{5DFA2FF2-14A4-9443-B42A-B7043E57BFD2}" type="presParOf" srcId="{F1C21BE0-3C05-8043-B8EE-8D19DEC6EF7D}" destId="{258E6125-4E5E-1E4C-9D22-F63F531C53A1}" srcOrd="1" destOrd="0" presId="urn:microsoft.com/office/officeart/2005/8/layout/default"/>
    <dgm:cxn modelId="{EF39FD54-180B-0A4B-B2E1-EAA5F641ED41}" type="presParOf" srcId="{F1C21BE0-3C05-8043-B8EE-8D19DEC6EF7D}" destId="{D928D637-F2E4-564E-9E5F-16DF1E8FF050}" srcOrd="2" destOrd="0" presId="urn:microsoft.com/office/officeart/2005/8/layout/default"/>
    <dgm:cxn modelId="{506ACFDB-110F-CE46-A2C8-F73DDC71ABEB}" type="presParOf" srcId="{F1C21BE0-3C05-8043-B8EE-8D19DEC6EF7D}" destId="{86369F0D-EBA3-C14E-871D-C1EA44EA031C}" srcOrd="3" destOrd="0" presId="urn:microsoft.com/office/officeart/2005/8/layout/default"/>
    <dgm:cxn modelId="{9C6B922F-4913-0445-8527-FD521C821EF6}" type="presParOf" srcId="{F1C21BE0-3C05-8043-B8EE-8D19DEC6EF7D}" destId="{B2156841-ABB9-4B4E-B639-EC62E97A9549}" srcOrd="4" destOrd="0" presId="urn:microsoft.com/office/officeart/2005/8/layout/default"/>
    <dgm:cxn modelId="{34BA5050-1444-3B4A-B5EF-C90EDFC3E623}" type="presParOf" srcId="{F1C21BE0-3C05-8043-B8EE-8D19DEC6EF7D}" destId="{AA26A750-6E9A-4E48-9326-F9C538E95F6A}" srcOrd="5" destOrd="0" presId="urn:microsoft.com/office/officeart/2005/8/layout/default"/>
    <dgm:cxn modelId="{9D54FFC3-9254-2248-897F-D945C794C1A6}" type="presParOf" srcId="{F1C21BE0-3C05-8043-B8EE-8D19DEC6EF7D}" destId="{D364BBE9-09EF-3146-BA86-1FA53E9705B8}" srcOrd="6" destOrd="0" presId="urn:microsoft.com/office/officeart/2005/8/layout/default"/>
    <dgm:cxn modelId="{DE21DD5A-8296-6941-9E49-B7515237335B}" type="presParOf" srcId="{F1C21BE0-3C05-8043-B8EE-8D19DEC6EF7D}" destId="{9242A014-EF79-6E4C-8500-FB1EEDD9510C}" srcOrd="7" destOrd="0" presId="urn:microsoft.com/office/officeart/2005/8/layout/default"/>
    <dgm:cxn modelId="{7857001C-F545-F046-8A85-C09B7B6FFFB3}" type="presParOf" srcId="{F1C21BE0-3C05-8043-B8EE-8D19DEC6EF7D}" destId="{B2683906-CCC5-6A4C-8FE6-ACEDC961E3BD}" srcOrd="8" destOrd="0" presId="urn:microsoft.com/office/officeart/2005/8/layout/default"/>
    <dgm:cxn modelId="{71775985-AB5B-EC47-81DE-0581560D96D9}" type="presParOf" srcId="{F1C21BE0-3C05-8043-B8EE-8D19DEC6EF7D}" destId="{CECC6601-93B5-4343-9C2D-FCE6C8BE0F11}" srcOrd="9" destOrd="0" presId="urn:microsoft.com/office/officeart/2005/8/layout/default"/>
    <dgm:cxn modelId="{D1166783-3B4B-DD48-BC5D-6ECD7F37DFAF}" type="presParOf" srcId="{F1C21BE0-3C05-8043-B8EE-8D19DEC6EF7D}" destId="{25D5C459-D7F5-9D45-9778-07E1A43BFA1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1F14CF-DD3C-408A-9427-223CF5083CA5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F6FA2E9-6C91-4F2C-87CC-C26CF2121C26}">
      <dgm:prSet custT="1"/>
      <dgm:spPr/>
      <dgm:t>
        <a:bodyPr/>
        <a:lstStyle/>
        <a:p>
          <a:r>
            <a:rPr lang="en-GB" sz="3200" b="1" dirty="0"/>
            <a:t>Slide 13: Conclusion</a:t>
          </a:r>
          <a:endParaRPr lang="en-US" sz="3200" dirty="0"/>
        </a:p>
      </dgm:t>
    </dgm:pt>
    <dgm:pt modelId="{4F4C8F39-B517-4702-BF0E-AE8CD66B0337}" type="parTrans" cxnId="{163835BA-41D2-4F65-8D60-84888C90A2E6}">
      <dgm:prSet/>
      <dgm:spPr/>
      <dgm:t>
        <a:bodyPr/>
        <a:lstStyle/>
        <a:p>
          <a:endParaRPr lang="en-US"/>
        </a:p>
      </dgm:t>
    </dgm:pt>
    <dgm:pt modelId="{1AA4872F-F3AD-49D7-A813-6703EFFE97F2}" type="sibTrans" cxnId="{163835BA-41D2-4F65-8D60-84888C90A2E6}">
      <dgm:prSet/>
      <dgm:spPr/>
      <dgm:t>
        <a:bodyPr/>
        <a:lstStyle/>
        <a:p>
          <a:endParaRPr lang="en-US"/>
        </a:p>
      </dgm:t>
    </dgm:pt>
    <dgm:pt modelId="{B3FAA601-BBB4-4309-B6B5-0A4E20055FCB}">
      <dgm:prSet custT="1"/>
      <dgm:spPr/>
      <dgm:t>
        <a:bodyPr/>
        <a:lstStyle/>
        <a:p>
          <a:r>
            <a:rPr lang="en-GB" sz="2400" dirty="0"/>
            <a:t>24-Hour Mini Mart will provide convenience, reliability, and community service.</a:t>
          </a:r>
          <a:endParaRPr lang="en-US" sz="2400" dirty="0"/>
        </a:p>
      </dgm:t>
    </dgm:pt>
    <dgm:pt modelId="{99C8ECC5-5B19-4C2D-86BA-1E5419C8B6EE}" type="parTrans" cxnId="{3B991D59-E3C4-47DB-AEE2-7C8D476BBE76}">
      <dgm:prSet/>
      <dgm:spPr/>
      <dgm:t>
        <a:bodyPr/>
        <a:lstStyle/>
        <a:p>
          <a:endParaRPr lang="en-US"/>
        </a:p>
      </dgm:t>
    </dgm:pt>
    <dgm:pt modelId="{EED5224F-017F-4EE2-BEB2-B9C50A1E7B0C}" type="sibTrans" cxnId="{3B991D59-E3C4-47DB-AEE2-7C8D476BBE76}">
      <dgm:prSet/>
      <dgm:spPr/>
      <dgm:t>
        <a:bodyPr/>
        <a:lstStyle/>
        <a:p>
          <a:endParaRPr lang="en-US"/>
        </a:p>
      </dgm:t>
    </dgm:pt>
    <dgm:pt modelId="{EF19BDC1-E74F-492C-811A-DB4E509B8F84}">
      <dgm:prSet custT="1"/>
      <dgm:spPr/>
      <dgm:t>
        <a:bodyPr/>
        <a:lstStyle/>
        <a:p>
          <a:r>
            <a:rPr lang="en-GB" sz="2400" dirty="0"/>
            <a:t>Focus on affordable prices, excellent service, and sustainable growth.</a:t>
          </a:r>
          <a:endParaRPr lang="en-US" sz="2400" dirty="0"/>
        </a:p>
      </dgm:t>
    </dgm:pt>
    <dgm:pt modelId="{0202CA48-011B-4A0A-BD5A-3A49DC47F0FD}" type="parTrans" cxnId="{14A179FC-B5DC-4631-AB80-304C1D821E35}">
      <dgm:prSet/>
      <dgm:spPr/>
      <dgm:t>
        <a:bodyPr/>
        <a:lstStyle/>
        <a:p>
          <a:endParaRPr lang="en-US"/>
        </a:p>
      </dgm:t>
    </dgm:pt>
    <dgm:pt modelId="{D04FD8E9-DD9F-44F0-BF01-2E5D48ED4A9D}" type="sibTrans" cxnId="{14A179FC-B5DC-4631-AB80-304C1D821E35}">
      <dgm:prSet/>
      <dgm:spPr/>
      <dgm:t>
        <a:bodyPr/>
        <a:lstStyle/>
        <a:p>
          <a:endParaRPr lang="en-US"/>
        </a:p>
      </dgm:t>
    </dgm:pt>
    <dgm:pt modelId="{942875A7-78C6-4045-BEA3-F136C9AB739B}">
      <dgm:prSet custT="1"/>
      <dgm:spPr/>
      <dgm:t>
        <a:bodyPr/>
        <a:lstStyle/>
        <a:p>
          <a:r>
            <a:rPr lang="en-GB" sz="2400" dirty="0"/>
            <a:t>Aiming to become the most trusted local 24/7 store in the area</a:t>
          </a:r>
          <a:endParaRPr lang="en-US" sz="2400" dirty="0"/>
        </a:p>
      </dgm:t>
    </dgm:pt>
    <dgm:pt modelId="{ABC54A31-062D-4A69-A17A-391D9007F70F}" type="parTrans" cxnId="{2ADAFADE-87C9-482C-B268-D6B8BA652693}">
      <dgm:prSet/>
      <dgm:spPr/>
      <dgm:t>
        <a:bodyPr/>
        <a:lstStyle/>
        <a:p>
          <a:endParaRPr lang="en-US"/>
        </a:p>
      </dgm:t>
    </dgm:pt>
    <dgm:pt modelId="{9E672544-7B24-400E-9C00-E86A7DC69CD7}" type="sibTrans" cxnId="{2ADAFADE-87C9-482C-B268-D6B8BA652693}">
      <dgm:prSet/>
      <dgm:spPr/>
      <dgm:t>
        <a:bodyPr/>
        <a:lstStyle/>
        <a:p>
          <a:endParaRPr lang="en-US"/>
        </a:p>
      </dgm:t>
    </dgm:pt>
    <dgm:pt modelId="{F8A76E21-045F-49A1-B53B-F38EE8D47731}">
      <dgm:prSet custT="1"/>
      <dgm:spPr/>
      <dgm:t>
        <a:bodyPr/>
        <a:lstStyle/>
        <a:p>
          <a:r>
            <a:rPr lang="en-GB" sz="2400" dirty="0"/>
            <a:t>The PESTEL analysis support positive outlook, and the financial projections show strong profitability with a quick break-even period.</a:t>
          </a:r>
          <a:endParaRPr lang="en-US" sz="2400" dirty="0"/>
        </a:p>
      </dgm:t>
    </dgm:pt>
    <dgm:pt modelId="{98A0EA53-FB53-4B41-A975-036F9870A308}" type="parTrans" cxnId="{0C8A0395-91C2-4C60-AFD9-51D6914AFE96}">
      <dgm:prSet/>
      <dgm:spPr/>
      <dgm:t>
        <a:bodyPr/>
        <a:lstStyle/>
        <a:p>
          <a:endParaRPr lang="en-US"/>
        </a:p>
      </dgm:t>
    </dgm:pt>
    <dgm:pt modelId="{3CA1DDFE-0421-48D7-8183-18FD4BBB6D67}" type="sibTrans" cxnId="{0C8A0395-91C2-4C60-AFD9-51D6914AFE96}">
      <dgm:prSet/>
      <dgm:spPr/>
      <dgm:t>
        <a:bodyPr/>
        <a:lstStyle/>
        <a:p>
          <a:endParaRPr lang="en-US"/>
        </a:p>
      </dgm:t>
    </dgm:pt>
    <dgm:pt modelId="{45203968-1D33-1143-8D0B-3E8C09AE0C7A}" type="pres">
      <dgm:prSet presAssocID="{631F14CF-DD3C-408A-9427-223CF5083CA5}" presName="diagram" presStyleCnt="0">
        <dgm:presLayoutVars>
          <dgm:dir/>
          <dgm:resizeHandles val="exact"/>
        </dgm:presLayoutVars>
      </dgm:prSet>
      <dgm:spPr/>
    </dgm:pt>
    <dgm:pt modelId="{C27747A5-3062-1A49-8BFE-ADE6CB676A79}" type="pres">
      <dgm:prSet presAssocID="{DF6FA2E9-6C91-4F2C-87CC-C26CF2121C26}" presName="node" presStyleLbl="node1" presStyleIdx="0" presStyleCnt="5" custScaleY="75929" custLinFactNeighborY="-11632">
        <dgm:presLayoutVars>
          <dgm:bulletEnabled val="1"/>
        </dgm:presLayoutVars>
      </dgm:prSet>
      <dgm:spPr/>
    </dgm:pt>
    <dgm:pt modelId="{4A1A8C6E-05FF-0142-89C2-3F888A915E8A}" type="pres">
      <dgm:prSet presAssocID="{1AA4872F-F3AD-49D7-A813-6703EFFE97F2}" presName="sibTrans" presStyleCnt="0"/>
      <dgm:spPr/>
    </dgm:pt>
    <dgm:pt modelId="{72E26FCA-2819-FB46-A6E7-79C482C92B04}" type="pres">
      <dgm:prSet presAssocID="{B3FAA601-BBB4-4309-B6B5-0A4E20055FCB}" presName="node" presStyleLbl="node1" presStyleIdx="1" presStyleCnt="5" custScaleY="76783" custLinFactNeighborX="-5000" custLinFactNeighborY="-10178">
        <dgm:presLayoutVars>
          <dgm:bulletEnabled val="1"/>
        </dgm:presLayoutVars>
      </dgm:prSet>
      <dgm:spPr/>
    </dgm:pt>
    <dgm:pt modelId="{AB8A43E2-7D58-074B-953D-476AB822EFA5}" type="pres">
      <dgm:prSet presAssocID="{EED5224F-017F-4EE2-BEB2-B9C50A1E7B0C}" presName="sibTrans" presStyleCnt="0"/>
      <dgm:spPr/>
    </dgm:pt>
    <dgm:pt modelId="{919EE1E5-8EBF-EB42-BB92-99C72CF43AA5}" type="pres">
      <dgm:prSet presAssocID="{EF19BDC1-E74F-492C-811A-DB4E509B8F84}" presName="node" presStyleLbl="node1" presStyleIdx="2" presStyleCnt="5" custLinFactNeighborY="-12847">
        <dgm:presLayoutVars>
          <dgm:bulletEnabled val="1"/>
        </dgm:presLayoutVars>
      </dgm:prSet>
      <dgm:spPr/>
    </dgm:pt>
    <dgm:pt modelId="{FC0963F9-DC2C-A94C-8008-C38E75B0D9D4}" type="pres">
      <dgm:prSet presAssocID="{D04FD8E9-DD9F-44F0-BF01-2E5D48ED4A9D}" presName="sibTrans" presStyleCnt="0"/>
      <dgm:spPr/>
    </dgm:pt>
    <dgm:pt modelId="{B93A1FD0-85B1-5543-9581-5D84EEA50C68}" type="pres">
      <dgm:prSet presAssocID="{942875A7-78C6-4045-BEA3-F136C9AB739B}" presName="node" presStyleLbl="node1" presStyleIdx="3" presStyleCnt="5" custLinFactNeighborX="-811" custLinFactNeighborY="-10143">
        <dgm:presLayoutVars>
          <dgm:bulletEnabled val="1"/>
        </dgm:presLayoutVars>
      </dgm:prSet>
      <dgm:spPr/>
    </dgm:pt>
    <dgm:pt modelId="{4184E074-BCB7-0D49-B7D5-BC889D71519E}" type="pres">
      <dgm:prSet presAssocID="{9E672544-7B24-400E-9C00-E86A7DC69CD7}" presName="sibTrans" presStyleCnt="0"/>
      <dgm:spPr/>
    </dgm:pt>
    <dgm:pt modelId="{BED1EDC5-FF94-AE41-832A-04DD10F3768E}" type="pres">
      <dgm:prSet presAssocID="{F8A76E21-045F-49A1-B53B-F38EE8D47731}" presName="node" presStyleLbl="node1" presStyleIdx="4" presStyleCnt="5" custLinFactNeighborX="0" custLinFactNeighborY="-16904">
        <dgm:presLayoutVars>
          <dgm:bulletEnabled val="1"/>
        </dgm:presLayoutVars>
      </dgm:prSet>
      <dgm:spPr/>
    </dgm:pt>
  </dgm:ptLst>
  <dgm:cxnLst>
    <dgm:cxn modelId="{87E1F525-DC2B-A348-B283-92353A326581}" type="presOf" srcId="{942875A7-78C6-4045-BEA3-F136C9AB739B}" destId="{B93A1FD0-85B1-5543-9581-5D84EEA50C68}" srcOrd="0" destOrd="0" presId="urn:microsoft.com/office/officeart/2005/8/layout/default"/>
    <dgm:cxn modelId="{7303BD2D-0C54-6B44-A87D-3E57E514C7FA}" type="presOf" srcId="{DF6FA2E9-6C91-4F2C-87CC-C26CF2121C26}" destId="{C27747A5-3062-1A49-8BFE-ADE6CB676A79}" srcOrd="0" destOrd="0" presId="urn:microsoft.com/office/officeart/2005/8/layout/default"/>
    <dgm:cxn modelId="{3B991D59-E3C4-47DB-AEE2-7C8D476BBE76}" srcId="{631F14CF-DD3C-408A-9427-223CF5083CA5}" destId="{B3FAA601-BBB4-4309-B6B5-0A4E20055FCB}" srcOrd="1" destOrd="0" parTransId="{99C8ECC5-5B19-4C2D-86BA-1E5419C8B6EE}" sibTransId="{EED5224F-017F-4EE2-BEB2-B9C50A1E7B0C}"/>
    <dgm:cxn modelId="{4FEFA15E-3675-E545-950D-631300A1AB41}" type="presOf" srcId="{B3FAA601-BBB4-4309-B6B5-0A4E20055FCB}" destId="{72E26FCA-2819-FB46-A6E7-79C482C92B04}" srcOrd="0" destOrd="0" presId="urn:microsoft.com/office/officeart/2005/8/layout/default"/>
    <dgm:cxn modelId="{9A70047D-2EE8-E847-81F2-D452AFD08AFC}" type="presOf" srcId="{631F14CF-DD3C-408A-9427-223CF5083CA5}" destId="{45203968-1D33-1143-8D0B-3E8C09AE0C7A}" srcOrd="0" destOrd="0" presId="urn:microsoft.com/office/officeart/2005/8/layout/default"/>
    <dgm:cxn modelId="{0C8A0395-91C2-4C60-AFD9-51D6914AFE96}" srcId="{631F14CF-DD3C-408A-9427-223CF5083CA5}" destId="{F8A76E21-045F-49A1-B53B-F38EE8D47731}" srcOrd="4" destOrd="0" parTransId="{98A0EA53-FB53-4B41-A975-036F9870A308}" sibTransId="{3CA1DDFE-0421-48D7-8183-18FD4BBB6D67}"/>
    <dgm:cxn modelId="{C772919E-004B-2848-8F46-B83628CCBCA5}" type="presOf" srcId="{EF19BDC1-E74F-492C-811A-DB4E509B8F84}" destId="{919EE1E5-8EBF-EB42-BB92-99C72CF43AA5}" srcOrd="0" destOrd="0" presId="urn:microsoft.com/office/officeart/2005/8/layout/default"/>
    <dgm:cxn modelId="{163835BA-41D2-4F65-8D60-84888C90A2E6}" srcId="{631F14CF-DD3C-408A-9427-223CF5083CA5}" destId="{DF6FA2E9-6C91-4F2C-87CC-C26CF2121C26}" srcOrd="0" destOrd="0" parTransId="{4F4C8F39-B517-4702-BF0E-AE8CD66B0337}" sibTransId="{1AA4872F-F3AD-49D7-A813-6703EFFE97F2}"/>
    <dgm:cxn modelId="{2ADAFADE-87C9-482C-B268-D6B8BA652693}" srcId="{631F14CF-DD3C-408A-9427-223CF5083CA5}" destId="{942875A7-78C6-4045-BEA3-F136C9AB739B}" srcOrd="3" destOrd="0" parTransId="{ABC54A31-062D-4A69-A17A-391D9007F70F}" sibTransId="{9E672544-7B24-400E-9C00-E86A7DC69CD7}"/>
    <dgm:cxn modelId="{14A179FC-B5DC-4631-AB80-304C1D821E35}" srcId="{631F14CF-DD3C-408A-9427-223CF5083CA5}" destId="{EF19BDC1-E74F-492C-811A-DB4E509B8F84}" srcOrd="2" destOrd="0" parTransId="{0202CA48-011B-4A0A-BD5A-3A49DC47F0FD}" sibTransId="{D04FD8E9-DD9F-44F0-BF01-2E5D48ED4A9D}"/>
    <dgm:cxn modelId="{116711FF-962C-2240-9AC5-2AE51FB407B5}" type="presOf" srcId="{F8A76E21-045F-49A1-B53B-F38EE8D47731}" destId="{BED1EDC5-FF94-AE41-832A-04DD10F3768E}" srcOrd="0" destOrd="0" presId="urn:microsoft.com/office/officeart/2005/8/layout/default"/>
    <dgm:cxn modelId="{903B32C4-F155-F14B-9973-ADA72967DD20}" type="presParOf" srcId="{45203968-1D33-1143-8D0B-3E8C09AE0C7A}" destId="{C27747A5-3062-1A49-8BFE-ADE6CB676A79}" srcOrd="0" destOrd="0" presId="urn:microsoft.com/office/officeart/2005/8/layout/default"/>
    <dgm:cxn modelId="{B04DE870-FD8B-9E46-8463-58D8FAAE61C0}" type="presParOf" srcId="{45203968-1D33-1143-8D0B-3E8C09AE0C7A}" destId="{4A1A8C6E-05FF-0142-89C2-3F888A915E8A}" srcOrd="1" destOrd="0" presId="urn:microsoft.com/office/officeart/2005/8/layout/default"/>
    <dgm:cxn modelId="{DF2B484B-E42F-0A4F-A1A3-E0B1039AE47A}" type="presParOf" srcId="{45203968-1D33-1143-8D0B-3E8C09AE0C7A}" destId="{72E26FCA-2819-FB46-A6E7-79C482C92B04}" srcOrd="2" destOrd="0" presId="urn:microsoft.com/office/officeart/2005/8/layout/default"/>
    <dgm:cxn modelId="{C345B4B7-DABB-3E4B-815A-B6838922C019}" type="presParOf" srcId="{45203968-1D33-1143-8D0B-3E8C09AE0C7A}" destId="{AB8A43E2-7D58-074B-953D-476AB822EFA5}" srcOrd="3" destOrd="0" presId="urn:microsoft.com/office/officeart/2005/8/layout/default"/>
    <dgm:cxn modelId="{425F8893-0D13-AC41-86C9-D1080991416C}" type="presParOf" srcId="{45203968-1D33-1143-8D0B-3E8C09AE0C7A}" destId="{919EE1E5-8EBF-EB42-BB92-99C72CF43AA5}" srcOrd="4" destOrd="0" presId="urn:microsoft.com/office/officeart/2005/8/layout/default"/>
    <dgm:cxn modelId="{06C959D7-9F05-0840-A165-B313C4727980}" type="presParOf" srcId="{45203968-1D33-1143-8D0B-3E8C09AE0C7A}" destId="{FC0963F9-DC2C-A94C-8008-C38E75B0D9D4}" srcOrd="5" destOrd="0" presId="urn:microsoft.com/office/officeart/2005/8/layout/default"/>
    <dgm:cxn modelId="{D012B195-4D2E-7148-9FD9-B5BF80B331D8}" type="presParOf" srcId="{45203968-1D33-1143-8D0B-3E8C09AE0C7A}" destId="{B93A1FD0-85B1-5543-9581-5D84EEA50C68}" srcOrd="6" destOrd="0" presId="urn:microsoft.com/office/officeart/2005/8/layout/default"/>
    <dgm:cxn modelId="{2058D02C-4F5E-6742-9824-32FCB5C59A3A}" type="presParOf" srcId="{45203968-1D33-1143-8D0B-3E8C09AE0C7A}" destId="{4184E074-BCB7-0D49-B7D5-BC889D71519E}" srcOrd="7" destOrd="0" presId="urn:microsoft.com/office/officeart/2005/8/layout/default"/>
    <dgm:cxn modelId="{82869A52-EC38-CE4E-A930-F81114357129}" type="presParOf" srcId="{45203968-1D33-1143-8D0B-3E8C09AE0C7A}" destId="{BED1EDC5-FF94-AE41-832A-04DD10F3768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11F5A-DD9A-1944-8F73-6F5C47FF694E}">
      <dsp:nvSpPr>
        <dsp:cNvPr id="0" name=""/>
        <dsp:cNvSpPr/>
      </dsp:nvSpPr>
      <dsp:spPr>
        <a:xfrm>
          <a:off x="0" y="2646"/>
          <a:ext cx="10506456" cy="17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A10E5D-5E12-6F43-9D24-D37E145B3C41}">
      <dsp:nvSpPr>
        <dsp:cNvPr id="0" name=""/>
        <dsp:cNvSpPr/>
      </dsp:nvSpPr>
      <dsp:spPr>
        <a:xfrm>
          <a:off x="52016" y="41335"/>
          <a:ext cx="94667" cy="945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89B77-8E48-A24D-92E4-AB484A55C82E}">
      <dsp:nvSpPr>
        <dsp:cNvPr id="0" name=""/>
        <dsp:cNvSpPr/>
      </dsp:nvSpPr>
      <dsp:spPr>
        <a:xfrm>
          <a:off x="198699" y="2646"/>
          <a:ext cx="9097561" cy="172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16" tIns="18216" rIns="18216" bIns="1821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</dsp:txBody>
      <dsp:txXfrm>
        <a:off x="198699" y="2646"/>
        <a:ext cx="9097561" cy="172122"/>
      </dsp:txXfrm>
    </dsp:sp>
    <dsp:sp modelId="{1DC3E427-ACE4-4AA5-8EA8-B72B8E1EB299}">
      <dsp:nvSpPr>
        <dsp:cNvPr id="0" name=""/>
        <dsp:cNvSpPr/>
      </dsp:nvSpPr>
      <dsp:spPr>
        <a:xfrm>
          <a:off x="0" y="195631"/>
          <a:ext cx="10506456" cy="17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1E9B4-9869-49CF-8A03-E26B4DB166D4}">
      <dsp:nvSpPr>
        <dsp:cNvPr id="0" name=""/>
        <dsp:cNvSpPr/>
      </dsp:nvSpPr>
      <dsp:spPr>
        <a:xfrm>
          <a:off x="52016" y="234321"/>
          <a:ext cx="94667" cy="945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9C8DF-AC73-4B13-AD71-BC1D46FB29F5}">
      <dsp:nvSpPr>
        <dsp:cNvPr id="0" name=""/>
        <dsp:cNvSpPr/>
      </dsp:nvSpPr>
      <dsp:spPr>
        <a:xfrm>
          <a:off x="198699" y="195631"/>
          <a:ext cx="9097561" cy="172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16" tIns="18216" rIns="18216" bIns="18216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Slide 2– Introduction</a:t>
          </a:r>
          <a:endParaRPr lang="en-US" sz="3200" kern="1200" dirty="0"/>
        </a:p>
      </dsp:txBody>
      <dsp:txXfrm>
        <a:off x="198699" y="195631"/>
        <a:ext cx="9097561" cy="172122"/>
      </dsp:txXfrm>
    </dsp:sp>
    <dsp:sp modelId="{0B64BBE1-B1B6-488A-9C8D-D83867534FD7}">
      <dsp:nvSpPr>
        <dsp:cNvPr id="0" name=""/>
        <dsp:cNvSpPr/>
      </dsp:nvSpPr>
      <dsp:spPr>
        <a:xfrm>
          <a:off x="0" y="2023778"/>
          <a:ext cx="10506456" cy="1719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F5973-CA15-4659-B784-7ECA14C97955}">
      <dsp:nvSpPr>
        <dsp:cNvPr id="0" name=""/>
        <dsp:cNvSpPr/>
      </dsp:nvSpPr>
      <dsp:spPr>
        <a:xfrm>
          <a:off x="52016" y="2062468"/>
          <a:ext cx="94667" cy="945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EC3AF-5DE5-4207-AA3E-F9D7E9B060FD}">
      <dsp:nvSpPr>
        <dsp:cNvPr id="0" name=""/>
        <dsp:cNvSpPr/>
      </dsp:nvSpPr>
      <dsp:spPr>
        <a:xfrm>
          <a:off x="198699" y="388617"/>
          <a:ext cx="9097561" cy="3442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16" tIns="18216" rIns="18216" bIns="1821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Good day everyone. My name is Jackelyn Tindugan, and today I will be presenting my business plan for a 24-Hour Mini Mart. This mini mart is designed to provide fast, accessible, and reliable shopping for customers at any time of the day. It aims to become a convenient and trusted part of the community.</a:t>
          </a:r>
        </a:p>
      </dsp:txBody>
      <dsp:txXfrm>
        <a:off x="198699" y="388617"/>
        <a:ext cx="9097561" cy="34424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CBC2A-D744-2842-9905-0D590054E8D1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Slide 5: Management Structure</a:t>
          </a:r>
          <a:endParaRPr lang="en-US" sz="3200" kern="1200" dirty="0"/>
        </a:p>
      </dsp:txBody>
      <dsp:txXfrm>
        <a:off x="307345" y="1546"/>
        <a:ext cx="3222855" cy="1933713"/>
      </dsp:txXfrm>
    </dsp:sp>
    <dsp:sp modelId="{D928D637-F2E4-564E-9E5F-16DF1E8FF050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2">
            <a:hueOff val="1288722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Store Manager (Owner) – Oversees operations and finances.</a:t>
          </a:r>
          <a:endParaRPr lang="en-US" sz="2400" kern="1200"/>
        </a:p>
      </dsp:txBody>
      <dsp:txXfrm>
        <a:off x="3852486" y="1546"/>
        <a:ext cx="3222855" cy="1933713"/>
      </dsp:txXfrm>
    </dsp:sp>
    <dsp:sp modelId="{B2156841-ABB9-4B4E-B639-EC62E97A9549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Cashiers (3) – Handle transactions (3 shifts: Morning, Afternoon, Night).</a:t>
          </a:r>
          <a:endParaRPr lang="en-US" sz="2400" kern="1200"/>
        </a:p>
      </dsp:txBody>
      <dsp:txXfrm>
        <a:off x="7397627" y="1546"/>
        <a:ext cx="3222855" cy="1933713"/>
      </dsp:txXfrm>
    </dsp:sp>
    <dsp:sp modelId="{D364BBE9-09EF-3146-BA86-1FA53E9705B8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2">
            <a:hueOff val="3866168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Stock &amp; Inventory Assistant (1) – Monitors stock and suppliers.</a:t>
          </a:r>
          <a:endParaRPr lang="en-US" sz="2400" kern="1200"/>
        </a:p>
      </dsp:txBody>
      <dsp:txXfrm>
        <a:off x="307345" y="2257545"/>
        <a:ext cx="3222855" cy="1933713"/>
      </dsp:txXfrm>
    </dsp:sp>
    <dsp:sp modelId="{B2683906-CCC5-6A4C-8FE6-ACEDC961E3BD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2">
            <a:hueOff val="5154890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Marketing Assistant (1) – Manages promotions and community partnerships.</a:t>
          </a:r>
          <a:endParaRPr lang="en-US" sz="2400" kern="1200"/>
        </a:p>
      </dsp:txBody>
      <dsp:txXfrm>
        <a:off x="3852486" y="2257545"/>
        <a:ext cx="3222855" cy="1933713"/>
      </dsp:txXfrm>
    </dsp:sp>
    <dsp:sp modelId="{25D5C459-D7F5-9D45-9778-07E1A43BFA1B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Flat organizational structure for efficiency and teamwork.</a:t>
          </a:r>
          <a:endParaRPr lang="en-US" sz="2400" kern="1200"/>
        </a:p>
      </dsp:txBody>
      <dsp:txXfrm>
        <a:off x="739762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747A5-3062-1A49-8BFE-ADE6CB676A79}">
      <dsp:nvSpPr>
        <dsp:cNvPr id="0" name=""/>
        <dsp:cNvSpPr/>
      </dsp:nvSpPr>
      <dsp:spPr>
        <a:xfrm>
          <a:off x="1246673" y="0"/>
          <a:ext cx="3820120" cy="174034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Slide 13: Conclusion</a:t>
          </a:r>
          <a:endParaRPr lang="en-US" sz="3200" kern="1200" dirty="0"/>
        </a:p>
      </dsp:txBody>
      <dsp:txXfrm>
        <a:off x="1246673" y="0"/>
        <a:ext cx="3820120" cy="1740347"/>
      </dsp:txXfrm>
    </dsp:sp>
    <dsp:sp modelId="{72E26FCA-2819-FB46-A6E7-79C482C92B04}">
      <dsp:nvSpPr>
        <dsp:cNvPr id="0" name=""/>
        <dsp:cNvSpPr/>
      </dsp:nvSpPr>
      <dsp:spPr>
        <a:xfrm>
          <a:off x="5257800" y="0"/>
          <a:ext cx="3820120" cy="1759921"/>
        </a:xfrm>
        <a:prstGeom prst="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24-Hour Mini Mart will provide convenience, reliability, and community service.</a:t>
          </a:r>
          <a:endParaRPr lang="en-US" sz="2400" kern="1200" dirty="0"/>
        </a:p>
      </dsp:txBody>
      <dsp:txXfrm>
        <a:off x="5257800" y="0"/>
        <a:ext cx="3820120" cy="1759921"/>
      </dsp:txXfrm>
    </dsp:sp>
    <dsp:sp modelId="{919EE1E5-8EBF-EB42-BB92-99C72CF43AA5}">
      <dsp:nvSpPr>
        <dsp:cNvPr id="0" name=""/>
        <dsp:cNvSpPr/>
      </dsp:nvSpPr>
      <dsp:spPr>
        <a:xfrm>
          <a:off x="1246673" y="1850287"/>
          <a:ext cx="3820120" cy="2292072"/>
        </a:xfrm>
        <a:prstGeom prst="rect">
          <a:avLst/>
        </a:prstGeom>
        <a:gradFill rotWithShape="0">
          <a:gsLst>
            <a:gs pos="0">
              <a:schemeClr val="accent2">
                <a:hueOff val="3221806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6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6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Focus on affordable prices, excellent service, and sustainable growth.</a:t>
          </a:r>
          <a:endParaRPr lang="en-US" sz="2400" kern="1200" dirty="0"/>
        </a:p>
      </dsp:txBody>
      <dsp:txXfrm>
        <a:off x="1246673" y="1850287"/>
        <a:ext cx="3820120" cy="2292072"/>
      </dsp:txXfrm>
    </dsp:sp>
    <dsp:sp modelId="{B93A1FD0-85B1-5543-9581-5D84EEA50C68}">
      <dsp:nvSpPr>
        <dsp:cNvPr id="0" name=""/>
        <dsp:cNvSpPr/>
      </dsp:nvSpPr>
      <dsp:spPr>
        <a:xfrm>
          <a:off x="5417824" y="1912264"/>
          <a:ext cx="3820120" cy="2292072"/>
        </a:xfrm>
        <a:prstGeom prst="rect">
          <a:avLst/>
        </a:prstGeom>
        <a:gradFill rotWithShape="0">
          <a:gsLst>
            <a:gs pos="0">
              <a:schemeClr val="accent2">
                <a:hueOff val="4832709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09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09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Aiming to become the most trusted local 24/7 store in the area</a:t>
          </a:r>
          <a:endParaRPr lang="en-US" sz="2400" kern="1200" dirty="0"/>
        </a:p>
      </dsp:txBody>
      <dsp:txXfrm>
        <a:off x="5417824" y="1912264"/>
        <a:ext cx="3820120" cy="2292072"/>
      </dsp:txXfrm>
    </dsp:sp>
    <dsp:sp modelId="{BED1EDC5-FF94-AE41-832A-04DD10F3768E}">
      <dsp:nvSpPr>
        <dsp:cNvPr id="0" name=""/>
        <dsp:cNvSpPr/>
      </dsp:nvSpPr>
      <dsp:spPr>
        <a:xfrm>
          <a:off x="3347739" y="4431382"/>
          <a:ext cx="3820120" cy="2292072"/>
        </a:xfrm>
        <a:prstGeom prst="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PESTEL analysis support positive outlook, and the financial projections show strong profitability with a quick break-even period.</a:t>
          </a:r>
          <a:endParaRPr lang="en-US" sz="2400" kern="1200" dirty="0"/>
        </a:p>
      </dsp:txBody>
      <dsp:txXfrm>
        <a:off x="3347739" y="4431382"/>
        <a:ext cx="3820120" cy="22920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9A2B3-9059-9A9F-28C0-06B66E850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FBF788-AC01-7449-1920-5051A2B3C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A36B45-8963-57A1-5F53-DE0F03CCC9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F07A9-27D3-4640-FBCA-AE2C213CD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2FBC0-76AF-E12C-3B75-F8F336BAF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984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DF609-F8AA-20EA-D9B9-705890373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ED8F4-9ED8-7A08-E806-EAEE1AC52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97211-FE24-C66A-E077-237D32A4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B520E-3654-1D4A-9162-2F5D7BBA6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ACCF7-0BFB-46B5-FCFD-99908418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89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AAF1C-6CF4-ED58-595B-DF42EC749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67415F-93EA-1E8C-26C0-4D1AAA0A2E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55595-5B16-D353-D508-EAB087EA5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F667D-E86D-FE73-38A2-E45A8206A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12588-166A-413B-ECB9-23199AFC5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98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9440D-6201-DA10-80A9-3A94ECFB4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D8F11-1A7A-89E7-3A36-F0AE1976C3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B0F385-1B54-AE35-D7EF-F024622B5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D4CF95-BAE3-4CA5-FCB3-D1120FCA7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A68D7-776F-2564-60C4-8C0DD5F4D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97025B-41F5-61E7-06B7-7471BE8B4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646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7F2D2-1407-F0A7-C958-54BA1CC6D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7F059E-80F0-5580-1DEC-36F43F7215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2F4E7E-755A-F553-4A9C-7740AB1B3E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6AF8DA-2451-0FA6-DDAD-11B1D7932E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47BBDB-F713-E72E-8A42-865F5076A8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3885ED-7A95-C1F3-60C4-362509055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98395-D233-98DE-2C43-4A071F5BC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A4970E-5D63-4772-FADF-FB410E7A3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11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9AEA7-3168-7707-4746-B7FD90F5F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028FDE-F724-C2BE-8AE0-25F02D8F6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70295E-615C-65B7-1F1A-77C5D28F7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1DBE3C-710B-A09D-774A-6ED97CF90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89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2A8C51-F06F-5B2A-E064-490F4C285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F4CD61-3880-4D2F-58B4-09966DAEA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488A03-0E10-B67C-F55A-2F394204A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618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03BA1-AE74-4EB9-D2B5-537FB2AF5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3A63E-684A-F3FF-056A-737367C36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B201B-D3BA-A84D-B303-1C7097C2C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B7020B-9CDC-1C1A-FD2F-80C6381C1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E04D58-5844-61A7-FF1E-4F1B8BC94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E91A4B-2F9E-6D9C-0A09-816AF5211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431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72F0-7B66-D938-64BC-16187073A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876CC3-943E-D385-47CE-F6E40494F3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38046-15AE-21AE-965C-6786227591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20A529-ECAD-2907-0CE4-F9B8A3E60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5933E-805A-8D86-15BE-CB51EB9D9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EEF444-FFDB-CF43-4563-C6F6915C7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213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5921E-0883-DF7C-4405-AC0065523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0AE88D-A347-4A7F-E200-9736D26593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92CC66-B866-46E2-45AB-812738B72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B9685-DBBF-F865-2717-D165BCD2C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3E73E-B63E-42A7-549C-B647BA8E9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49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825A14-913E-D0C0-B7B3-18701C031C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44269D-ED32-F150-B21F-0FE4C2F74F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A6FF4-3C0D-1A65-6C29-7BACDCF97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32CB4-A691-642D-2AD9-166B4009E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B55D8-3CCF-D314-223F-E5057E350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325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46077-1E0E-77E4-0E5F-ED70F587D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5836BB-BFC1-6032-E1A5-608952F119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CEAD2-96E5-740E-7677-B63A0FF1E0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9F855F-6D83-2D44-B941-E249F6F3EA64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DE7EE-BD4D-C947-577F-DEF22C6424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404721-1C3C-0018-9CE7-E43CC08087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CD78CC-464F-A142-8F8D-25DC515E0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472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512330" TargetMode="External"/><Relationship Id="rId7" Type="http://schemas.openxmlformats.org/officeDocument/2006/relationships/hyperlink" Target="https://pxhere.com/en/photo/71498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s://universitycompare.com/universities/university-wales-trinity-saint-david/postgraduate/industrial-engineering-msc-39368-2026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46EA2-443F-FD5C-6768-175DEE3B1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261" y="1013136"/>
            <a:ext cx="5077865" cy="4473237"/>
          </a:xfrm>
        </p:spPr>
        <p:txBody>
          <a:bodyPr anchor="t">
            <a:noAutofit/>
          </a:bodyPr>
          <a:lstStyle/>
          <a:p>
            <a:pPr algn="l"/>
            <a:r>
              <a:rPr lang="en-GB" sz="3200" b="1" dirty="0"/>
              <a:t>Slide 1: Title Slide</a:t>
            </a:r>
            <a:br>
              <a:rPr lang="en-GB" sz="3200" b="1" dirty="0"/>
            </a:br>
            <a:br>
              <a:rPr lang="en-GB" sz="3200" dirty="0"/>
            </a:br>
            <a:r>
              <a:rPr lang="en-GB" sz="2800" dirty="0">
                <a:solidFill>
                  <a:srgbClr val="0070C0"/>
                </a:solidFill>
              </a:rPr>
              <a:t>Assignment Tittle: </a:t>
            </a:r>
            <a:r>
              <a:rPr lang="en-GB" sz="2800" dirty="0"/>
              <a:t>Individual Presentation of Business Plan</a:t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Student Name: </a:t>
            </a:r>
            <a:r>
              <a:rPr lang="en-GB" sz="2800" dirty="0"/>
              <a:t>Jackelyn Tindugan </a:t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Student ID: </a:t>
            </a:r>
            <a:r>
              <a:rPr lang="en-GB" sz="2800" dirty="0"/>
              <a:t>2429085</a:t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Lecturer:  </a:t>
            </a:r>
            <a:r>
              <a:rPr lang="en-GB" sz="2800" dirty="0"/>
              <a:t>Andry </a:t>
            </a:r>
            <a:r>
              <a:rPr lang="en-GB" sz="2800" dirty="0" err="1"/>
              <a:t>Rakotovololona</a:t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Module Name: </a:t>
            </a:r>
            <a:r>
              <a:rPr lang="en-GB" sz="2800" dirty="0"/>
              <a:t>Enterprise and Entrepreneurship </a:t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Module Code: </a:t>
            </a:r>
            <a:r>
              <a:rPr lang="en-GB" sz="2800" dirty="0"/>
              <a:t>LCLCM4006-LON</a:t>
            </a:r>
            <a:br>
              <a:rPr lang="en-GB" sz="2800" dirty="0"/>
            </a:br>
            <a:endParaRPr lang="en-US" sz="2800" dirty="0">
              <a:latin typeface="+mn-lt"/>
              <a:cs typeface="Abril Fatface" panose="020F0502020204030204" pitchFamily="34" charset="0"/>
            </a:endParaRPr>
          </a:p>
        </p:txBody>
      </p: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192712F8-36FA-35DF-0CE8-4098D9332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Free Images : building, toy, supermarket, grocery store, salvationarmy ...">
            <a:extLst>
              <a:ext uri="{FF2B5EF4-FFF2-40B4-BE49-F238E27FC236}">
                <a16:creationId xmlns:a16="http://schemas.microsoft.com/office/drawing/2014/main" id="{65847CD6-609A-AFAB-4AC2-055857ED287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356" r="23372" b="3"/>
          <a:stretch>
            <a:fillRect/>
          </a:stretch>
        </p:blipFill>
        <p:spPr>
          <a:xfrm>
            <a:off x="6273713" y="858154"/>
            <a:ext cx="2512111" cy="2534559"/>
          </a:xfrm>
          <a:prstGeom prst="rect">
            <a:avLst/>
          </a:prstGeom>
        </p:spPr>
      </p:pic>
      <p:pic>
        <p:nvPicPr>
          <p:cNvPr id="9" name="Picture 8" descr="Industrial Engineering MSc | University of Wales Trinity Saint David ...">
            <a:extLst>
              <a:ext uri="{FF2B5EF4-FFF2-40B4-BE49-F238E27FC236}">
                <a16:creationId xmlns:a16="http://schemas.microsoft.com/office/drawing/2014/main" id="{EF33EC6E-AC96-AFC0-3CBC-3ACD972407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1265" b="-2"/>
          <a:stretch>
            <a:fillRect/>
          </a:stretch>
        </p:blipFill>
        <p:spPr>
          <a:xfrm>
            <a:off x="8845196" y="858154"/>
            <a:ext cx="2508603" cy="2534559"/>
          </a:xfrm>
          <a:prstGeom prst="rect">
            <a:avLst/>
          </a:prstGeom>
        </p:spPr>
      </p:pic>
      <p:pic>
        <p:nvPicPr>
          <p:cNvPr id="10" name="Picture 9" descr="Free Images : coffee, building, machine, tea shop, self service, box ...">
            <a:extLst>
              <a:ext uri="{FF2B5EF4-FFF2-40B4-BE49-F238E27FC236}">
                <a16:creationId xmlns:a16="http://schemas.microsoft.com/office/drawing/2014/main" id="{9F2D0677-60BC-9012-1D7B-521D493FB06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2933" r="3" b="21634"/>
          <a:stretch>
            <a:fillRect/>
          </a:stretch>
        </p:blipFill>
        <p:spPr>
          <a:xfrm>
            <a:off x="6273713" y="3442962"/>
            <a:ext cx="5077866" cy="255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990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9" name="TextBox 4">
            <a:extLst>
              <a:ext uri="{FF2B5EF4-FFF2-40B4-BE49-F238E27FC236}">
                <a16:creationId xmlns:a16="http://schemas.microsoft.com/office/drawing/2014/main" id="{D5DAF0DE-6AC6-60E2-43E1-65EB5C982D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9665015"/>
              </p:ext>
            </p:extLst>
          </p:nvPr>
        </p:nvGraphicFramePr>
        <p:xfrm>
          <a:off x="838200" y="2295252"/>
          <a:ext cx="10506456" cy="38337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7344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9D1D2-99E1-9271-3FD1-86418EBBE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3471"/>
            <a:ext cx="10515600" cy="5913492"/>
          </a:xfrm>
        </p:spPr>
        <p:txBody>
          <a:bodyPr/>
          <a:lstStyle/>
          <a:p>
            <a:pPr>
              <a:buNone/>
            </a:pPr>
            <a:br>
              <a:rPr lang="en-GB" dirty="0"/>
            </a:br>
            <a:r>
              <a:rPr lang="en-GB" sz="3200" b="1" dirty="0">
                <a:solidFill>
                  <a:srgbClr val="0070C0"/>
                </a:solidFill>
              </a:rPr>
              <a:t>Slide 3: Overview of the Business</a:t>
            </a:r>
          </a:p>
          <a:p>
            <a:pPr>
              <a:buNone/>
            </a:pPr>
            <a:endParaRPr lang="en-GB" sz="3200" b="1" dirty="0"/>
          </a:p>
          <a:p>
            <a:r>
              <a:rPr lang="en-GB" dirty="0"/>
              <a:t>A 1,200 sq. ft. mini convenience store operating 24/7,offering essential goods and and quick service items.</a:t>
            </a:r>
          </a:p>
          <a:p>
            <a:endParaRPr lang="en-GB" dirty="0"/>
          </a:p>
          <a:p>
            <a:r>
              <a:rPr lang="en-GB" dirty="0"/>
              <a:t>Strategically located along a main road for high visibility, accessibility and easy access foot and vehicle traffic.</a:t>
            </a:r>
          </a:p>
          <a:p>
            <a:endParaRPr lang="en-GB" dirty="0"/>
          </a:p>
          <a:p>
            <a:r>
              <a:rPr lang="en-GB" dirty="0"/>
              <a:t>This benefits both regular customers and passersby, such as commuters, travellers, and late-night workers.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B5A76D-D051-2103-6065-8771DC66161D}"/>
              </a:ext>
            </a:extLst>
          </p:cNvPr>
          <p:cNvSpPr txBox="1"/>
          <p:nvPr/>
        </p:nvSpPr>
        <p:spPr>
          <a:xfrm>
            <a:off x="3048000" y="311091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C0CBAB-A013-AD69-92C2-996163B8DE3D}"/>
              </a:ext>
            </a:extLst>
          </p:cNvPr>
          <p:cNvSpPr txBox="1"/>
          <p:nvPr/>
        </p:nvSpPr>
        <p:spPr>
          <a:xfrm>
            <a:off x="3048000" y="311091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861B0D-E260-7843-EB28-7F26585EF612}"/>
              </a:ext>
            </a:extLst>
          </p:cNvPr>
          <p:cNvSpPr txBox="1"/>
          <p:nvPr/>
        </p:nvSpPr>
        <p:spPr>
          <a:xfrm flipV="1">
            <a:off x="1662796" y="2926249"/>
            <a:ext cx="78841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4422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66C72-5356-AEF5-318A-D9B14D5EE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878" y="1456841"/>
            <a:ext cx="8384583" cy="5401160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accent4"/>
                </a:solidFill>
                <a:latin typeface="+mn-lt"/>
              </a:rPr>
              <a:t>Slide 4: Legal Structure</a:t>
            </a:r>
            <a:br>
              <a:rPr lang="en-US" sz="3600" b="1" dirty="0">
                <a:solidFill>
                  <a:schemeClr val="accent4"/>
                </a:solidFill>
                <a:latin typeface="+mn-lt"/>
              </a:rPr>
            </a:br>
            <a:br>
              <a:rPr lang="en-US" sz="2800" b="1" dirty="0">
                <a:solidFill>
                  <a:schemeClr val="accent4"/>
                </a:solidFill>
                <a:latin typeface="+mn-lt"/>
              </a:rPr>
            </a:br>
            <a:r>
              <a:rPr lang="en-US" sz="2800" dirty="0">
                <a:latin typeface="+mn-lt"/>
              </a:rPr>
              <a:t>Registered as a Private Limited Company (Ltd.)</a:t>
            </a: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Provides limited liability and allows investor participation.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This structure offers two main advantages:</a:t>
            </a:r>
            <a:br>
              <a:rPr lang="en-US" sz="2800" dirty="0">
                <a:latin typeface="+mn-lt"/>
              </a:rPr>
            </a:br>
            <a:r>
              <a:rPr lang="en-US" sz="2700" b="1" dirty="0">
                <a:latin typeface="+mn-lt"/>
              </a:rPr>
              <a:t>1. </a:t>
            </a:r>
            <a:r>
              <a:rPr lang="en-US" sz="2800" dirty="0">
                <a:latin typeface="+mn-lt"/>
              </a:rPr>
              <a:t>Limited liability protection, which protects personal</a:t>
            </a: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      assets.  </a:t>
            </a:r>
            <a:br>
              <a:rPr lang="en-US" sz="2800" dirty="0">
                <a:latin typeface="+mn-lt"/>
              </a:rPr>
            </a:br>
            <a:r>
              <a:rPr lang="en-US" sz="2800" b="1" dirty="0">
                <a:latin typeface="+mn-lt"/>
              </a:rPr>
              <a:t>2. </a:t>
            </a:r>
            <a:r>
              <a:rPr lang="en-US" sz="2800" dirty="0">
                <a:latin typeface="+mn-lt"/>
              </a:rPr>
              <a:t>The ability to include external investors.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This ensures financial security and flexibility as the business</a:t>
            </a:r>
            <a:br>
              <a:rPr lang="en-US" sz="2800" dirty="0">
                <a:latin typeface="+mn-lt"/>
              </a:rPr>
            </a:br>
            <a:r>
              <a:rPr lang="en-US" sz="2800" dirty="0">
                <a:latin typeface="+mn-lt"/>
              </a:rPr>
              <a:t>grows.</a:t>
            </a: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br>
              <a:rPr lang="en-US" sz="2800" dirty="0">
                <a:latin typeface="+mn-lt"/>
              </a:rPr>
            </a:br>
            <a:br>
              <a:rPr lang="en-US" sz="2800" b="1" dirty="0">
                <a:latin typeface="+mn-lt"/>
              </a:rPr>
            </a:br>
            <a:br>
              <a:rPr lang="en-US" sz="2800" b="1" dirty="0">
                <a:latin typeface="+mn-lt"/>
              </a:rPr>
            </a:br>
            <a:br>
              <a:rPr lang="en-US" sz="2800" b="1" dirty="0">
                <a:latin typeface="+mn-lt"/>
              </a:rPr>
            </a:br>
            <a:br>
              <a:rPr lang="en-US" sz="2800" b="1" dirty="0">
                <a:latin typeface="+mn-lt"/>
              </a:rPr>
            </a:br>
            <a:br>
              <a:rPr lang="en-US" sz="3200" b="1" dirty="0">
                <a:latin typeface="+mn-lt"/>
              </a:rPr>
            </a:br>
            <a:br>
              <a:rPr lang="en-US" sz="1800" b="1" dirty="0">
                <a:latin typeface="+mn-lt"/>
              </a:rPr>
            </a:br>
            <a:endParaRPr lang="en-US" sz="1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FD9F7-FAD5-5285-E0BF-5D5F4F3AE04E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1453246" y="4463366"/>
            <a:ext cx="680545" cy="23946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4EB9C-C200-F9E6-EBEA-EEE181F7D2DB}"/>
              </a:ext>
            </a:extLst>
          </p:cNvPr>
          <p:cNvSpPr txBox="1"/>
          <p:nvPr/>
        </p:nvSpPr>
        <p:spPr>
          <a:xfrm>
            <a:off x="896490" y="352199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24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10025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7" name="Content Placeholder 2">
            <a:extLst>
              <a:ext uri="{FF2B5EF4-FFF2-40B4-BE49-F238E27FC236}">
                <a16:creationId xmlns:a16="http://schemas.microsoft.com/office/drawing/2014/main" id="{610C8CBB-F2F1-E9AB-E470-96050D571A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10630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1377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17C20-F9A4-ABA8-894C-37C09F16A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7018" y="0"/>
            <a:ext cx="6936782" cy="6858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GB" sz="2200" dirty="0"/>
            </a:br>
            <a:endParaRPr lang="en-GB" sz="2200" dirty="0"/>
          </a:p>
          <a:p>
            <a:r>
              <a:rPr lang="en-GB" sz="2200" dirty="0"/>
              <a:t>Political: UK policies support small businesses; changes in tax/wages affect costs.</a:t>
            </a:r>
          </a:p>
          <a:p>
            <a:r>
              <a:rPr lang="en-GB" sz="2200" dirty="0"/>
              <a:t>Economic: Inflation and consumer spending impact sales.</a:t>
            </a:r>
          </a:p>
          <a:p>
            <a:r>
              <a:rPr lang="en-GB" sz="2200" dirty="0"/>
              <a:t>Social: Demand for 24-hour convenience, healthy options, and sustainability.</a:t>
            </a:r>
          </a:p>
          <a:p>
            <a:r>
              <a:rPr lang="en-GB" sz="2200" dirty="0"/>
              <a:t>Technological: Use of POS systems and social media marketing.</a:t>
            </a:r>
          </a:p>
          <a:p>
            <a:r>
              <a:rPr lang="en-GB" sz="2200" dirty="0"/>
              <a:t>Environmental: Emphasis on eco-friendly practices and waste reduction.</a:t>
            </a:r>
          </a:p>
          <a:p>
            <a:r>
              <a:rPr lang="en-GB" sz="2200" dirty="0"/>
              <a:t>Legal: Must comply with food safety, employment, and business laws.</a:t>
            </a:r>
          </a:p>
          <a:p>
            <a:endParaRPr lang="en-US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55E42E-89B9-9DF4-60C7-5EFB41918AD7}"/>
              </a:ext>
            </a:extLst>
          </p:cNvPr>
          <p:cNvSpPr txBox="1"/>
          <p:nvPr/>
        </p:nvSpPr>
        <p:spPr>
          <a:xfrm>
            <a:off x="139485" y="2971209"/>
            <a:ext cx="450211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Slide 6: PESTEL Analysis (Overview)</a:t>
            </a:r>
          </a:p>
          <a:p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37357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54655-A4A4-F0C1-7231-CAFAD525E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7998"/>
            <a:ext cx="5558489" cy="6380002"/>
          </a:xfrm>
        </p:spPr>
        <p:txBody>
          <a:bodyPr>
            <a:normAutofit/>
          </a:bodyPr>
          <a:lstStyle/>
          <a:p>
            <a:r>
              <a:rPr lang="en-GB" sz="3200" b="1" dirty="0"/>
              <a:t>Slide 7: Target Market</a:t>
            </a:r>
            <a:br>
              <a:rPr lang="en-GB" sz="3200" dirty="0"/>
            </a:br>
            <a:endParaRPr lang="en-GB" sz="3200" dirty="0"/>
          </a:p>
          <a:p>
            <a:r>
              <a:rPr lang="en-GB" b="1" dirty="0">
                <a:solidFill>
                  <a:srgbClr val="C00000"/>
                </a:solidFill>
              </a:rPr>
              <a:t>Primary:</a:t>
            </a:r>
          </a:p>
          <a:p>
            <a:r>
              <a:rPr lang="en-GB" sz="2400" dirty="0"/>
              <a:t>Local residents, who seek convenient  day to day  products.</a:t>
            </a:r>
          </a:p>
          <a:p>
            <a:r>
              <a:rPr lang="en-GB" sz="2400" dirty="0"/>
              <a:t>Students, meet their lifestyle needs ,including affordability and consistency.</a:t>
            </a:r>
          </a:p>
          <a:p>
            <a:r>
              <a:rPr lang="en-GB" sz="2400" dirty="0"/>
              <a:t>Office Worker. Who value efficiency that fit their daily routines</a:t>
            </a:r>
            <a:r>
              <a:rPr lang="en-GB" sz="1800" dirty="0"/>
              <a:t>.</a:t>
            </a:r>
          </a:p>
          <a:p>
            <a:r>
              <a:rPr lang="en-GB" b="1" dirty="0">
                <a:solidFill>
                  <a:srgbClr val="C00000"/>
                </a:solidFill>
              </a:rPr>
              <a:t>Secondary:</a:t>
            </a:r>
          </a:p>
          <a:p>
            <a:r>
              <a:rPr lang="en-GB" sz="2400" dirty="0"/>
              <a:t>Commuters, travellers, and night-shift workers. Who travel the main road during daily routines, who may stop for essential purchases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1800" dirty="0"/>
          </a:p>
          <a:p>
            <a:endParaRPr lang="en-US" sz="180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Block Arc 30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654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CB8C2-8BBC-8DEC-0DF5-9C1AE64D1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743919"/>
            <a:ext cx="9833548" cy="4841036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Slide 8: Market Positioning</a:t>
            </a:r>
          </a:p>
          <a:p>
            <a:pPr marL="0" indent="0">
              <a:buNone/>
            </a:pPr>
            <a:endParaRPr lang="en-GB" sz="1500" b="1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A reliable 24/7 community store.</a:t>
            </a:r>
          </a:p>
          <a:p>
            <a:r>
              <a:rPr lang="en-GB" dirty="0">
                <a:solidFill>
                  <a:schemeClr val="tx2"/>
                </a:solidFill>
              </a:rPr>
              <a:t>Known for being friendly, clean, and convenient.</a:t>
            </a:r>
          </a:p>
          <a:p>
            <a:r>
              <a:rPr lang="en-GB" dirty="0">
                <a:solidFill>
                  <a:schemeClr val="tx2"/>
                </a:solidFill>
              </a:rPr>
              <a:t>“Your go-to store, any time of day!”</a:t>
            </a:r>
          </a:p>
          <a:p>
            <a:r>
              <a:rPr lang="en-GB" dirty="0">
                <a:solidFill>
                  <a:schemeClr val="tx2"/>
                </a:solidFill>
              </a:rPr>
              <a:t>Always open, fully stocked, and dependable for last minute urgent needs.</a:t>
            </a:r>
          </a:p>
          <a:p>
            <a:r>
              <a:rPr lang="en-GB" dirty="0">
                <a:solidFill>
                  <a:schemeClr val="tx2"/>
                </a:solidFill>
              </a:rPr>
              <a:t>Cleaned, organized and staffed by approaching team members.</a:t>
            </a:r>
          </a:p>
          <a:p>
            <a:r>
              <a:rPr lang="en-GB" dirty="0">
                <a:solidFill>
                  <a:schemeClr val="tx2"/>
                </a:solidFill>
              </a:rPr>
              <a:t>Building trust and loyalty among regular and occasional customers.</a:t>
            </a:r>
          </a:p>
          <a:p>
            <a:endParaRPr lang="en-US" sz="1500" dirty="0">
              <a:solidFill>
                <a:schemeClr val="tx2"/>
              </a:solidFill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61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58678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group of people discussing something&#10;&#10;AI-generated content may be incorrect.">
            <a:extLst>
              <a:ext uri="{FF2B5EF4-FFF2-40B4-BE49-F238E27FC236}">
                <a16:creationId xmlns:a16="http://schemas.microsoft.com/office/drawing/2014/main" id="{BDF19CED-F9A8-8B33-0DE7-A9105488E5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16" r="32675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85B70-FB64-FEC0-6AE8-6DDA3837D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0465" y="0"/>
            <a:ext cx="4140013" cy="6857990"/>
          </a:xfrm>
        </p:spPr>
        <p:txBody>
          <a:bodyPr>
            <a:normAutofit fontScale="92500" lnSpcReduction="20000"/>
          </a:bodyPr>
          <a:lstStyle/>
          <a:p>
            <a:endParaRPr lang="en-GB" sz="1400" b="1" dirty="0"/>
          </a:p>
          <a:p>
            <a:r>
              <a:rPr lang="en-GB" sz="3200" b="1" dirty="0"/>
              <a:t>Slide 9: Products and Services</a:t>
            </a:r>
            <a:br>
              <a:rPr lang="en-GB" sz="1400" dirty="0"/>
            </a:br>
            <a:endParaRPr lang="en-GB" sz="1400" dirty="0"/>
          </a:p>
          <a:p>
            <a:r>
              <a:rPr lang="en-GB" dirty="0"/>
              <a:t>Products:</a:t>
            </a:r>
          </a:p>
          <a:p>
            <a:r>
              <a:rPr lang="en-GB" sz="2600" dirty="0"/>
              <a:t>Groceries, ready-to-eat foods, snacks, beverages, toiletries, over the counter  medicine. hot drinks (coffee, tea hot chocolate)</a:t>
            </a:r>
            <a:br>
              <a:rPr lang="en-GB" sz="2600" dirty="0"/>
            </a:br>
            <a:endParaRPr lang="en-GB" sz="2600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Bill payments, mobile load, e-wallet transactions, and contactless payments.</a:t>
            </a:r>
          </a:p>
          <a:p>
            <a:pPr marL="0" indent="0">
              <a:buNone/>
            </a:pPr>
            <a:r>
              <a:rPr lang="en-GB" dirty="0"/>
              <a:t>Our aim is to deliver friendly customer service, a clean environment and hassle-free shopping experience at any time.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24168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07FC8-3BE0-97EA-C00A-58579B411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495946"/>
            <a:ext cx="4977578" cy="5565025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Slide 10: Marketing Strategies</a:t>
            </a:r>
            <a:br>
              <a:rPr lang="en-GB" sz="1800" dirty="0">
                <a:solidFill>
                  <a:schemeClr val="tx2"/>
                </a:solidFill>
              </a:rPr>
            </a:br>
            <a:endParaRPr lang="en-GB" sz="18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Before Opening:</a:t>
            </a:r>
          </a:p>
          <a:p>
            <a:r>
              <a:rPr lang="en-GB" sz="2400" dirty="0">
                <a:solidFill>
                  <a:schemeClr val="tx2"/>
                </a:solidFill>
              </a:rPr>
              <a:t>Social media updates, “Coming Soon” banners.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A competitive pricing strategy will be used. Offering affordable prices and loyalty rewards.</a:t>
            </a:r>
            <a:br>
              <a:rPr lang="en-GB" sz="2400" dirty="0">
                <a:solidFill>
                  <a:schemeClr val="tx2"/>
                </a:solidFill>
              </a:rPr>
            </a:br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After Opening:</a:t>
            </a:r>
          </a:p>
          <a:p>
            <a:r>
              <a:rPr lang="en-GB" sz="2400" dirty="0">
                <a:solidFill>
                  <a:schemeClr val="tx2"/>
                </a:solidFill>
              </a:rPr>
              <a:t>Flyers, posters, and social media promotions.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Community partnerships and sponsorships.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Discounts, bundle deals, and loyalty programs.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Advertising">
            <a:extLst>
              <a:ext uri="{FF2B5EF4-FFF2-40B4-BE49-F238E27FC236}">
                <a16:creationId xmlns:a16="http://schemas.microsoft.com/office/drawing/2014/main" id="{6C9D7DA9-1EB8-9773-55BF-931477C81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220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22C1A18-18F7-A7A0-6D57-C3FF9A0FFB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1035844"/>
              </p:ext>
            </p:extLst>
          </p:nvPr>
        </p:nvGraphicFramePr>
        <p:xfrm>
          <a:off x="6553200" y="719665"/>
          <a:ext cx="4588934" cy="5054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4467">
                  <a:extLst>
                    <a:ext uri="{9D8B030D-6E8A-4147-A177-3AD203B41FA5}">
                      <a16:colId xmlns:a16="http://schemas.microsoft.com/office/drawing/2014/main" val="278705011"/>
                    </a:ext>
                  </a:extLst>
                </a:gridCol>
                <a:gridCol w="2294467">
                  <a:extLst>
                    <a:ext uri="{9D8B030D-6E8A-4147-A177-3AD203B41FA5}">
                      <a16:colId xmlns:a16="http://schemas.microsoft.com/office/drawing/2014/main" val="3684515312"/>
                    </a:ext>
                  </a:extLst>
                </a:gridCol>
              </a:tblGrid>
              <a:tr h="1263651">
                <a:tc>
                  <a:txBody>
                    <a:bodyPr/>
                    <a:lstStyle/>
                    <a:p>
                      <a:r>
                        <a:rPr lang="en-US" sz="2800" dirty="0"/>
                        <a:t>Funding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003933"/>
                  </a:ext>
                </a:extLst>
              </a:tr>
              <a:tr h="1263651">
                <a:tc>
                  <a:txBody>
                    <a:bodyPr/>
                    <a:lstStyle/>
                    <a:p>
                      <a:r>
                        <a:rPr lang="en-US" sz="2800" dirty="0"/>
                        <a:t>Personal 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028778"/>
                  </a:ext>
                </a:extLst>
              </a:tr>
              <a:tr h="1263651">
                <a:tc>
                  <a:txBody>
                    <a:bodyPr/>
                    <a:lstStyle/>
                    <a:p>
                      <a:r>
                        <a:rPr lang="en-US" sz="2800" dirty="0"/>
                        <a:t>Bank Loan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593832"/>
                  </a:ext>
                </a:extLst>
              </a:tr>
              <a:tr h="1263651">
                <a:tc>
                  <a:txBody>
                    <a:bodyPr/>
                    <a:lstStyle/>
                    <a:p>
                      <a:r>
                        <a:rPr lang="en-US" sz="2800" dirty="0"/>
                        <a:t>Investors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658633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E4113F2-8492-F8FD-3DE5-9F0115D7D0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5392029"/>
              </p:ext>
            </p:extLst>
          </p:nvPr>
        </p:nvGraphicFramePr>
        <p:xfrm>
          <a:off x="1049866" y="719666"/>
          <a:ext cx="4588936" cy="55417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4468">
                  <a:extLst>
                    <a:ext uri="{9D8B030D-6E8A-4147-A177-3AD203B41FA5}">
                      <a16:colId xmlns:a16="http://schemas.microsoft.com/office/drawing/2014/main" val="2992508377"/>
                    </a:ext>
                  </a:extLst>
                </a:gridCol>
                <a:gridCol w="2294468">
                  <a:extLst>
                    <a:ext uri="{9D8B030D-6E8A-4147-A177-3AD203B41FA5}">
                      <a16:colId xmlns:a16="http://schemas.microsoft.com/office/drawing/2014/main" val="739136539"/>
                    </a:ext>
                  </a:extLst>
                </a:gridCol>
              </a:tblGrid>
              <a:tr h="912989">
                <a:tc>
                  <a:txBody>
                    <a:bodyPr/>
                    <a:lstStyle/>
                    <a:p>
                      <a:r>
                        <a:rPr lang="en-US" sz="2800" dirty="0"/>
                        <a:t>Slide 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Financial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6331352"/>
                  </a:ext>
                </a:extLst>
              </a:tr>
              <a:tr h="912989">
                <a:tc>
                  <a:txBody>
                    <a:bodyPr/>
                    <a:lstStyle/>
                    <a:p>
                      <a:r>
                        <a:rPr lang="en-US" sz="2800" dirty="0"/>
                        <a:t>Startup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70,000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546768"/>
                  </a:ext>
                </a:extLst>
              </a:tr>
              <a:tr h="912989">
                <a:tc>
                  <a:txBody>
                    <a:bodyPr/>
                    <a:lstStyle/>
                    <a:p>
                      <a:r>
                        <a:rPr lang="en-US" sz="2800" dirty="0"/>
                        <a:t>Construction &amp;Fit-Out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694730"/>
                  </a:ext>
                </a:extLst>
              </a:tr>
              <a:tr h="912989">
                <a:tc>
                  <a:txBody>
                    <a:bodyPr/>
                    <a:lstStyle/>
                    <a:p>
                      <a:r>
                        <a:rPr lang="en-US" sz="2800" dirty="0"/>
                        <a:t>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4710377"/>
                  </a:ext>
                </a:extLst>
              </a:tr>
              <a:tr h="912989">
                <a:tc>
                  <a:txBody>
                    <a:bodyPr/>
                    <a:lstStyle/>
                    <a:p>
                      <a:r>
                        <a:rPr lang="en-US" sz="2800" dirty="0"/>
                        <a:t>Inventory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8814738"/>
                  </a:ext>
                </a:extLst>
              </a:tr>
              <a:tr h="912989">
                <a:tc>
                  <a:txBody>
                    <a:bodyPr/>
                    <a:lstStyle/>
                    <a:p>
                      <a:r>
                        <a:rPr lang="en-US" sz="2400" dirty="0"/>
                        <a:t>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319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0124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6F108C-289E-3644-9EA4-998832E3EF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962001"/>
              </p:ext>
            </p:extLst>
          </p:nvPr>
        </p:nvGraphicFramePr>
        <p:xfrm>
          <a:off x="1511692" y="457200"/>
          <a:ext cx="9168616" cy="5943605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45098"/>
                  </a:srgbClr>
                </a:solidFill>
                <a:tableStyleId>{5C22544A-7EE6-4342-B048-85BDC9FD1C3A}</a:tableStyleId>
              </a:tblPr>
              <a:tblGrid>
                <a:gridCol w="4323441">
                  <a:extLst>
                    <a:ext uri="{9D8B030D-6E8A-4147-A177-3AD203B41FA5}">
                      <a16:colId xmlns:a16="http://schemas.microsoft.com/office/drawing/2014/main" val="3893820170"/>
                    </a:ext>
                  </a:extLst>
                </a:gridCol>
                <a:gridCol w="4845175">
                  <a:extLst>
                    <a:ext uri="{9D8B030D-6E8A-4147-A177-3AD203B41FA5}">
                      <a16:colId xmlns:a16="http://schemas.microsoft.com/office/drawing/2014/main" val="3550460274"/>
                    </a:ext>
                  </a:extLst>
                </a:gridCol>
              </a:tblGrid>
              <a:tr h="1060165">
                <a:tc>
                  <a:txBody>
                    <a:bodyPr/>
                    <a:lstStyle/>
                    <a:p>
                      <a:r>
                        <a:rPr lang="en-US" sz="3800" b="0" cap="none" spc="0" dirty="0">
                          <a:solidFill>
                            <a:schemeClr val="bg1"/>
                          </a:solidFill>
                        </a:rPr>
                        <a:t>Slide 12: </a:t>
                      </a:r>
                    </a:p>
                  </a:txBody>
                  <a:tcPr marL="250433" marR="250433" marT="250433" marB="1252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800" b="0" cap="none" spc="0">
                          <a:solidFill>
                            <a:schemeClr val="bg1"/>
                          </a:solidFill>
                        </a:rPr>
                        <a:t>Financial Projector</a:t>
                      </a:r>
                    </a:p>
                  </a:txBody>
                  <a:tcPr marL="250433" marR="250433" marT="250433" marB="125216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7887765"/>
                  </a:ext>
                </a:extLst>
              </a:tr>
              <a:tr h="976688">
                <a:tc>
                  <a:txBody>
                    <a:bodyPr/>
                    <a:lstStyle/>
                    <a:p>
                      <a:r>
                        <a:rPr lang="en-US" sz="3300" cap="none" spc="0">
                          <a:solidFill>
                            <a:schemeClr val="tx1"/>
                          </a:solidFill>
                        </a:rPr>
                        <a:t>Monthly Cost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300" cap="none" spc="0">
                          <a:solidFill>
                            <a:schemeClr val="tx1"/>
                          </a:solidFill>
                        </a:rPr>
                        <a:t>16,000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0920813"/>
                  </a:ext>
                </a:extLst>
              </a:tr>
              <a:tr h="976688">
                <a:tc>
                  <a:txBody>
                    <a:bodyPr/>
                    <a:lstStyle/>
                    <a:p>
                      <a:r>
                        <a:rPr lang="en-US" sz="3300" cap="none" spc="0">
                          <a:solidFill>
                            <a:schemeClr val="tx1"/>
                          </a:solidFill>
                        </a:rPr>
                        <a:t>Monthly  Revenue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300" cap="none" spc="0" dirty="0">
                          <a:solidFill>
                            <a:schemeClr val="tx1"/>
                          </a:solidFill>
                        </a:rPr>
                        <a:t>22,000- 24,000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6706089"/>
                  </a:ext>
                </a:extLst>
              </a:tr>
              <a:tr h="976688">
                <a:tc>
                  <a:txBody>
                    <a:bodyPr/>
                    <a:lstStyle/>
                    <a:p>
                      <a:r>
                        <a:rPr lang="en-US" sz="3300" cap="none" spc="0">
                          <a:solidFill>
                            <a:schemeClr val="tx1"/>
                          </a:solidFill>
                        </a:rPr>
                        <a:t>Monthly Profit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300" cap="none" spc="0" dirty="0">
                          <a:solidFill>
                            <a:schemeClr val="tx1"/>
                          </a:solidFill>
                        </a:rPr>
                        <a:t>6,000- 8,000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7181076"/>
                  </a:ext>
                </a:extLst>
              </a:tr>
              <a:tr h="976688">
                <a:tc>
                  <a:txBody>
                    <a:bodyPr/>
                    <a:lstStyle/>
                    <a:p>
                      <a:r>
                        <a:rPr lang="en-US" sz="3300" cap="none" spc="0">
                          <a:solidFill>
                            <a:schemeClr val="tx1"/>
                          </a:solidFill>
                        </a:rPr>
                        <a:t>Annual Profit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300" cap="none" spc="0" dirty="0">
                          <a:solidFill>
                            <a:schemeClr val="tx1"/>
                          </a:solidFill>
                        </a:rPr>
                        <a:t>72,000- 96,000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FBFBF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122193"/>
                  </a:ext>
                </a:extLst>
              </a:tr>
              <a:tr h="976688">
                <a:tc>
                  <a:txBody>
                    <a:bodyPr/>
                    <a:lstStyle/>
                    <a:p>
                      <a:r>
                        <a:rPr lang="en-US" sz="3300" cap="none" spc="0">
                          <a:solidFill>
                            <a:schemeClr val="tx1"/>
                          </a:solidFill>
                        </a:rPr>
                        <a:t>Break-even: Within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300" cap="none" spc="0" dirty="0">
                          <a:solidFill>
                            <a:schemeClr val="tx1"/>
                          </a:solidFill>
                        </a:rPr>
                        <a:t>10- 12 Months</a:t>
                      </a:r>
                    </a:p>
                  </a:txBody>
                  <a:tcPr marL="250433" marR="250433" marT="250433" marB="125216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6119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1122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 descr="A blue and white triangle background&#10;&#10;AI-generated content may be incorrect.">
            <a:extLst>
              <a:ext uri="{FF2B5EF4-FFF2-40B4-BE49-F238E27FC236}">
                <a16:creationId xmlns:a16="http://schemas.microsoft.com/office/drawing/2014/main" id="{030AA59A-00C2-3455-EF1A-18CF7DBFA08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608" b="464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5E26C6-B428-5E3B-0A90-DDD575A5A9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745261"/>
              </p:ext>
            </p:extLst>
          </p:nvPr>
        </p:nvGraphicFramePr>
        <p:xfrm>
          <a:off x="838200" y="0"/>
          <a:ext cx="10515600" cy="7113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7070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18205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18775</TotalTime>
  <Words>786</Words>
  <Application>Microsoft Macintosh PowerPoint</Application>
  <PresentationFormat>Widescreen</PresentationFormat>
  <Paragraphs>96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Slide 1: Title Slide  Assignment Tittle: Individual Presentation of Business Plan Student Name: Jackelyn Tindugan  Student ID: 2429085 Lecturer:  Andry Rakotovololona Module Name: Enterprise and Entrepreneurship  Module Code: LCLCM4006-LON </vt:lpstr>
      <vt:lpstr>PowerPoint Presentation</vt:lpstr>
      <vt:lpstr>PowerPoint Presentation</vt:lpstr>
      <vt:lpstr>Slide 4: Legal Structure  Registered as a Private Limited Company (Ltd.) Provides limited liability and allows investor participation.  This structure offers two main advantages: 1. Limited liability protection, which protects personal       assets.   2. The ability to include external investors.  This ensures financial security and flexibility as the business grows.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1: Title Slide  24-HOURS MINI MART BUSINESS PLAN  Proposed by: Jackelyn Tindugan (2429085)  Presented to: Andry Rakotovololona  Enterprise and Entrepreneurship – LCLM4004_LON </dc:title>
  <dc:creator>jackelyn Tindugan</dc:creator>
  <cp:lastModifiedBy>jackelyn Tindugan</cp:lastModifiedBy>
  <cp:revision>3</cp:revision>
  <dcterms:created xsi:type="dcterms:W3CDTF">2025-11-11T20:21:43Z</dcterms:created>
  <dcterms:modified xsi:type="dcterms:W3CDTF">2025-12-06T01:50:39Z</dcterms:modified>
</cp:coreProperties>
</file>