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3" r:id="rId4"/>
  </p:sldMasterIdLst>
  <p:notesMasterIdLst>
    <p:notesMasterId r:id="rId53"/>
  </p:notesMasterIdLst>
  <p:sldIdLst>
    <p:sldId id="401" r:id="rId5"/>
    <p:sldId id="491" r:id="rId6"/>
    <p:sldId id="402" r:id="rId7"/>
    <p:sldId id="403" r:id="rId8"/>
    <p:sldId id="404" r:id="rId9"/>
    <p:sldId id="405" r:id="rId10"/>
    <p:sldId id="406" r:id="rId11"/>
    <p:sldId id="407" r:id="rId12"/>
    <p:sldId id="408" r:id="rId13"/>
    <p:sldId id="409" r:id="rId14"/>
    <p:sldId id="410" r:id="rId15"/>
    <p:sldId id="411" r:id="rId16"/>
    <p:sldId id="496" r:id="rId17"/>
    <p:sldId id="412" r:id="rId18"/>
    <p:sldId id="421" r:id="rId19"/>
    <p:sldId id="413" r:id="rId20"/>
    <p:sldId id="414" r:id="rId21"/>
    <p:sldId id="502" r:id="rId22"/>
    <p:sldId id="503" r:id="rId23"/>
    <p:sldId id="415" r:id="rId24"/>
    <p:sldId id="416" r:id="rId25"/>
    <p:sldId id="417" r:id="rId26"/>
    <p:sldId id="418" r:id="rId27"/>
    <p:sldId id="419" r:id="rId28"/>
    <p:sldId id="492" r:id="rId29"/>
    <p:sldId id="420" r:id="rId30"/>
    <p:sldId id="422" r:id="rId31"/>
    <p:sldId id="464" r:id="rId32"/>
    <p:sldId id="465" r:id="rId33"/>
    <p:sldId id="467" r:id="rId34"/>
    <p:sldId id="497" r:id="rId35"/>
    <p:sldId id="498" r:id="rId36"/>
    <p:sldId id="466" r:id="rId37"/>
    <p:sldId id="468" r:id="rId38"/>
    <p:sldId id="501" r:id="rId39"/>
    <p:sldId id="469" r:id="rId40"/>
    <p:sldId id="482" r:id="rId41"/>
    <p:sldId id="494" r:id="rId42"/>
    <p:sldId id="495" r:id="rId43"/>
    <p:sldId id="483" r:id="rId44"/>
    <p:sldId id="484" r:id="rId45"/>
    <p:sldId id="485" r:id="rId46"/>
    <p:sldId id="493" r:id="rId47"/>
    <p:sldId id="486" r:id="rId48"/>
    <p:sldId id="487" r:id="rId49"/>
    <p:sldId id="488" r:id="rId50"/>
    <p:sldId id="489" r:id="rId51"/>
    <p:sldId id="490" r:id="rId5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672" userDrawn="1">
          <p15:clr>
            <a:srgbClr val="A4A3A4"/>
          </p15:clr>
        </p15:guide>
        <p15:guide id="3" pos="7008" userDrawn="1">
          <p15:clr>
            <a:srgbClr val="A4A3A4"/>
          </p15:clr>
        </p15:guide>
        <p15:guide id="4" orient="horz" pos="1824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36DE1DB-8CBC-448D-BEF7-009BFC3D4B71}" v="82" dt="2023-04-21T13:21:21.92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6208" autoAdjust="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>
        <p:guide orient="horz" pos="2160"/>
        <p:guide pos="672"/>
        <p:guide pos="7008"/>
        <p:guide orient="horz" pos="182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notesMaster" Target="notesMasters/notesMaster1.xml"/><Relationship Id="rId58" Type="http://schemas.microsoft.com/office/2015/10/relationships/revisionInfo" Target="revisionInfo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theme" Target="theme/theme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microsoft.com/office/2018/10/relationships/authors" Target="author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tableStyles" Target="tableStyles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6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4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6.sv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4" Type="http://schemas.openxmlformats.org/officeDocument/2006/relationships/image" Target="../media/image46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4" Type="http://schemas.openxmlformats.org/officeDocument/2006/relationships/image" Target="../media/image50.svg"/></Relationships>
</file>

<file path=ppt/diagrams/_rels/data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svg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54.svg"/><Relationship Id="rId5" Type="http://schemas.openxmlformats.org/officeDocument/2006/relationships/image" Target="../media/image53.png"/><Relationship Id="rId4" Type="http://schemas.openxmlformats.org/officeDocument/2006/relationships/image" Target="../media/image5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6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4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6.sv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4" Type="http://schemas.openxmlformats.org/officeDocument/2006/relationships/image" Target="../media/image46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4" Type="http://schemas.openxmlformats.org/officeDocument/2006/relationships/image" Target="../media/image50.svg"/></Relationships>
</file>

<file path=ppt/diagrams/_rels/drawing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svg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54.svg"/><Relationship Id="rId5" Type="http://schemas.openxmlformats.org/officeDocument/2006/relationships/image" Target="../media/image53.png"/><Relationship Id="rId4" Type="http://schemas.openxmlformats.org/officeDocument/2006/relationships/image" Target="../media/image5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F71706F-4F82-4634-83BE-A03852815F7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96E0BC18-DBA0-4C3F-872E-229C268CAF95}">
      <dgm:prSet/>
      <dgm:spPr/>
      <dgm:t>
        <a:bodyPr/>
        <a:lstStyle/>
        <a:p>
          <a:r>
            <a:rPr lang="en-GB"/>
            <a:t>The aim of today’s session is to discuss the civil justice system and the remaining content. </a:t>
          </a:r>
          <a:endParaRPr lang="en-US"/>
        </a:p>
      </dgm:t>
    </dgm:pt>
    <dgm:pt modelId="{ADED0CCB-C1DC-4E8E-81DF-2C6710319582}" type="parTrans" cxnId="{4861DA4A-8FDF-429F-BBDE-13CD2D60256B}">
      <dgm:prSet/>
      <dgm:spPr/>
      <dgm:t>
        <a:bodyPr/>
        <a:lstStyle/>
        <a:p>
          <a:endParaRPr lang="en-US"/>
        </a:p>
      </dgm:t>
    </dgm:pt>
    <dgm:pt modelId="{CC1D9E86-A780-4949-9D8D-CDBC8D86D431}" type="sibTrans" cxnId="{4861DA4A-8FDF-429F-BBDE-13CD2D60256B}">
      <dgm:prSet/>
      <dgm:spPr/>
      <dgm:t>
        <a:bodyPr/>
        <a:lstStyle/>
        <a:p>
          <a:endParaRPr lang="en-US"/>
        </a:p>
      </dgm:t>
    </dgm:pt>
    <dgm:pt modelId="{529E418E-F8D1-4E07-B8E6-8E693665102A}">
      <dgm:prSet/>
      <dgm:spPr/>
      <dgm:t>
        <a:bodyPr/>
        <a:lstStyle/>
        <a:p>
          <a:r>
            <a:rPr lang="en-GB"/>
            <a:t>By the end of today’s session students should be able to demonstrate their understanding of the civil justice system and the remaining content. </a:t>
          </a:r>
          <a:endParaRPr lang="en-US"/>
        </a:p>
      </dgm:t>
    </dgm:pt>
    <dgm:pt modelId="{660CA278-3B6D-46C2-BBC9-A00A4C27EF49}" type="parTrans" cxnId="{B0F189BB-754A-4174-86AA-29861C39B7C7}">
      <dgm:prSet/>
      <dgm:spPr/>
      <dgm:t>
        <a:bodyPr/>
        <a:lstStyle/>
        <a:p>
          <a:endParaRPr lang="en-US"/>
        </a:p>
      </dgm:t>
    </dgm:pt>
    <dgm:pt modelId="{27986904-D7FA-40B1-89C6-CC71F1CC1222}" type="sibTrans" cxnId="{B0F189BB-754A-4174-86AA-29861C39B7C7}">
      <dgm:prSet/>
      <dgm:spPr/>
      <dgm:t>
        <a:bodyPr/>
        <a:lstStyle/>
        <a:p>
          <a:endParaRPr lang="en-US"/>
        </a:p>
      </dgm:t>
    </dgm:pt>
    <dgm:pt modelId="{875A487A-5624-4F2E-8824-CB5EE865149C}" type="pres">
      <dgm:prSet presAssocID="{1F71706F-4F82-4634-83BE-A03852815F7F}" presName="root" presStyleCnt="0">
        <dgm:presLayoutVars>
          <dgm:dir/>
          <dgm:resizeHandles val="exact"/>
        </dgm:presLayoutVars>
      </dgm:prSet>
      <dgm:spPr/>
    </dgm:pt>
    <dgm:pt modelId="{4AA0694F-5C3E-4626-AE18-E5433165E3C2}" type="pres">
      <dgm:prSet presAssocID="{96E0BC18-DBA0-4C3F-872E-229C268CAF95}" presName="compNode" presStyleCnt="0"/>
      <dgm:spPr/>
    </dgm:pt>
    <dgm:pt modelId="{AE1998F1-2867-40A1-A71B-A7209BFA0819}" type="pres">
      <dgm:prSet presAssocID="{96E0BC18-DBA0-4C3F-872E-229C268CAF95}" presName="bgRect" presStyleLbl="bgShp" presStyleIdx="0" presStyleCnt="2"/>
      <dgm:spPr/>
    </dgm:pt>
    <dgm:pt modelId="{8221CD18-6255-4F3F-A18B-7921D42D7538}" type="pres">
      <dgm:prSet presAssocID="{96E0BC18-DBA0-4C3F-872E-229C268CAF9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ED7BB801-A6A7-4A3F-95A4-43108FA7581F}" type="pres">
      <dgm:prSet presAssocID="{96E0BC18-DBA0-4C3F-872E-229C268CAF95}" presName="spaceRect" presStyleCnt="0"/>
      <dgm:spPr/>
    </dgm:pt>
    <dgm:pt modelId="{ACE91E01-4014-416F-AE6B-61F20FAC8174}" type="pres">
      <dgm:prSet presAssocID="{96E0BC18-DBA0-4C3F-872E-229C268CAF95}" presName="parTx" presStyleLbl="revTx" presStyleIdx="0" presStyleCnt="2">
        <dgm:presLayoutVars>
          <dgm:chMax val="0"/>
          <dgm:chPref val="0"/>
        </dgm:presLayoutVars>
      </dgm:prSet>
      <dgm:spPr/>
    </dgm:pt>
    <dgm:pt modelId="{86E75FBE-EAA6-42F0-96B4-B9AED1BF8A88}" type="pres">
      <dgm:prSet presAssocID="{CC1D9E86-A780-4949-9D8D-CDBC8D86D431}" presName="sibTrans" presStyleCnt="0"/>
      <dgm:spPr/>
    </dgm:pt>
    <dgm:pt modelId="{5CC96E36-D3E9-4AA4-B942-B367165056F0}" type="pres">
      <dgm:prSet presAssocID="{529E418E-F8D1-4E07-B8E6-8E693665102A}" presName="compNode" presStyleCnt="0"/>
      <dgm:spPr/>
    </dgm:pt>
    <dgm:pt modelId="{AA08C52E-5716-4B98-BE37-46BA2E5F5B54}" type="pres">
      <dgm:prSet presAssocID="{529E418E-F8D1-4E07-B8E6-8E693665102A}" presName="bgRect" presStyleLbl="bgShp" presStyleIdx="1" presStyleCnt="2"/>
      <dgm:spPr/>
    </dgm:pt>
    <dgm:pt modelId="{0FEFCCD9-7C0F-4605-BE44-59F909073D5B}" type="pres">
      <dgm:prSet presAssocID="{529E418E-F8D1-4E07-B8E6-8E693665102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A3801323-F52F-40CC-BF40-75D7334F7DCD}" type="pres">
      <dgm:prSet presAssocID="{529E418E-F8D1-4E07-B8E6-8E693665102A}" presName="spaceRect" presStyleCnt="0"/>
      <dgm:spPr/>
    </dgm:pt>
    <dgm:pt modelId="{50168898-D2D0-47C4-8FC6-A7EF2E336A54}" type="pres">
      <dgm:prSet presAssocID="{529E418E-F8D1-4E07-B8E6-8E693665102A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3C90A20B-F050-44D9-B0E2-9E9FB80CA53B}" type="presOf" srcId="{96E0BC18-DBA0-4C3F-872E-229C268CAF95}" destId="{ACE91E01-4014-416F-AE6B-61F20FAC8174}" srcOrd="0" destOrd="0" presId="urn:microsoft.com/office/officeart/2018/2/layout/IconVerticalSolidList"/>
    <dgm:cxn modelId="{4861DA4A-8FDF-429F-BBDE-13CD2D60256B}" srcId="{1F71706F-4F82-4634-83BE-A03852815F7F}" destId="{96E0BC18-DBA0-4C3F-872E-229C268CAF95}" srcOrd="0" destOrd="0" parTransId="{ADED0CCB-C1DC-4E8E-81DF-2C6710319582}" sibTransId="{CC1D9E86-A780-4949-9D8D-CDBC8D86D431}"/>
    <dgm:cxn modelId="{E8FAC355-4FEC-4E94-9633-901A3434731B}" type="presOf" srcId="{529E418E-F8D1-4E07-B8E6-8E693665102A}" destId="{50168898-D2D0-47C4-8FC6-A7EF2E336A54}" srcOrd="0" destOrd="0" presId="urn:microsoft.com/office/officeart/2018/2/layout/IconVerticalSolidList"/>
    <dgm:cxn modelId="{C312E157-5937-4937-9E89-3F5AB3C3F856}" type="presOf" srcId="{1F71706F-4F82-4634-83BE-A03852815F7F}" destId="{875A487A-5624-4F2E-8824-CB5EE865149C}" srcOrd="0" destOrd="0" presId="urn:microsoft.com/office/officeart/2018/2/layout/IconVerticalSolidList"/>
    <dgm:cxn modelId="{B0F189BB-754A-4174-86AA-29861C39B7C7}" srcId="{1F71706F-4F82-4634-83BE-A03852815F7F}" destId="{529E418E-F8D1-4E07-B8E6-8E693665102A}" srcOrd="1" destOrd="0" parTransId="{660CA278-3B6D-46C2-BBC9-A00A4C27EF49}" sibTransId="{27986904-D7FA-40B1-89C6-CC71F1CC1222}"/>
    <dgm:cxn modelId="{FFB67DD4-37E7-4152-8748-AD1AF42B875A}" type="presParOf" srcId="{875A487A-5624-4F2E-8824-CB5EE865149C}" destId="{4AA0694F-5C3E-4626-AE18-E5433165E3C2}" srcOrd="0" destOrd="0" presId="urn:microsoft.com/office/officeart/2018/2/layout/IconVerticalSolidList"/>
    <dgm:cxn modelId="{3148B063-07D3-46C7-8B94-9F80F593E030}" type="presParOf" srcId="{4AA0694F-5C3E-4626-AE18-E5433165E3C2}" destId="{AE1998F1-2867-40A1-A71B-A7209BFA0819}" srcOrd="0" destOrd="0" presId="urn:microsoft.com/office/officeart/2018/2/layout/IconVerticalSolidList"/>
    <dgm:cxn modelId="{EA7500C8-E587-4BAB-8C12-F7D52422CE41}" type="presParOf" srcId="{4AA0694F-5C3E-4626-AE18-E5433165E3C2}" destId="{8221CD18-6255-4F3F-A18B-7921D42D7538}" srcOrd="1" destOrd="0" presId="urn:microsoft.com/office/officeart/2018/2/layout/IconVerticalSolidList"/>
    <dgm:cxn modelId="{A7E7AF5F-2CBF-4CF9-B07A-D0ACB7E92D86}" type="presParOf" srcId="{4AA0694F-5C3E-4626-AE18-E5433165E3C2}" destId="{ED7BB801-A6A7-4A3F-95A4-43108FA7581F}" srcOrd="2" destOrd="0" presId="urn:microsoft.com/office/officeart/2018/2/layout/IconVerticalSolidList"/>
    <dgm:cxn modelId="{84176073-E707-4531-ACA3-17AC209A8478}" type="presParOf" srcId="{4AA0694F-5C3E-4626-AE18-E5433165E3C2}" destId="{ACE91E01-4014-416F-AE6B-61F20FAC8174}" srcOrd="3" destOrd="0" presId="urn:microsoft.com/office/officeart/2018/2/layout/IconVerticalSolidList"/>
    <dgm:cxn modelId="{90457997-AB41-4CAC-B62F-5B053AC91A4D}" type="presParOf" srcId="{875A487A-5624-4F2E-8824-CB5EE865149C}" destId="{86E75FBE-EAA6-42F0-96B4-B9AED1BF8A88}" srcOrd="1" destOrd="0" presId="urn:microsoft.com/office/officeart/2018/2/layout/IconVerticalSolidList"/>
    <dgm:cxn modelId="{2A52C083-68C8-49AB-B597-E8EC013C8DC3}" type="presParOf" srcId="{875A487A-5624-4F2E-8824-CB5EE865149C}" destId="{5CC96E36-D3E9-4AA4-B942-B367165056F0}" srcOrd="2" destOrd="0" presId="urn:microsoft.com/office/officeart/2018/2/layout/IconVerticalSolidList"/>
    <dgm:cxn modelId="{CE203243-2D3D-4ECB-A14C-8E67AF763875}" type="presParOf" srcId="{5CC96E36-D3E9-4AA4-B942-B367165056F0}" destId="{AA08C52E-5716-4B98-BE37-46BA2E5F5B54}" srcOrd="0" destOrd="0" presId="urn:microsoft.com/office/officeart/2018/2/layout/IconVerticalSolidList"/>
    <dgm:cxn modelId="{9D472173-88E1-4C2B-9798-A464DA3BB505}" type="presParOf" srcId="{5CC96E36-D3E9-4AA4-B942-B367165056F0}" destId="{0FEFCCD9-7C0F-4605-BE44-59F909073D5B}" srcOrd="1" destOrd="0" presId="urn:microsoft.com/office/officeart/2018/2/layout/IconVerticalSolidList"/>
    <dgm:cxn modelId="{CDB0A082-4F19-467B-A1B0-04C1A257C6D5}" type="presParOf" srcId="{5CC96E36-D3E9-4AA4-B942-B367165056F0}" destId="{A3801323-F52F-40CC-BF40-75D7334F7DCD}" srcOrd="2" destOrd="0" presId="urn:microsoft.com/office/officeart/2018/2/layout/IconVerticalSolidList"/>
    <dgm:cxn modelId="{8FE9B635-BE10-4444-A3FD-34C54C062BF3}" type="presParOf" srcId="{5CC96E36-D3E9-4AA4-B942-B367165056F0}" destId="{50168898-D2D0-47C4-8FC6-A7EF2E336A5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0AC99B7-B36E-4D5D-A5CA-F922850D1E8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6C941BC7-8139-498C-820B-FCA6DA6626DC}">
      <dgm:prSet/>
      <dgm:spPr/>
      <dgm:t>
        <a:bodyPr/>
        <a:lstStyle/>
        <a:p>
          <a:r>
            <a:rPr lang="en-GB"/>
            <a:t>Civil Procedure rules. </a:t>
          </a:r>
          <a:endParaRPr lang="en-US"/>
        </a:p>
      </dgm:t>
    </dgm:pt>
    <dgm:pt modelId="{FD2F6528-EBA3-4218-878A-43B3C8605A5B}" type="parTrans" cxnId="{6598A69D-FA88-4FB6-A3F0-30E9522AE0D0}">
      <dgm:prSet/>
      <dgm:spPr/>
      <dgm:t>
        <a:bodyPr/>
        <a:lstStyle/>
        <a:p>
          <a:endParaRPr lang="en-US"/>
        </a:p>
      </dgm:t>
    </dgm:pt>
    <dgm:pt modelId="{355E1E5E-AB49-44D7-B850-9E595A9A76AD}" type="sibTrans" cxnId="{6598A69D-FA88-4FB6-A3F0-30E9522AE0D0}">
      <dgm:prSet/>
      <dgm:spPr/>
      <dgm:t>
        <a:bodyPr/>
        <a:lstStyle/>
        <a:p>
          <a:endParaRPr lang="en-US"/>
        </a:p>
      </dgm:t>
    </dgm:pt>
    <dgm:pt modelId="{0DBD6FAC-B3E9-4C36-9688-DA14173AC86D}">
      <dgm:prSet/>
      <dgm:spPr/>
      <dgm:t>
        <a:bodyPr/>
        <a:lstStyle/>
        <a:p>
          <a:r>
            <a:rPr lang="en-GB"/>
            <a:t>R1.1 – ‘’</a:t>
          </a:r>
          <a:r>
            <a:rPr lang="en-GB" b="0" i="0"/>
            <a:t>These Rules are a new procedural code with the overriding objective of enabling the court to deal with cases justly and at proportionate cost’’ </a:t>
          </a:r>
          <a:endParaRPr lang="en-US"/>
        </a:p>
      </dgm:t>
    </dgm:pt>
    <dgm:pt modelId="{D37D8028-BB28-4CD8-AE00-E33A6FFF31EF}" type="parTrans" cxnId="{312DB7AC-8F06-4067-A57A-19627D51FC94}">
      <dgm:prSet/>
      <dgm:spPr/>
      <dgm:t>
        <a:bodyPr/>
        <a:lstStyle/>
        <a:p>
          <a:endParaRPr lang="en-US"/>
        </a:p>
      </dgm:t>
    </dgm:pt>
    <dgm:pt modelId="{F11DBDF3-8DF3-4405-91C7-87CC0F37A74B}" type="sibTrans" cxnId="{312DB7AC-8F06-4067-A57A-19627D51FC94}">
      <dgm:prSet/>
      <dgm:spPr/>
      <dgm:t>
        <a:bodyPr/>
        <a:lstStyle/>
        <a:p>
          <a:endParaRPr lang="en-US"/>
        </a:p>
      </dgm:t>
    </dgm:pt>
    <dgm:pt modelId="{F6B1A4F2-C620-4421-ACCB-447352A4E6A3}">
      <dgm:prSet/>
      <dgm:spPr/>
      <dgm:t>
        <a:bodyPr/>
        <a:lstStyle/>
        <a:p>
          <a:r>
            <a:rPr lang="en-GB"/>
            <a:t>Have to ensure that everything is fair. </a:t>
          </a:r>
          <a:endParaRPr lang="en-US"/>
        </a:p>
      </dgm:t>
    </dgm:pt>
    <dgm:pt modelId="{8CB596D3-BE28-4E96-A358-A7BA17B95336}" type="parTrans" cxnId="{176FC2F1-ADEE-4936-B3F6-34D234A589C2}">
      <dgm:prSet/>
      <dgm:spPr/>
      <dgm:t>
        <a:bodyPr/>
        <a:lstStyle/>
        <a:p>
          <a:endParaRPr lang="en-US"/>
        </a:p>
      </dgm:t>
    </dgm:pt>
    <dgm:pt modelId="{3F09B8A0-B7D9-4C68-B4FD-49D71CC0055C}" type="sibTrans" cxnId="{176FC2F1-ADEE-4936-B3F6-34D234A589C2}">
      <dgm:prSet/>
      <dgm:spPr/>
      <dgm:t>
        <a:bodyPr/>
        <a:lstStyle/>
        <a:p>
          <a:endParaRPr lang="en-US"/>
        </a:p>
      </dgm:t>
    </dgm:pt>
    <dgm:pt modelId="{3BB2F6E8-BF46-4B8A-B660-E38E7CDFCFE4}" type="pres">
      <dgm:prSet presAssocID="{80AC99B7-B36E-4D5D-A5CA-F922850D1E80}" presName="root" presStyleCnt="0">
        <dgm:presLayoutVars>
          <dgm:dir/>
          <dgm:resizeHandles val="exact"/>
        </dgm:presLayoutVars>
      </dgm:prSet>
      <dgm:spPr/>
    </dgm:pt>
    <dgm:pt modelId="{D221BD8C-52A0-4BCA-BE3B-56C0FCF8696D}" type="pres">
      <dgm:prSet presAssocID="{6C941BC7-8139-498C-820B-FCA6DA6626DC}" presName="compNode" presStyleCnt="0"/>
      <dgm:spPr/>
    </dgm:pt>
    <dgm:pt modelId="{A7CE9557-4293-4525-AC32-A01D4441E8B7}" type="pres">
      <dgm:prSet presAssocID="{6C941BC7-8139-498C-820B-FCA6DA6626DC}" presName="bgRect" presStyleLbl="bgShp" presStyleIdx="0" presStyleCnt="3"/>
      <dgm:spPr/>
    </dgm:pt>
    <dgm:pt modelId="{FCDF320E-33E0-4DC4-97F5-3109A63D151E}" type="pres">
      <dgm:prSet presAssocID="{6C941BC7-8139-498C-820B-FCA6DA6626D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6F1CC27B-1A20-4099-9145-B92CC03E1988}" type="pres">
      <dgm:prSet presAssocID="{6C941BC7-8139-498C-820B-FCA6DA6626DC}" presName="spaceRect" presStyleCnt="0"/>
      <dgm:spPr/>
    </dgm:pt>
    <dgm:pt modelId="{0D9B9DE0-BFD9-4F4C-B5BE-4BE01738A634}" type="pres">
      <dgm:prSet presAssocID="{6C941BC7-8139-498C-820B-FCA6DA6626DC}" presName="parTx" presStyleLbl="revTx" presStyleIdx="0" presStyleCnt="3">
        <dgm:presLayoutVars>
          <dgm:chMax val="0"/>
          <dgm:chPref val="0"/>
        </dgm:presLayoutVars>
      </dgm:prSet>
      <dgm:spPr/>
    </dgm:pt>
    <dgm:pt modelId="{75025BDA-FBEE-4A38-BBA1-A3BDB930C23A}" type="pres">
      <dgm:prSet presAssocID="{355E1E5E-AB49-44D7-B850-9E595A9A76AD}" presName="sibTrans" presStyleCnt="0"/>
      <dgm:spPr/>
    </dgm:pt>
    <dgm:pt modelId="{E9E4DF9D-329B-46F9-A8E5-E0F3CF3D4EA9}" type="pres">
      <dgm:prSet presAssocID="{0DBD6FAC-B3E9-4C36-9688-DA14173AC86D}" presName="compNode" presStyleCnt="0"/>
      <dgm:spPr/>
    </dgm:pt>
    <dgm:pt modelId="{621BBF3D-9FC0-4507-82E2-728813AE36D4}" type="pres">
      <dgm:prSet presAssocID="{0DBD6FAC-B3E9-4C36-9688-DA14173AC86D}" presName="bgRect" presStyleLbl="bgShp" presStyleIdx="1" presStyleCnt="3"/>
      <dgm:spPr/>
    </dgm:pt>
    <dgm:pt modelId="{FC597F28-F7DA-466D-8A50-8FE3B958CEA4}" type="pres">
      <dgm:prSet presAssocID="{0DBD6FAC-B3E9-4C36-9688-DA14173AC86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E4CF1131-F474-4B8B-9B93-5055075D083A}" type="pres">
      <dgm:prSet presAssocID="{0DBD6FAC-B3E9-4C36-9688-DA14173AC86D}" presName="spaceRect" presStyleCnt="0"/>
      <dgm:spPr/>
    </dgm:pt>
    <dgm:pt modelId="{FD330BCB-6B34-4313-9529-4FE447DD8E42}" type="pres">
      <dgm:prSet presAssocID="{0DBD6FAC-B3E9-4C36-9688-DA14173AC86D}" presName="parTx" presStyleLbl="revTx" presStyleIdx="1" presStyleCnt="3">
        <dgm:presLayoutVars>
          <dgm:chMax val="0"/>
          <dgm:chPref val="0"/>
        </dgm:presLayoutVars>
      </dgm:prSet>
      <dgm:spPr/>
    </dgm:pt>
    <dgm:pt modelId="{30173E83-78CB-4225-9B8E-A970BF4FABCA}" type="pres">
      <dgm:prSet presAssocID="{F11DBDF3-8DF3-4405-91C7-87CC0F37A74B}" presName="sibTrans" presStyleCnt="0"/>
      <dgm:spPr/>
    </dgm:pt>
    <dgm:pt modelId="{19227C57-66D0-4754-A8BC-F19F2AB48F9F}" type="pres">
      <dgm:prSet presAssocID="{F6B1A4F2-C620-4421-ACCB-447352A4E6A3}" presName="compNode" presStyleCnt="0"/>
      <dgm:spPr/>
    </dgm:pt>
    <dgm:pt modelId="{C48B09DB-EDE3-471C-87DF-D7D311CC1BF2}" type="pres">
      <dgm:prSet presAssocID="{F6B1A4F2-C620-4421-ACCB-447352A4E6A3}" presName="bgRect" presStyleLbl="bgShp" presStyleIdx="2" presStyleCnt="3"/>
      <dgm:spPr/>
    </dgm:pt>
    <dgm:pt modelId="{2ED97E9C-86A4-404D-AF05-4685DDB1AF16}" type="pres">
      <dgm:prSet presAssocID="{F6B1A4F2-C620-4421-ACCB-447352A4E6A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D7823202-6044-4051-BE0A-1A6A658DF79D}" type="pres">
      <dgm:prSet presAssocID="{F6B1A4F2-C620-4421-ACCB-447352A4E6A3}" presName="spaceRect" presStyleCnt="0"/>
      <dgm:spPr/>
    </dgm:pt>
    <dgm:pt modelId="{EA783D86-8EB1-41C3-9076-E96B04947543}" type="pres">
      <dgm:prSet presAssocID="{F6B1A4F2-C620-4421-ACCB-447352A4E6A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7FC7465-ED0E-4010-BC24-9D8CD1F269ED}" type="presOf" srcId="{0DBD6FAC-B3E9-4C36-9688-DA14173AC86D}" destId="{FD330BCB-6B34-4313-9529-4FE447DD8E42}" srcOrd="0" destOrd="0" presId="urn:microsoft.com/office/officeart/2018/2/layout/IconVerticalSolidList"/>
    <dgm:cxn modelId="{EF62BB72-BB75-4E5E-8C46-9326442EA521}" type="presOf" srcId="{F6B1A4F2-C620-4421-ACCB-447352A4E6A3}" destId="{EA783D86-8EB1-41C3-9076-E96B04947543}" srcOrd="0" destOrd="0" presId="urn:microsoft.com/office/officeart/2018/2/layout/IconVerticalSolidList"/>
    <dgm:cxn modelId="{04C31F88-5A54-4DFD-A1F9-307C10C26CAF}" type="presOf" srcId="{6C941BC7-8139-498C-820B-FCA6DA6626DC}" destId="{0D9B9DE0-BFD9-4F4C-B5BE-4BE01738A634}" srcOrd="0" destOrd="0" presId="urn:microsoft.com/office/officeart/2018/2/layout/IconVerticalSolidList"/>
    <dgm:cxn modelId="{6598A69D-FA88-4FB6-A3F0-30E9522AE0D0}" srcId="{80AC99B7-B36E-4D5D-A5CA-F922850D1E80}" destId="{6C941BC7-8139-498C-820B-FCA6DA6626DC}" srcOrd="0" destOrd="0" parTransId="{FD2F6528-EBA3-4218-878A-43B3C8605A5B}" sibTransId="{355E1E5E-AB49-44D7-B850-9E595A9A76AD}"/>
    <dgm:cxn modelId="{312DB7AC-8F06-4067-A57A-19627D51FC94}" srcId="{80AC99B7-B36E-4D5D-A5CA-F922850D1E80}" destId="{0DBD6FAC-B3E9-4C36-9688-DA14173AC86D}" srcOrd="1" destOrd="0" parTransId="{D37D8028-BB28-4CD8-AE00-E33A6FFF31EF}" sibTransId="{F11DBDF3-8DF3-4405-91C7-87CC0F37A74B}"/>
    <dgm:cxn modelId="{176FC2F1-ADEE-4936-B3F6-34D234A589C2}" srcId="{80AC99B7-B36E-4D5D-A5CA-F922850D1E80}" destId="{F6B1A4F2-C620-4421-ACCB-447352A4E6A3}" srcOrd="2" destOrd="0" parTransId="{8CB596D3-BE28-4E96-A358-A7BA17B95336}" sibTransId="{3F09B8A0-B7D9-4C68-B4FD-49D71CC0055C}"/>
    <dgm:cxn modelId="{2587BDF4-002E-42EC-B5F9-D86941EEF089}" type="presOf" srcId="{80AC99B7-B36E-4D5D-A5CA-F922850D1E80}" destId="{3BB2F6E8-BF46-4B8A-B660-E38E7CDFCFE4}" srcOrd="0" destOrd="0" presId="urn:microsoft.com/office/officeart/2018/2/layout/IconVerticalSolidList"/>
    <dgm:cxn modelId="{6F4F5D5A-06B3-437E-B5F1-6BCAAF7D5209}" type="presParOf" srcId="{3BB2F6E8-BF46-4B8A-B660-E38E7CDFCFE4}" destId="{D221BD8C-52A0-4BCA-BE3B-56C0FCF8696D}" srcOrd="0" destOrd="0" presId="urn:microsoft.com/office/officeart/2018/2/layout/IconVerticalSolidList"/>
    <dgm:cxn modelId="{8BB2C911-BE2D-4157-B07F-93C6DD9922CB}" type="presParOf" srcId="{D221BD8C-52A0-4BCA-BE3B-56C0FCF8696D}" destId="{A7CE9557-4293-4525-AC32-A01D4441E8B7}" srcOrd="0" destOrd="0" presId="urn:microsoft.com/office/officeart/2018/2/layout/IconVerticalSolidList"/>
    <dgm:cxn modelId="{35521F46-ABA6-40A8-99A3-0B9AE0196FB5}" type="presParOf" srcId="{D221BD8C-52A0-4BCA-BE3B-56C0FCF8696D}" destId="{FCDF320E-33E0-4DC4-97F5-3109A63D151E}" srcOrd="1" destOrd="0" presId="urn:microsoft.com/office/officeart/2018/2/layout/IconVerticalSolidList"/>
    <dgm:cxn modelId="{CFB763E8-5C55-4361-BF49-89467319BAEA}" type="presParOf" srcId="{D221BD8C-52A0-4BCA-BE3B-56C0FCF8696D}" destId="{6F1CC27B-1A20-4099-9145-B92CC03E1988}" srcOrd="2" destOrd="0" presId="urn:microsoft.com/office/officeart/2018/2/layout/IconVerticalSolidList"/>
    <dgm:cxn modelId="{3CB1F21E-9519-41EA-B855-59927F2226F0}" type="presParOf" srcId="{D221BD8C-52A0-4BCA-BE3B-56C0FCF8696D}" destId="{0D9B9DE0-BFD9-4F4C-B5BE-4BE01738A634}" srcOrd="3" destOrd="0" presId="urn:microsoft.com/office/officeart/2018/2/layout/IconVerticalSolidList"/>
    <dgm:cxn modelId="{9113EC94-184A-4A5B-8CC7-BA28CABE48CD}" type="presParOf" srcId="{3BB2F6E8-BF46-4B8A-B660-E38E7CDFCFE4}" destId="{75025BDA-FBEE-4A38-BBA1-A3BDB930C23A}" srcOrd="1" destOrd="0" presId="urn:microsoft.com/office/officeart/2018/2/layout/IconVerticalSolidList"/>
    <dgm:cxn modelId="{0B2F52DA-8E96-47B2-9B43-25754F8414FE}" type="presParOf" srcId="{3BB2F6E8-BF46-4B8A-B660-E38E7CDFCFE4}" destId="{E9E4DF9D-329B-46F9-A8E5-E0F3CF3D4EA9}" srcOrd="2" destOrd="0" presId="urn:microsoft.com/office/officeart/2018/2/layout/IconVerticalSolidList"/>
    <dgm:cxn modelId="{53FCA4AC-FC1E-4581-B9EC-5A832C4DD5F2}" type="presParOf" srcId="{E9E4DF9D-329B-46F9-A8E5-E0F3CF3D4EA9}" destId="{621BBF3D-9FC0-4507-82E2-728813AE36D4}" srcOrd="0" destOrd="0" presId="urn:microsoft.com/office/officeart/2018/2/layout/IconVerticalSolidList"/>
    <dgm:cxn modelId="{68B63A90-B1CA-47BF-89E7-EAF2A63E60AD}" type="presParOf" srcId="{E9E4DF9D-329B-46F9-A8E5-E0F3CF3D4EA9}" destId="{FC597F28-F7DA-466D-8A50-8FE3B958CEA4}" srcOrd="1" destOrd="0" presId="urn:microsoft.com/office/officeart/2018/2/layout/IconVerticalSolidList"/>
    <dgm:cxn modelId="{7FFAB0A1-D775-413F-88C2-3DA3B150363F}" type="presParOf" srcId="{E9E4DF9D-329B-46F9-A8E5-E0F3CF3D4EA9}" destId="{E4CF1131-F474-4B8B-9B93-5055075D083A}" srcOrd="2" destOrd="0" presId="urn:microsoft.com/office/officeart/2018/2/layout/IconVerticalSolidList"/>
    <dgm:cxn modelId="{1AC0DDE9-B563-432B-87AE-BE0367B299DD}" type="presParOf" srcId="{E9E4DF9D-329B-46F9-A8E5-E0F3CF3D4EA9}" destId="{FD330BCB-6B34-4313-9529-4FE447DD8E42}" srcOrd="3" destOrd="0" presId="urn:microsoft.com/office/officeart/2018/2/layout/IconVerticalSolidList"/>
    <dgm:cxn modelId="{25E4D8C7-8BE1-45BE-BFE2-7DAB7807C1D2}" type="presParOf" srcId="{3BB2F6E8-BF46-4B8A-B660-E38E7CDFCFE4}" destId="{30173E83-78CB-4225-9B8E-A970BF4FABCA}" srcOrd="3" destOrd="0" presId="urn:microsoft.com/office/officeart/2018/2/layout/IconVerticalSolidList"/>
    <dgm:cxn modelId="{CA56AAF2-C5BD-43C5-8ED5-86F37FAC1EA3}" type="presParOf" srcId="{3BB2F6E8-BF46-4B8A-B660-E38E7CDFCFE4}" destId="{19227C57-66D0-4754-A8BC-F19F2AB48F9F}" srcOrd="4" destOrd="0" presId="urn:microsoft.com/office/officeart/2018/2/layout/IconVerticalSolidList"/>
    <dgm:cxn modelId="{6C7FF165-F190-481F-963C-19C1C5E772FF}" type="presParOf" srcId="{19227C57-66D0-4754-A8BC-F19F2AB48F9F}" destId="{C48B09DB-EDE3-471C-87DF-D7D311CC1BF2}" srcOrd="0" destOrd="0" presId="urn:microsoft.com/office/officeart/2018/2/layout/IconVerticalSolidList"/>
    <dgm:cxn modelId="{31DE04E4-0084-4E06-A89A-05DCA6F05210}" type="presParOf" srcId="{19227C57-66D0-4754-A8BC-F19F2AB48F9F}" destId="{2ED97E9C-86A4-404D-AF05-4685DDB1AF16}" srcOrd="1" destOrd="0" presId="urn:microsoft.com/office/officeart/2018/2/layout/IconVerticalSolidList"/>
    <dgm:cxn modelId="{F2D9AC63-61B9-4DD0-A73D-1B11FFC2470B}" type="presParOf" srcId="{19227C57-66D0-4754-A8BC-F19F2AB48F9F}" destId="{D7823202-6044-4051-BE0A-1A6A658DF79D}" srcOrd="2" destOrd="0" presId="urn:microsoft.com/office/officeart/2018/2/layout/IconVerticalSolidList"/>
    <dgm:cxn modelId="{71722F38-ADC2-49FC-ABF6-08824F526CC1}" type="presParOf" srcId="{19227C57-66D0-4754-A8BC-F19F2AB48F9F}" destId="{EA783D86-8EB1-41C3-9076-E96B0494754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8A11119-E2C1-4E23-A813-456CA1EC0C1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7CC7790-C883-4602-B917-AFD186DF6932}">
      <dgm:prSet/>
      <dgm:spPr/>
      <dgm:t>
        <a:bodyPr/>
        <a:lstStyle/>
        <a:p>
          <a:r>
            <a:rPr lang="en-GB"/>
            <a:t>Magistrates. </a:t>
          </a:r>
          <a:endParaRPr lang="en-US"/>
        </a:p>
      </dgm:t>
    </dgm:pt>
    <dgm:pt modelId="{851A5C2E-94BD-496D-8DE5-019A4AD212B3}" type="parTrans" cxnId="{1BD9315A-7D17-4313-BB72-AB03E88072E3}">
      <dgm:prSet/>
      <dgm:spPr/>
      <dgm:t>
        <a:bodyPr/>
        <a:lstStyle/>
        <a:p>
          <a:endParaRPr lang="en-US"/>
        </a:p>
      </dgm:t>
    </dgm:pt>
    <dgm:pt modelId="{30276561-4F20-43A6-B4A1-28A72A827347}" type="sibTrans" cxnId="{1BD9315A-7D17-4313-BB72-AB03E88072E3}">
      <dgm:prSet/>
      <dgm:spPr/>
      <dgm:t>
        <a:bodyPr/>
        <a:lstStyle/>
        <a:p>
          <a:endParaRPr lang="en-US"/>
        </a:p>
      </dgm:t>
    </dgm:pt>
    <dgm:pt modelId="{4BD92240-A7A0-4E21-8FF9-018D523612F2}">
      <dgm:prSet/>
      <dgm:spPr/>
      <dgm:t>
        <a:bodyPr/>
        <a:lstStyle/>
        <a:p>
          <a:r>
            <a:rPr lang="en-GB"/>
            <a:t>County. </a:t>
          </a:r>
          <a:endParaRPr lang="en-US"/>
        </a:p>
      </dgm:t>
    </dgm:pt>
    <dgm:pt modelId="{CF5A1ED0-CCF6-4F92-B3BD-C6BCD5765FAA}" type="parTrans" cxnId="{68E07FCC-BE56-4563-844F-CC99BB85ABC2}">
      <dgm:prSet/>
      <dgm:spPr/>
      <dgm:t>
        <a:bodyPr/>
        <a:lstStyle/>
        <a:p>
          <a:endParaRPr lang="en-US"/>
        </a:p>
      </dgm:t>
    </dgm:pt>
    <dgm:pt modelId="{84196AE3-1D50-4E31-9237-020391036434}" type="sibTrans" cxnId="{68E07FCC-BE56-4563-844F-CC99BB85ABC2}">
      <dgm:prSet/>
      <dgm:spPr/>
      <dgm:t>
        <a:bodyPr/>
        <a:lstStyle/>
        <a:p>
          <a:endParaRPr lang="en-US"/>
        </a:p>
      </dgm:t>
    </dgm:pt>
    <dgm:pt modelId="{8CB522D4-2C28-4B2D-AB33-C252D623E401}">
      <dgm:prSet/>
      <dgm:spPr/>
      <dgm:t>
        <a:bodyPr/>
        <a:lstStyle/>
        <a:p>
          <a:r>
            <a:rPr lang="en-GB"/>
            <a:t>High court. </a:t>
          </a:r>
          <a:endParaRPr lang="en-US"/>
        </a:p>
      </dgm:t>
    </dgm:pt>
    <dgm:pt modelId="{2119BD8A-1949-42E0-97AC-D4E85B14BC82}" type="parTrans" cxnId="{323DD69C-F9F7-45D7-97BC-F2949641C41B}">
      <dgm:prSet/>
      <dgm:spPr/>
      <dgm:t>
        <a:bodyPr/>
        <a:lstStyle/>
        <a:p>
          <a:endParaRPr lang="en-US"/>
        </a:p>
      </dgm:t>
    </dgm:pt>
    <dgm:pt modelId="{695408B0-00E2-4B4C-B09C-6C01FD702D0A}" type="sibTrans" cxnId="{323DD69C-F9F7-45D7-97BC-F2949641C41B}">
      <dgm:prSet/>
      <dgm:spPr/>
      <dgm:t>
        <a:bodyPr/>
        <a:lstStyle/>
        <a:p>
          <a:endParaRPr lang="en-US"/>
        </a:p>
      </dgm:t>
    </dgm:pt>
    <dgm:pt modelId="{97B68AF0-B0CD-4848-B4F8-70C9D87DDB4F}">
      <dgm:prSet/>
      <dgm:spPr/>
      <dgm:t>
        <a:bodyPr/>
        <a:lstStyle/>
        <a:p>
          <a:r>
            <a:rPr lang="en-GB"/>
            <a:t>Family court. </a:t>
          </a:r>
          <a:endParaRPr lang="en-US"/>
        </a:p>
      </dgm:t>
    </dgm:pt>
    <dgm:pt modelId="{01B773A9-0EB5-40A2-A270-5EF44C0D5ACF}" type="parTrans" cxnId="{9D0CE48E-4D19-4F7D-8B5F-03F62962188C}">
      <dgm:prSet/>
      <dgm:spPr/>
      <dgm:t>
        <a:bodyPr/>
        <a:lstStyle/>
        <a:p>
          <a:endParaRPr lang="en-US"/>
        </a:p>
      </dgm:t>
    </dgm:pt>
    <dgm:pt modelId="{4D04F66A-5330-4653-AF49-EEC821348532}" type="sibTrans" cxnId="{9D0CE48E-4D19-4F7D-8B5F-03F62962188C}">
      <dgm:prSet/>
      <dgm:spPr/>
      <dgm:t>
        <a:bodyPr/>
        <a:lstStyle/>
        <a:p>
          <a:endParaRPr lang="en-US"/>
        </a:p>
      </dgm:t>
    </dgm:pt>
    <dgm:pt modelId="{7287B373-762B-412B-BFA5-22E1E60D9899}" type="pres">
      <dgm:prSet presAssocID="{08A11119-E2C1-4E23-A813-456CA1EC0C14}" presName="linear" presStyleCnt="0">
        <dgm:presLayoutVars>
          <dgm:animLvl val="lvl"/>
          <dgm:resizeHandles val="exact"/>
        </dgm:presLayoutVars>
      </dgm:prSet>
      <dgm:spPr/>
    </dgm:pt>
    <dgm:pt modelId="{E69722D7-4008-430E-9602-B7332B279FD0}" type="pres">
      <dgm:prSet presAssocID="{37CC7790-C883-4602-B917-AFD186DF693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6BFF1B1-16B1-48F8-BC22-17F3E87739BA}" type="pres">
      <dgm:prSet presAssocID="{30276561-4F20-43A6-B4A1-28A72A827347}" presName="spacer" presStyleCnt="0"/>
      <dgm:spPr/>
    </dgm:pt>
    <dgm:pt modelId="{E9DBCA11-1B1A-434A-BEE1-535B8184A0AC}" type="pres">
      <dgm:prSet presAssocID="{4BD92240-A7A0-4E21-8FF9-018D523612F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34FFBE2-3CD4-45E7-9B06-E6F5D7F58035}" type="pres">
      <dgm:prSet presAssocID="{84196AE3-1D50-4E31-9237-020391036434}" presName="spacer" presStyleCnt="0"/>
      <dgm:spPr/>
    </dgm:pt>
    <dgm:pt modelId="{51D598F3-CC8A-4BA4-893B-59FDC678F543}" type="pres">
      <dgm:prSet presAssocID="{8CB522D4-2C28-4B2D-AB33-C252D623E40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27F6EF6-453C-49B7-A026-F4E9E7E45DEA}" type="pres">
      <dgm:prSet presAssocID="{695408B0-00E2-4B4C-B09C-6C01FD702D0A}" presName="spacer" presStyleCnt="0"/>
      <dgm:spPr/>
    </dgm:pt>
    <dgm:pt modelId="{C0F4627D-CAA3-4FF5-930E-F71C5C37FD4F}" type="pres">
      <dgm:prSet presAssocID="{97B68AF0-B0CD-4848-B4F8-70C9D87DDB4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4441E0D-7521-4513-818A-DEA2D243B3E9}" type="presOf" srcId="{4BD92240-A7A0-4E21-8FF9-018D523612F2}" destId="{E9DBCA11-1B1A-434A-BEE1-535B8184A0AC}" srcOrd="0" destOrd="0" presId="urn:microsoft.com/office/officeart/2005/8/layout/vList2"/>
    <dgm:cxn modelId="{1BD9315A-7D17-4313-BB72-AB03E88072E3}" srcId="{08A11119-E2C1-4E23-A813-456CA1EC0C14}" destId="{37CC7790-C883-4602-B917-AFD186DF6932}" srcOrd="0" destOrd="0" parTransId="{851A5C2E-94BD-496D-8DE5-019A4AD212B3}" sibTransId="{30276561-4F20-43A6-B4A1-28A72A827347}"/>
    <dgm:cxn modelId="{90B1347F-0BF1-4044-821C-DC51A1F0646D}" type="presOf" srcId="{8CB522D4-2C28-4B2D-AB33-C252D623E401}" destId="{51D598F3-CC8A-4BA4-893B-59FDC678F543}" srcOrd="0" destOrd="0" presId="urn:microsoft.com/office/officeart/2005/8/layout/vList2"/>
    <dgm:cxn modelId="{9D0CE48E-4D19-4F7D-8B5F-03F62962188C}" srcId="{08A11119-E2C1-4E23-A813-456CA1EC0C14}" destId="{97B68AF0-B0CD-4848-B4F8-70C9D87DDB4F}" srcOrd="3" destOrd="0" parTransId="{01B773A9-0EB5-40A2-A270-5EF44C0D5ACF}" sibTransId="{4D04F66A-5330-4653-AF49-EEC821348532}"/>
    <dgm:cxn modelId="{323DD69C-F9F7-45D7-97BC-F2949641C41B}" srcId="{08A11119-E2C1-4E23-A813-456CA1EC0C14}" destId="{8CB522D4-2C28-4B2D-AB33-C252D623E401}" srcOrd="2" destOrd="0" parTransId="{2119BD8A-1949-42E0-97AC-D4E85B14BC82}" sibTransId="{695408B0-00E2-4B4C-B09C-6C01FD702D0A}"/>
    <dgm:cxn modelId="{518284BB-8468-4C51-AA4E-1B3A61B66F66}" type="presOf" srcId="{08A11119-E2C1-4E23-A813-456CA1EC0C14}" destId="{7287B373-762B-412B-BFA5-22E1E60D9899}" srcOrd="0" destOrd="0" presId="urn:microsoft.com/office/officeart/2005/8/layout/vList2"/>
    <dgm:cxn modelId="{7902BBC3-E603-4034-9881-9526B28250FB}" type="presOf" srcId="{37CC7790-C883-4602-B917-AFD186DF6932}" destId="{E69722D7-4008-430E-9602-B7332B279FD0}" srcOrd="0" destOrd="0" presId="urn:microsoft.com/office/officeart/2005/8/layout/vList2"/>
    <dgm:cxn modelId="{68E07FCC-BE56-4563-844F-CC99BB85ABC2}" srcId="{08A11119-E2C1-4E23-A813-456CA1EC0C14}" destId="{4BD92240-A7A0-4E21-8FF9-018D523612F2}" srcOrd="1" destOrd="0" parTransId="{CF5A1ED0-CCF6-4F92-B3BD-C6BCD5765FAA}" sibTransId="{84196AE3-1D50-4E31-9237-020391036434}"/>
    <dgm:cxn modelId="{C7FDADD9-A1F5-4C88-B1D5-E0B84C1EE009}" type="presOf" srcId="{97B68AF0-B0CD-4848-B4F8-70C9D87DDB4F}" destId="{C0F4627D-CAA3-4FF5-930E-F71C5C37FD4F}" srcOrd="0" destOrd="0" presId="urn:microsoft.com/office/officeart/2005/8/layout/vList2"/>
    <dgm:cxn modelId="{EB0EC9B4-8339-4F42-8180-93B32AFB4847}" type="presParOf" srcId="{7287B373-762B-412B-BFA5-22E1E60D9899}" destId="{E69722D7-4008-430E-9602-B7332B279FD0}" srcOrd="0" destOrd="0" presId="urn:microsoft.com/office/officeart/2005/8/layout/vList2"/>
    <dgm:cxn modelId="{C3D51936-AF4F-44D5-8BE1-78EED425AC9D}" type="presParOf" srcId="{7287B373-762B-412B-BFA5-22E1E60D9899}" destId="{56BFF1B1-16B1-48F8-BC22-17F3E87739BA}" srcOrd="1" destOrd="0" presId="urn:microsoft.com/office/officeart/2005/8/layout/vList2"/>
    <dgm:cxn modelId="{8FF1CD33-65B8-412C-B14D-E4C467ACDB6E}" type="presParOf" srcId="{7287B373-762B-412B-BFA5-22E1E60D9899}" destId="{E9DBCA11-1B1A-434A-BEE1-535B8184A0AC}" srcOrd="2" destOrd="0" presId="urn:microsoft.com/office/officeart/2005/8/layout/vList2"/>
    <dgm:cxn modelId="{09414D24-BBAF-4E01-99E2-7824D9B12699}" type="presParOf" srcId="{7287B373-762B-412B-BFA5-22E1E60D9899}" destId="{534FFBE2-3CD4-45E7-9B06-E6F5D7F58035}" srcOrd="3" destOrd="0" presId="urn:microsoft.com/office/officeart/2005/8/layout/vList2"/>
    <dgm:cxn modelId="{EB1EAF46-0C52-4035-A418-7D60916B3F0E}" type="presParOf" srcId="{7287B373-762B-412B-BFA5-22E1E60D9899}" destId="{51D598F3-CC8A-4BA4-893B-59FDC678F543}" srcOrd="4" destOrd="0" presId="urn:microsoft.com/office/officeart/2005/8/layout/vList2"/>
    <dgm:cxn modelId="{E7E1843F-A9BD-4CA4-9693-EEC02605CF55}" type="presParOf" srcId="{7287B373-762B-412B-BFA5-22E1E60D9899}" destId="{427F6EF6-453C-49B7-A026-F4E9E7E45DEA}" srcOrd="5" destOrd="0" presId="urn:microsoft.com/office/officeart/2005/8/layout/vList2"/>
    <dgm:cxn modelId="{F555F781-9915-46F2-89D6-7017F6435C10}" type="presParOf" srcId="{7287B373-762B-412B-BFA5-22E1E60D9899}" destId="{C0F4627D-CAA3-4FF5-930E-F71C5C37FD4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421F0B9-3372-43FA-9C95-EE7187E50AC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1E481B3-F65C-482F-AAE8-C38F028A7C42}">
      <dgm:prSet/>
      <dgm:spPr/>
      <dgm:t>
        <a:bodyPr/>
        <a:lstStyle/>
        <a:p>
          <a:r>
            <a:rPr lang="en-GB" dirty="0"/>
            <a:t>Depends how much the individual is claiming for and what is included in the Questionnaire that is filled in before the case.  </a:t>
          </a:r>
          <a:endParaRPr lang="en-US" dirty="0"/>
        </a:p>
      </dgm:t>
    </dgm:pt>
    <dgm:pt modelId="{2444DE82-F241-4DAA-B39B-D07D2A0D2548}" type="parTrans" cxnId="{152BCA47-826A-4361-B1A3-B60754CE0AC0}">
      <dgm:prSet/>
      <dgm:spPr/>
      <dgm:t>
        <a:bodyPr/>
        <a:lstStyle/>
        <a:p>
          <a:endParaRPr lang="en-US"/>
        </a:p>
      </dgm:t>
    </dgm:pt>
    <dgm:pt modelId="{584CD648-B8B3-4681-BC83-FFF6F8E8E7A8}" type="sibTrans" cxnId="{152BCA47-826A-4361-B1A3-B60754CE0AC0}">
      <dgm:prSet/>
      <dgm:spPr/>
      <dgm:t>
        <a:bodyPr/>
        <a:lstStyle/>
        <a:p>
          <a:endParaRPr lang="en-US"/>
        </a:p>
      </dgm:t>
    </dgm:pt>
    <dgm:pt modelId="{C8AE57FC-5EF5-4CD4-8983-6B20D1C2C5C9}">
      <dgm:prSet/>
      <dgm:spPr/>
      <dgm:t>
        <a:bodyPr/>
        <a:lstStyle/>
        <a:p>
          <a:r>
            <a:rPr lang="en-GB"/>
            <a:t>Small track. </a:t>
          </a:r>
          <a:endParaRPr lang="en-US"/>
        </a:p>
      </dgm:t>
    </dgm:pt>
    <dgm:pt modelId="{9B1B35D6-D0E9-416D-9BAC-BB9AA0F8539B}" type="parTrans" cxnId="{BF040CDF-A3FE-45D5-8FB7-436E0EF120C5}">
      <dgm:prSet/>
      <dgm:spPr/>
      <dgm:t>
        <a:bodyPr/>
        <a:lstStyle/>
        <a:p>
          <a:endParaRPr lang="en-US"/>
        </a:p>
      </dgm:t>
    </dgm:pt>
    <dgm:pt modelId="{E752E390-5D87-49AC-A77D-9A963E39DEC0}" type="sibTrans" cxnId="{BF040CDF-A3FE-45D5-8FB7-436E0EF120C5}">
      <dgm:prSet/>
      <dgm:spPr/>
      <dgm:t>
        <a:bodyPr/>
        <a:lstStyle/>
        <a:p>
          <a:endParaRPr lang="en-US"/>
        </a:p>
      </dgm:t>
    </dgm:pt>
    <dgm:pt modelId="{E2AFBF7D-011B-4C26-83F9-31F135E40A46}">
      <dgm:prSet/>
      <dgm:spPr/>
      <dgm:t>
        <a:bodyPr/>
        <a:lstStyle/>
        <a:p>
          <a:r>
            <a:rPr lang="en-GB"/>
            <a:t>Multi track. </a:t>
          </a:r>
          <a:endParaRPr lang="en-US"/>
        </a:p>
      </dgm:t>
    </dgm:pt>
    <dgm:pt modelId="{3BAFA4EA-04EA-4CA0-B030-6B78E93AE1EB}" type="parTrans" cxnId="{090519A5-991F-4741-902F-76BDEC811DE3}">
      <dgm:prSet/>
      <dgm:spPr/>
      <dgm:t>
        <a:bodyPr/>
        <a:lstStyle/>
        <a:p>
          <a:endParaRPr lang="en-US"/>
        </a:p>
      </dgm:t>
    </dgm:pt>
    <dgm:pt modelId="{D8C97258-1C88-43DA-B218-E0B942065D38}" type="sibTrans" cxnId="{090519A5-991F-4741-902F-76BDEC811DE3}">
      <dgm:prSet/>
      <dgm:spPr/>
      <dgm:t>
        <a:bodyPr/>
        <a:lstStyle/>
        <a:p>
          <a:endParaRPr lang="en-US"/>
        </a:p>
      </dgm:t>
    </dgm:pt>
    <dgm:pt modelId="{9EB76CFE-47DF-4B8A-B33C-D11495B2D7BA}">
      <dgm:prSet/>
      <dgm:spPr/>
      <dgm:t>
        <a:bodyPr/>
        <a:lstStyle/>
        <a:p>
          <a:r>
            <a:rPr lang="en-GB"/>
            <a:t>Fast track.</a:t>
          </a:r>
          <a:endParaRPr lang="en-US"/>
        </a:p>
      </dgm:t>
    </dgm:pt>
    <dgm:pt modelId="{C4888B5C-70BB-4D91-91BF-E33202E71D5A}" type="parTrans" cxnId="{EDB06137-99E4-4F68-A0E3-0D48461AE1E8}">
      <dgm:prSet/>
      <dgm:spPr/>
      <dgm:t>
        <a:bodyPr/>
        <a:lstStyle/>
        <a:p>
          <a:endParaRPr lang="en-US"/>
        </a:p>
      </dgm:t>
    </dgm:pt>
    <dgm:pt modelId="{AE8930D4-F98C-4299-A691-047885110547}" type="sibTrans" cxnId="{EDB06137-99E4-4F68-A0E3-0D48461AE1E8}">
      <dgm:prSet/>
      <dgm:spPr/>
      <dgm:t>
        <a:bodyPr/>
        <a:lstStyle/>
        <a:p>
          <a:endParaRPr lang="en-US"/>
        </a:p>
      </dgm:t>
    </dgm:pt>
    <dgm:pt modelId="{5B2777EF-F12D-46D1-B5F1-DED973F9D2BD}" type="pres">
      <dgm:prSet presAssocID="{F421F0B9-3372-43FA-9C95-EE7187E50AC8}" presName="linear" presStyleCnt="0">
        <dgm:presLayoutVars>
          <dgm:animLvl val="lvl"/>
          <dgm:resizeHandles val="exact"/>
        </dgm:presLayoutVars>
      </dgm:prSet>
      <dgm:spPr/>
    </dgm:pt>
    <dgm:pt modelId="{DD137C56-BA00-432D-805E-A65324CE5E3D}" type="pres">
      <dgm:prSet presAssocID="{91E481B3-F65C-482F-AAE8-C38F028A7C4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01C7009-A719-47A8-B311-8AD563BCD6FF}" type="pres">
      <dgm:prSet presAssocID="{584CD648-B8B3-4681-BC83-FFF6F8E8E7A8}" presName="spacer" presStyleCnt="0"/>
      <dgm:spPr/>
    </dgm:pt>
    <dgm:pt modelId="{5841D644-E18A-4A7A-A903-91C4BF5AE9AB}" type="pres">
      <dgm:prSet presAssocID="{C8AE57FC-5EF5-4CD4-8983-6B20D1C2C5C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1C4F028-8F16-4E6C-AD87-C98360A36052}" type="pres">
      <dgm:prSet presAssocID="{E752E390-5D87-49AC-A77D-9A963E39DEC0}" presName="spacer" presStyleCnt="0"/>
      <dgm:spPr/>
    </dgm:pt>
    <dgm:pt modelId="{63E96A0B-9311-472B-90CA-30FC4566CBA5}" type="pres">
      <dgm:prSet presAssocID="{E2AFBF7D-011B-4C26-83F9-31F135E40A4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27E0BEB-E34A-485B-9584-F744AFE0785E}" type="pres">
      <dgm:prSet presAssocID="{D8C97258-1C88-43DA-B218-E0B942065D38}" presName="spacer" presStyleCnt="0"/>
      <dgm:spPr/>
    </dgm:pt>
    <dgm:pt modelId="{8B5FEFBE-A83F-4240-80E5-40D469C849C9}" type="pres">
      <dgm:prSet presAssocID="{9EB76CFE-47DF-4B8A-B33C-D11495B2D7B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DB06137-99E4-4F68-A0E3-0D48461AE1E8}" srcId="{F421F0B9-3372-43FA-9C95-EE7187E50AC8}" destId="{9EB76CFE-47DF-4B8A-B33C-D11495B2D7BA}" srcOrd="3" destOrd="0" parTransId="{C4888B5C-70BB-4D91-91BF-E33202E71D5A}" sibTransId="{AE8930D4-F98C-4299-A691-047885110547}"/>
    <dgm:cxn modelId="{CEE1A33E-A907-4E04-854B-538C3CA45348}" type="presOf" srcId="{91E481B3-F65C-482F-AAE8-C38F028A7C42}" destId="{DD137C56-BA00-432D-805E-A65324CE5E3D}" srcOrd="0" destOrd="0" presId="urn:microsoft.com/office/officeart/2005/8/layout/vList2"/>
    <dgm:cxn modelId="{152BCA47-826A-4361-B1A3-B60754CE0AC0}" srcId="{F421F0B9-3372-43FA-9C95-EE7187E50AC8}" destId="{91E481B3-F65C-482F-AAE8-C38F028A7C42}" srcOrd="0" destOrd="0" parTransId="{2444DE82-F241-4DAA-B39B-D07D2A0D2548}" sibTransId="{584CD648-B8B3-4681-BC83-FFF6F8E8E7A8}"/>
    <dgm:cxn modelId="{AC54306D-9D0A-41B6-AF62-78D081B6C560}" type="presOf" srcId="{C8AE57FC-5EF5-4CD4-8983-6B20D1C2C5C9}" destId="{5841D644-E18A-4A7A-A903-91C4BF5AE9AB}" srcOrd="0" destOrd="0" presId="urn:microsoft.com/office/officeart/2005/8/layout/vList2"/>
    <dgm:cxn modelId="{ACC6B950-8DED-45D2-B89C-814B070F0125}" type="presOf" srcId="{F421F0B9-3372-43FA-9C95-EE7187E50AC8}" destId="{5B2777EF-F12D-46D1-B5F1-DED973F9D2BD}" srcOrd="0" destOrd="0" presId="urn:microsoft.com/office/officeart/2005/8/layout/vList2"/>
    <dgm:cxn modelId="{86782C53-0B81-47DF-88A6-A4C77FCC1E13}" type="presOf" srcId="{9EB76CFE-47DF-4B8A-B33C-D11495B2D7BA}" destId="{8B5FEFBE-A83F-4240-80E5-40D469C849C9}" srcOrd="0" destOrd="0" presId="urn:microsoft.com/office/officeart/2005/8/layout/vList2"/>
    <dgm:cxn modelId="{090519A5-991F-4741-902F-76BDEC811DE3}" srcId="{F421F0B9-3372-43FA-9C95-EE7187E50AC8}" destId="{E2AFBF7D-011B-4C26-83F9-31F135E40A46}" srcOrd="2" destOrd="0" parTransId="{3BAFA4EA-04EA-4CA0-B030-6B78E93AE1EB}" sibTransId="{D8C97258-1C88-43DA-B218-E0B942065D38}"/>
    <dgm:cxn modelId="{BF040CDF-A3FE-45D5-8FB7-436E0EF120C5}" srcId="{F421F0B9-3372-43FA-9C95-EE7187E50AC8}" destId="{C8AE57FC-5EF5-4CD4-8983-6B20D1C2C5C9}" srcOrd="1" destOrd="0" parTransId="{9B1B35D6-D0E9-416D-9BAC-BB9AA0F8539B}" sibTransId="{E752E390-5D87-49AC-A77D-9A963E39DEC0}"/>
    <dgm:cxn modelId="{8D96CEF3-F782-4F81-8CAE-455E1A7448AE}" type="presOf" srcId="{E2AFBF7D-011B-4C26-83F9-31F135E40A46}" destId="{63E96A0B-9311-472B-90CA-30FC4566CBA5}" srcOrd="0" destOrd="0" presId="urn:microsoft.com/office/officeart/2005/8/layout/vList2"/>
    <dgm:cxn modelId="{2F4040FC-67D2-4037-8CCA-23AE3A88F437}" type="presParOf" srcId="{5B2777EF-F12D-46D1-B5F1-DED973F9D2BD}" destId="{DD137C56-BA00-432D-805E-A65324CE5E3D}" srcOrd="0" destOrd="0" presId="urn:microsoft.com/office/officeart/2005/8/layout/vList2"/>
    <dgm:cxn modelId="{73C5EB01-898A-487E-B8EE-C58169F3F1D4}" type="presParOf" srcId="{5B2777EF-F12D-46D1-B5F1-DED973F9D2BD}" destId="{901C7009-A719-47A8-B311-8AD563BCD6FF}" srcOrd="1" destOrd="0" presId="urn:microsoft.com/office/officeart/2005/8/layout/vList2"/>
    <dgm:cxn modelId="{9BCAD6C0-C3C1-4401-B4B3-506B790AA991}" type="presParOf" srcId="{5B2777EF-F12D-46D1-B5F1-DED973F9D2BD}" destId="{5841D644-E18A-4A7A-A903-91C4BF5AE9AB}" srcOrd="2" destOrd="0" presId="urn:microsoft.com/office/officeart/2005/8/layout/vList2"/>
    <dgm:cxn modelId="{1C819D96-B1AF-4A37-87AC-967DE5157BBE}" type="presParOf" srcId="{5B2777EF-F12D-46D1-B5F1-DED973F9D2BD}" destId="{01C4F028-8F16-4E6C-AD87-C98360A36052}" srcOrd="3" destOrd="0" presId="urn:microsoft.com/office/officeart/2005/8/layout/vList2"/>
    <dgm:cxn modelId="{C8B2710A-2901-4FA8-A012-4F6E7BD16949}" type="presParOf" srcId="{5B2777EF-F12D-46D1-B5F1-DED973F9D2BD}" destId="{63E96A0B-9311-472B-90CA-30FC4566CBA5}" srcOrd="4" destOrd="0" presId="urn:microsoft.com/office/officeart/2005/8/layout/vList2"/>
    <dgm:cxn modelId="{8C2B54DF-2743-472D-9A2F-0FB3812E0A92}" type="presParOf" srcId="{5B2777EF-F12D-46D1-B5F1-DED973F9D2BD}" destId="{427E0BEB-E34A-485B-9584-F744AFE0785E}" srcOrd="5" destOrd="0" presId="urn:microsoft.com/office/officeart/2005/8/layout/vList2"/>
    <dgm:cxn modelId="{362CA8DA-ADF2-4293-BF3B-839409CB51B0}" type="presParOf" srcId="{5B2777EF-F12D-46D1-B5F1-DED973F9D2BD}" destId="{8B5FEFBE-A83F-4240-80E5-40D469C849C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0075A03-73B6-4B5D-8C50-48F884B56C5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68F5F5D-6E63-43C9-856B-9BCCC7E073A4}">
      <dgm:prSet/>
      <dgm:spPr/>
      <dgm:t>
        <a:bodyPr/>
        <a:lstStyle/>
        <a:p>
          <a:r>
            <a:rPr lang="en-GB"/>
            <a:t>£10,000 and under. </a:t>
          </a:r>
          <a:endParaRPr lang="en-US"/>
        </a:p>
      </dgm:t>
    </dgm:pt>
    <dgm:pt modelId="{9B67A605-3596-478A-AA7D-E3D276B83D5E}" type="parTrans" cxnId="{2C7F7DAC-0E62-4244-B541-E789A10B36E0}">
      <dgm:prSet/>
      <dgm:spPr/>
      <dgm:t>
        <a:bodyPr/>
        <a:lstStyle/>
        <a:p>
          <a:endParaRPr lang="en-US"/>
        </a:p>
      </dgm:t>
    </dgm:pt>
    <dgm:pt modelId="{D4E581F0-D437-4F17-906C-89CDE3D9DB43}" type="sibTrans" cxnId="{2C7F7DAC-0E62-4244-B541-E789A10B36E0}">
      <dgm:prSet/>
      <dgm:spPr/>
      <dgm:t>
        <a:bodyPr/>
        <a:lstStyle/>
        <a:p>
          <a:endParaRPr lang="en-US"/>
        </a:p>
      </dgm:t>
    </dgm:pt>
    <dgm:pt modelId="{1ECD6227-8AB1-4EBB-A126-C60E450FB5F4}">
      <dgm:prSet/>
      <dgm:spPr/>
      <dgm:t>
        <a:bodyPr/>
        <a:lstStyle/>
        <a:p>
          <a:r>
            <a:rPr lang="en-GB"/>
            <a:t>In the county court. </a:t>
          </a:r>
          <a:endParaRPr lang="en-US"/>
        </a:p>
      </dgm:t>
    </dgm:pt>
    <dgm:pt modelId="{7F89133A-FE72-44DF-8CBB-A3B2E8CB7D40}" type="parTrans" cxnId="{B7FDA23C-EF9F-4F8A-AC66-83529FC3B69E}">
      <dgm:prSet/>
      <dgm:spPr/>
      <dgm:t>
        <a:bodyPr/>
        <a:lstStyle/>
        <a:p>
          <a:endParaRPr lang="en-US"/>
        </a:p>
      </dgm:t>
    </dgm:pt>
    <dgm:pt modelId="{54388A1A-2CA6-42B9-84F3-57412BA168EF}" type="sibTrans" cxnId="{B7FDA23C-EF9F-4F8A-AC66-83529FC3B69E}">
      <dgm:prSet/>
      <dgm:spPr/>
      <dgm:t>
        <a:bodyPr/>
        <a:lstStyle/>
        <a:p>
          <a:endParaRPr lang="en-US"/>
        </a:p>
      </dgm:t>
    </dgm:pt>
    <dgm:pt modelId="{1461590D-4069-4CEF-92F4-3DC8ED042F68}">
      <dgm:prSet/>
      <dgm:spPr/>
      <dgm:t>
        <a:bodyPr/>
        <a:lstStyle/>
        <a:p>
          <a:r>
            <a:rPr lang="en-GB"/>
            <a:t>Small claims court is easier for claims. </a:t>
          </a:r>
          <a:endParaRPr lang="en-US"/>
        </a:p>
      </dgm:t>
    </dgm:pt>
    <dgm:pt modelId="{27451536-BDFD-4828-A12F-04E9A1FEAAC8}" type="parTrans" cxnId="{2BFC86B1-666B-488A-9CD2-B71040B4A3E4}">
      <dgm:prSet/>
      <dgm:spPr/>
      <dgm:t>
        <a:bodyPr/>
        <a:lstStyle/>
        <a:p>
          <a:endParaRPr lang="en-US"/>
        </a:p>
      </dgm:t>
    </dgm:pt>
    <dgm:pt modelId="{84F8C4F8-9A37-4087-8E41-2D035C8FC922}" type="sibTrans" cxnId="{2BFC86B1-666B-488A-9CD2-B71040B4A3E4}">
      <dgm:prSet/>
      <dgm:spPr/>
      <dgm:t>
        <a:bodyPr/>
        <a:lstStyle/>
        <a:p>
          <a:endParaRPr lang="en-US"/>
        </a:p>
      </dgm:t>
    </dgm:pt>
    <dgm:pt modelId="{533D8849-2EDE-46CC-B0D2-9FD82C6FE990}" type="pres">
      <dgm:prSet presAssocID="{30075A03-73B6-4B5D-8C50-48F884B56C52}" presName="root" presStyleCnt="0">
        <dgm:presLayoutVars>
          <dgm:dir/>
          <dgm:resizeHandles val="exact"/>
        </dgm:presLayoutVars>
      </dgm:prSet>
      <dgm:spPr/>
    </dgm:pt>
    <dgm:pt modelId="{76845D83-3DA7-4811-85DD-9F91558FEB38}" type="pres">
      <dgm:prSet presAssocID="{868F5F5D-6E63-43C9-856B-9BCCC7E073A4}" presName="compNode" presStyleCnt="0"/>
      <dgm:spPr/>
    </dgm:pt>
    <dgm:pt modelId="{DEC77B7C-1B5B-461C-9E49-6778BD8AE901}" type="pres">
      <dgm:prSet presAssocID="{868F5F5D-6E63-43C9-856B-9BCCC7E073A4}" presName="bgRect" presStyleLbl="bgShp" presStyleIdx="0" presStyleCnt="3"/>
      <dgm:spPr/>
    </dgm:pt>
    <dgm:pt modelId="{BFCBC472-217D-4D8F-A67C-E2F0BB8CBB6B}" type="pres">
      <dgm:prSet presAssocID="{868F5F5D-6E63-43C9-856B-9BCCC7E073A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E5DA057E-3A86-422A-96D8-AFC590842F7E}" type="pres">
      <dgm:prSet presAssocID="{868F5F5D-6E63-43C9-856B-9BCCC7E073A4}" presName="spaceRect" presStyleCnt="0"/>
      <dgm:spPr/>
    </dgm:pt>
    <dgm:pt modelId="{BAFC4606-6FD2-4DF3-8F70-828FE8F8656B}" type="pres">
      <dgm:prSet presAssocID="{868F5F5D-6E63-43C9-856B-9BCCC7E073A4}" presName="parTx" presStyleLbl="revTx" presStyleIdx="0" presStyleCnt="3">
        <dgm:presLayoutVars>
          <dgm:chMax val="0"/>
          <dgm:chPref val="0"/>
        </dgm:presLayoutVars>
      </dgm:prSet>
      <dgm:spPr/>
    </dgm:pt>
    <dgm:pt modelId="{4D37C5D8-EF62-455B-8D2F-F34F046664DC}" type="pres">
      <dgm:prSet presAssocID="{D4E581F0-D437-4F17-906C-89CDE3D9DB43}" presName="sibTrans" presStyleCnt="0"/>
      <dgm:spPr/>
    </dgm:pt>
    <dgm:pt modelId="{5AE1FCC9-41EC-49F9-ABEB-E20E254B5750}" type="pres">
      <dgm:prSet presAssocID="{1ECD6227-8AB1-4EBB-A126-C60E450FB5F4}" presName="compNode" presStyleCnt="0"/>
      <dgm:spPr/>
    </dgm:pt>
    <dgm:pt modelId="{0B70795F-2196-45C0-8A87-3D7DE40C99DC}" type="pres">
      <dgm:prSet presAssocID="{1ECD6227-8AB1-4EBB-A126-C60E450FB5F4}" presName="bgRect" presStyleLbl="bgShp" presStyleIdx="1" presStyleCnt="3"/>
      <dgm:spPr/>
    </dgm:pt>
    <dgm:pt modelId="{21908518-9C4F-4E17-BC7B-06771757B016}" type="pres">
      <dgm:prSet presAssocID="{1ECD6227-8AB1-4EBB-A126-C60E450FB5F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23CB99E2-0DCC-4688-B8DA-9D1F6BCF4052}" type="pres">
      <dgm:prSet presAssocID="{1ECD6227-8AB1-4EBB-A126-C60E450FB5F4}" presName="spaceRect" presStyleCnt="0"/>
      <dgm:spPr/>
    </dgm:pt>
    <dgm:pt modelId="{80ECD4D7-C5D7-41D5-A569-CF345CD7D2AE}" type="pres">
      <dgm:prSet presAssocID="{1ECD6227-8AB1-4EBB-A126-C60E450FB5F4}" presName="parTx" presStyleLbl="revTx" presStyleIdx="1" presStyleCnt="3">
        <dgm:presLayoutVars>
          <dgm:chMax val="0"/>
          <dgm:chPref val="0"/>
        </dgm:presLayoutVars>
      </dgm:prSet>
      <dgm:spPr/>
    </dgm:pt>
    <dgm:pt modelId="{0919AFA3-6C3A-4709-A96E-1254512670E8}" type="pres">
      <dgm:prSet presAssocID="{54388A1A-2CA6-42B9-84F3-57412BA168EF}" presName="sibTrans" presStyleCnt="0"/>
      <dgm:spPr/>
    </dgm:pt>
    <dgm:pt modelId="{EDCA5671-0523-4F78-BBBA-0A8744C2C41C}" type="pres">
      <dgm:prSet presAssocID="{1461590D-4069-4CEF-92F4-3DC8ED042F68}" presName="compNode" presStyleCnt="0"/>
      <dgm:spPr/>
    </dgm:pt>
    <dgm:pt modelId="{5D24C821-201E-4C0D-B19E-303E2A5E85A4}" type="pres">
      <dgm:prSet presAssocID="{1461590D-4069-4CEF-92F4-3DC8ED042F68}" presName="bgRect" presStyleLbl="bgShp" presStyleIdx="2" presStyleCnt="3"/>
      <dgm:spPr/>
    </dgm:pt>
    <dgm:pt modelId="{F28F7309-8ECB-4543-B661-1427DB3DEE48}" type="pres">
      <dgm:prSet presAssocID="{1461590D-4069-4CEF-92F4-3DC8ED042F6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F066906F-A483-43D3-A55F-9864D798B2AB}" type="pres">
      <dgm:prSet presAssocID="{1461590D-4069-4CEF-92F4-3DC8ED042F68}" presName="spaceRect" presStyleCnt="0"/>
      <dgm:spPr/>
    </dgm:pt>
    <dgm:pt modelId="{576A20B1-D02C-4CFB-B876-53ED52B41193}" type="pres">
      <dgm:prSet presAssocID="{1461590D-4069-4CEF-92F4-3DC8ED042F6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45DE222-6F08-4DD9-9B98-668AEE9F585E}" type="presOf" srcId="{30075A03-73B6-4B5D-8C50-48F884B56C52}" destId="{533D8849-2EDE-46CC-B0D2-9FD82C6FE990}" srcOrd="0" destOrd="0" presId="urn:microsoft.com/office/officeart/2018/2/layout/IconVerticalSolidList"/>
    <dgm:cxn modelId="{B7FDA23C-EF9F-4F8A-AC66-83529FC3B69E}" srcId="{30075A03-73B6-4B5D-8C50-48F884B56C52}" destId="{1ECD6227-8AB1-4EBB-A126-C60E450FB5F4}" srcOrd="1" destOrd="0" parTransId="{7F89133A-FE72-44DF-8CBB-A3B2E8CB7D40}" sibTransId="{54388A1A-2CA6-42B9-84F3-57412BA168EF}"/>
    <dgm:cxn modelId="{0876AA8C-1F37-44CE-9BE2-CA1E79C9E042}" type="presOf" srcId="{1ECD6227-8AB1-4EBB-A126-C60E450FB5F4}" destId="{80ECD4D7-C5D7-41D5-A569-CF345CD7D2AE}" srcOrd="0" destOrd="0" presId="urn:microsoft.com/office/officeart/2018/2/layout/IconVerticalSolidList"/>
    <dgm:cxn modelId="{2C7F7DAC-0E62-4244-B541-E789A10B36E0}" srcId="{30075A03-73B6-4B5D-8C50-48F884B56C52}" destId="{868F5F5D-6E63-43C9-856B-9BCCC7E073A4}" srcOrd="0" destOrd="0" parTransId="{9B67A605-3596-478A-AA7D-E3D276B83D5E}" sibTransId="{D4E581F0-D437-4F17-906C-89CDE3D9DB43}"/>
    <dgm:cxn modelId="{2BFC86B1-666B-488A-9CD2-B71040B4A3E4}" srcId="{30075A03-73B6-4B5D-8C50-48F884B56C52}" destId="{1461590D-4069-4CEF-92F4-3DC8ED042F68}" srcOrd="2" destOrd="0" parTransId="{27451536-BDFD-4828-A12F-04E9A1FEAAC8}" sibTransId="{84F8C4F8-9A37-4087-8E41-2D035C8FC922}"/>
    <dgm:cxn modelId="{2ECFBCC6-B26C-4011-9D89-C30285591883}" type="presOf" srcId="{1461590D-4069-4CEF-92F4-3DC8ED042F68}" destId="{576A20B1-D02C-4CFB-B876-53ED52B41193}" srcOrd="0" destOrd="0" presId="urn:microsoft.com/office/officeart/2018/2/layout/IconVerticalSolidList"/>
    <dgm:cxn modelId="{FD737BF0-D6B4-4667-BD72-A1E2890C6CA3}" type="presOf" srcId="{868F5F5D-6E63-43C9-856B-9BCCC7E073A4}" destId="{BAFC4606-6FD2-4DF3-8F70-828FE8F8656B}" srcOrd="0" destOrd="0" presId="urn:microsoft.com/office/officeart/2018/2/layout/IconVerticalSolidList"/>
    <dgm:cxn modelId="{98ACBFDE-2558-4DD2-8403-F8FA5D711762}" type="presParOf" srcId="{533D8849-2EDE-46CC-B0D2-9FD82C6FE990}" destId="{76845D83-3DA7-4811-85DD-9F91558FEB38}" srcOrd="0" destOrd="0" presId="urn:microsoft.com/office/officeart/2018/2/layout/IconVerticalSolidList"/>
    <dgm:cxn modelId="{675E7A4D-EF8A-4BC0-B319-09E2AE727489}" type="presParOf" srcId="{76845D83-3DA7-4811-85DD-9F91558FEB38}" destId="{DEC77B7C-1B5B-461C-9E49-6778BD8AE901}" srcOrd="0" destOrd="0" presId="urn:microsoft.com/office/officeart/2018/2/layout/IconVerticalSolidList"/>
    <dgm:cxn modelId="{A5F99EE8-9E98-4019-841C-9B4CF205EB30}" type="presParOf" srcId="{76845D83-3DA7-4811-85DD-9F91558FEB38}" destId="{BFCBC472-217D-4D8F-A67C-E2F0BB8CBB6B}" srcOrd="1" destOrd="0" presId="urn:microsoft.com/office/officeart/2018/2/layout/IconVerticalSolidList"/>
    <dgm:cxn modelId="{A79532FC-A9F7-473A-AEFD-2B91D4F826B0}" type="presParOf" srcId="{76845D83-3DA7-4811-85DD-9F91558FEB38}" destId="{E5DA057E-3A86-422A-96D8-AFC590842F7E}" srcOrd="2" destOrd="0" presId="urn:microsoft.com/office/officeart/2018/2/layout/IconVerticalSolidList"/>
    <dgm:cxn modelId="{AA2A6EEB-DCE0-4F1E-985D-B899872D40E8}" type="presParOf" srcId="{76845D83-3DA7-4811-85DD-9F91558FEB38}" destId="{BAFC4606-6FD2-4DF3-8F70-828FE8F8656B}" srcOrd="3" destOrd="0" presId="urn:microsoft.com/office/officeart/2018/2/layout/IconVerticalSolidList"/>
    <dgm:cxn modelId="{F97CD948-933B-4A27-BE32-ED795F15FABE}" type="presParOf" srcId="{533D8849-2EDE-46CC-B0D2-9FD82C6FE990}" destId="{4D37C5D8-EF62-455B-8D2F-F34F046664DC}" srcOrd="1" destOrd="0" presId="urn:microsoft.com/office/officeart/2018/2/layout/IconVerticalSolidList"/>
    <dgm:cxn modelId="{B0B33439-16C2-4C9A-9A55-5362FADEBFC7}" type="presParOf" srcId="{533D8849-2EDE-46CC-B0D2-9FD82C6FE990}" destId="{5AE1FCC9-41EC-49F9-ABEB-E20E254B5750}" srcOrd="2" destOrd="0" presId="urn:microsoft.com/office/officeart/2018/2/layout/IconVerticalSolidList"/>
    <dgm:cxn modelId="{58EC9490-7561-45EA-9403-EC9D800D87E1}" type="presParOf" srcId="{5AE1FCC9-41EC-49F9-ABEB-E20E254B5750}" destId="{0B70795F-2196-45C0-8A87-3D7DE40C99DC}" srcOrd="0" destOrd="0" presId="urn:microsoft.com/office/officeart/2018/2/layout/IconVerticalSolidList"/>
    <dgm:cxn modelId="{D8DC700E-78BE-4CFA-88C4-A0C7444C636F}" type="presParOf" srcId="{5AE1FCC9-41EC-49F9-ABEB-E20E254B5750}" destId="{21908518-9C4F-4E17-BC7B-06771757B016}" srcOrd="1" destOrd="0" presId="urn:microsoft.com/office/officeart/2018/2/layout/IconVerticalSolidList"/>
    <dgm:cxn modelId="{95A3EBBD-7833-4B3F-A1AF-EB694435D723}" type="presParOf" srcId="{5AE1FCC9-41EC-49F9-ABEB-E20E254B5750}" destId="{23CB99E2-0DCC-4688-B8DA-9D1F6BCF4052}" srcOrd="2" destOrd="0" presId="urn:microsoft.com/office/officeart/2018/2/layout/IconVerticalSolidList"/>
    <dgm:cxn modelId="{85D096A7-D95A-44CB-AA9C-094EDB6BE1EE}" type="presParOf" srcId="{5AE1FCC9-41EC-49F9-ABEB-E20E254B5750}" destId="{80ECD4D7-C5D7-41D5-A569-CF345CD7D2AE}" srcOrd="3" destOrd="0" presId="urn:microsoft.com/office/officeart/2018/2/layout/IconVerticalSolidList"/>
    <dgm:cxn modelId="{916DB0C1-19B1-466B-94D4-736BF7E89330}" type="presParOf" srcId="{533D8849-2EDE-46CC-B0D2-9FD82C6FE990}" destId="{0919AFA3-6C3A-4709-A96E-1254512670E8}" srcOrd="3" destOrd="0" presId="urn:microsoft.com/office/officeart/2018/2/layout/IconVerticalSolidList"/>
    <dgm:cxn modelId="{251B32AF-EFBE-454F-9BC0-20C062BBF7F3}" type="presParOf" srcId="{533D8849-2EDE-46CC-B0D2-9FD82C6FE990}" destId="{EDCA5671-0523-4F78-BBBA-0A8744C2C41C}" srcOrd="4" destOrd="0" presId="urn:microsoft.com/office/officeart/2018/2/layout/IconVerticalSolidList"/>
    <dgm:cxn modelId="{B38A5EF9-14A1-40AA-9A01-4806B6344AEF}" type="presParOf" srcId="{EDCA5671-0523-4F78-BBBA-0A8744C2C41C}" destId="{5D24C821-201E-4C0D-B19E-303E2A5E85A4}" srcOrd="0" destOrd="0" presId="urn:microsoft.com/office/officeart/2018/2/layout/IconVerticalSolidList"/>
    <dgm:cxn modelId="{F35EC7CB-E147-45A7-9CD7-F50691C5269F}" type="presParOf" srcId="{EDCA5671-0523-4F78-BBBA-0A8744C2C41C}" destId="{F28F7309-8ECB-4543-B661-1427DB3DEE48}" srcOrd="1" destOrd="0" presId="urn:microsoft.com/office/officeart/2018/2/layout/IconVerticalSolidList"/>
    <dgm:cxn modelId="{B856F5E4-C43D-48F8-9AA5-806033CED9CD}" type="presParOf" srcId="{EDCA5671-0523-4F78-BBBA-0A8744C2C41C}" destId="{F066906F-A483-43D3-A55F-9864D798B2AB}" srcOrd="2" destOrd="0" presId="urn:microsoft.com/office/officeart/2018/2/layout/IconVerticalSolidList"/>
    <dgm:cxn modelId="{400DFC0C-F0D6-4940-BB1A-962D4DCCF0E8}" type="presParOf" srcId="{EDCA5671-0523-4F78-BBBA-0A8744C2C41C}" destId="{576A20B1-D02C-4CFB-B876-53ED52B4119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6C21D0D-2BDB-43BB-B46A-B431EE5789A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69AFFD26-A379-4951-9662-80A3CF17EC5E}">
      <dgm:prSet/>
      <dgm:spPr/>
      <dgm:t>
        <a:bodyPr/>
        <a:lstStyle/>
        <a:p>
          <a:r>
            <a:rPr lang="en-GB"/>
            <a:t>Amount that falls outside of the amount in the small or fast track. </a:t>
          </a:r>
          <a:endParaRPr lang="en-US"/>
        </a:p>
      </dgm:t>
    </dgm:pt>
    <dgm:pt modelId="{9C3704C1-0738-488D-B6B0-EEF50A21A3BB}" type="parTrans" cxnId="{35BEC95F-0122-4E75-A143-5ACF498341CE}">
      <dgm:prSet/>
      <dgm:spPr/>
      <dgm:t>
        <a:bodyPr/>
        <a:lstStyle/>
        <a:p>
          <a:endParaRPr lang="en-US"/>
        </a:p>
      </dgm:t>
    </dgm:pt>
    <dgm:pt modelId="{4DD2B699-E120-4CF8-8CD2-81D067CA201B}" type="sibTrans" cxnId="{35BEC95F-0122-4E75-A143-5ACF498341CE}">
      <dgm:prSet/>
      <dgm:spPr/>
      <dgm:t>
        <a:bodyPr/>
        <a:lstStyle/>
        <a:p>
          <a:endParaRPr lang="en-US"/>
        </a:p>
      </dgm:t>
    </dgm:pt>
    <dgm:pt modelId="{52A2146D-32D9-4579-A11A-7B2FF992F284}">
      <dgm:prSet/>
      <dgm:spPr/>
      <dgm:t>
        <a:bodyPr/>
        <a:lstStyle/>
        <a:p>
          <a:r>
            <a:rPr lang="en-GB"/>
            <a:t>Usually over £25,000. </a:t>
          </a:r>
          <a:endParaRPr lang="en-US"/>
        </a:p>
      </dgm:t>
    </dgm:pt>
    <dgm:pt modelId="{F024E899-8EE1-482B-A264-A23B0FD0EFF8}" type="parTrans" cxnId="{71BBA181-70F2-4911-AD4D-A37CC3F7A1B1}">
      <dgm:prSet/>
      <dgm:spPr/>
      <dgm:t>
        <a:bodyPr/>
        <a:lstStyle/>
        <a:p>
          <a:endParaRPr lang="en-US"/>
        </a:p>
      </dgm:t>
    </dgm:pt>
    <dgm:pt modelId="{08162195-E6A7-4FF0-A234-F06CAC12DD3D}" type="sibTrans" cxnId="{71BBA181-70F2-4911-AD4D-A37CC3F7A1B1}">
      <dgm:prSet/>
      <dgm:spPr/>
      <dgm:t>
        <a:bodyPr/>
        <a:lstStyle/>
        <a:p>
          <a:endParaRPr lang="en-US"/>
        </a:p>
      </dgm:t>
    </dgm:pt>
    <dgm:pt modelId="{FEC31D72-FE57-43E8-86C6-B8BF923850E1}" type="pres">
      <dgm:prSet presAssocID="{F6C21D0D-2BDB-43BB-B46A-B431EE5789AC}" presName="root" presStyleCnt="0">
        <dgm:presLayoutVars>
          <dgm:dir/>
          <dgm:resizeHandles val="exact"/>
        </dgm:presLayoutVars>
      </dgm:prSet>
      <dgm:spPr/>
    </dgm:pt>
    <dgm:pt modelId="{AE036730-1340-4186-BD6D-3A3827B893CD}" type="pres">
      <dgm:prSet presAssocID="{69AFFD26-A379-4951-9662-80A3CF17EC5E}" presName="compNode" presStyleCnt="0"/>
      <dgm:spPr/>
    </dgm:pt>
    <dgm:pt modelId="{624E9B0B-B3EE-4DAA-A86D-3C7FD9D69D9B}" type="pres">
      <dgm:prSet presAssocID="{69AFFD26-A379-4951-9662-80A3CF17EC5E}" presName="bgRect" presStyleLbl="bgShp" presStyleIdx="0" presStyleCnt="2"/>
      <dgm:spPr/>
    </dgm:pt>
    <dgm:pt modelId="{47B5178B-09C1-469F-8A23-FEA04C945CFD}" type="pres">
      <dgm:prSet presAssocID="{69AFFD26-A379-4951-9662-80A3CF17EC5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ed Bump"/>
        </a:ext>
      </dgm:extLst>
    </dgm:pt>
    <dgm:pt modelId="{DDCABA39-9AC8-4D59-AE61-03A0AC30C59A}" type="pres">
      <dgm:prSet presAssocID="{69AFFD26-A379-4951-9662-80A3CF17EC5E}" presName="spaceRect" presStyleCnt="0"/>
      <dgm:spPr/>
    </dgm:pt>
    <dgm:pt modelId="{80ED4C43-3E67-4929-AF8C-848D0D4874AD}" type="pres">
      <dgm:prSet presAssocID="{69AFFD26-A379-4951-9662-80A3CF17EC5E}" presName="parTx" presStyleLbl="revTx" presStyleIdx="0" presStyleCnt="2">
        <dgm:presLayoutVars>
          <dgm:chMax val="0"/>
          <dgm:chPref val="0"/>
        </dgm:presLayoutVars>
      </dgm:prSet>
      <dgm:spPr/>
    </dgm:pt>
    <dgm:pt modelId="{A7FE9942-303B-4037-98F7-A6F91EECF799}" type="pres">
      <dgm:prSet presAssocID="{4DD2B699-E120-4CF8-8CD2-81D067CA201B}" presName="sibTrans" presStyleCnt="0"/>
      <dgm:spPr/>
    </dgm:pt>
    <dgm:pt modelId="{D958E74D-7A7D-4F3C-9B2A-DC2F9267C764}" type="pres">
      <dgm:prSet presAssocID="{52A2146D-32D9-4579-A11A-7B2FF992F284}" presName="compNode" presStyleCnt="0"/>
      <dgm:spPr/>
    </dgm:pt>
    <dgm:pt modelId="{72838560-7D57-4DD2-806A-3538B9F0F65F}" type="pres">
      <dgm:prSet presAssocID="{52A2146D-32D9-4579-A11A-7B2FF992F284}" presName="bgRect" presStyleLbl="bgShp" presStyleIdx="1" presStyleCnt="2"/>
      <dgm:spPr/>
    </dgm:pt>
    <dgm:pt modelId="{8C9D5605-3956-4AAF-BB9B-FC60D43C81D5}" type="pres">
      <dgm:prSet presAssocID="{52A2146D-32D9-4579-A11A-7B2FF992F28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Yuan"/>
        </a:ext>
      </dgm:extLst>
    </dgm:pt>
    <dgm:pt modelId="{C37161AA-1375-4F61-B1E3-F4476663FB88}" type="pres">
      <dgm:prSet presAssocID="{52A2146D-32D9-4579-A11A-7B2FF992F284}" presName="spaceRect" presStyleCnt="0"/>
      <dgm:spPr/>
    </dgm:pt>
    <dgm:pt modelId="{39FFA93C-AE77-48BF-8E8F-9B690CD9CDDF}" type="pres">
      <dgm:prSet presAssocID="{52A2146D-32D9-4579-A11A-7B2FF992F284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32B05E28-B912-41BC-8555-E63C81ACB3F6}" type="presOf" srcId="{69AFFD26-A379-4951-9662-80A3CF17EC5E}" destId="{80ED4C43-3E67-4929-AF8C-848D0D4874AD}" srcOrd="0" destOrd="0" presId="urn:microsoft.com/office/officeart/2018/2/layout/IconVerticalSolidList"/>
    <dgm:cxn modelId="{35BEC95F-0122-4E75-A143-5ACF498341CE}" srcId="{F6C21D0D-2BDB-43BB-B46A-B431EE5789AC}" destId="{69AFFD26-A379-4951-9662-80A3CF17EC5E}" srcOrd="0" destOrd="0" parTransId="{9C3704C1-0738-488D-B6B0-EEF50A21A3BB}" sibTransId="{4DD2B699-E120-4CF8-8CD2-81D067CA201B}"/>
    <dgm:cxn modelId="{71BBA181-70F2-4911-AD4D-A37CC3F7A1B1}" srcId="{F6C21D0D-2BDB-43BB-B46A-B431EE5789AC}" destId="{52A2146D-32D9-4579-A11A-7B2FF992F284}" srcOrd="1" destOrd="0" parTransId="{F024E899-8EE1-482B-A264-A23B0FD0EFF8}" sibTransId="{08162195-E6A7-4FF0-A234-F06CAC12DD3D}"/>
    <dgm:cxn modelId="{3195ADA4-77D5-49F3-A158-CB7A376A1A93}" type="presOf" srcId="{F6C21D0D-2BDB-43BB-B46A-B431EE5789AC}" destId="{FEC31D72-FE57-43E8-86C6-B8BF923850E1}" srcOrd="0" destOrd="0" presId="urn:microsoft.com/office/officeart/2018/2/layout/IconVerticalSolidList"/>
    <dgm:cxn modelId="{8B4269C2-0627-4B72-9518-38189D4FFE81}" type="presOf" srcId="{52A2146D-32D9-4579-A11A-7B2FF992F284}" destId="{39FFA93C-AE77-48BF-8E8F-9B690CD9CDDF}" srcOrd="0" destOrd="0" presId="urn:microsoft.com/office/officeart/2018/2/layout/IconVerticalSolidList"/>
    <dgm:cxn modelId="{FC44043D-44C0-4ED1-9C58-5E94054CE84A}" type="presParOf" srcId="{FEC31D72-FE57-43E8-86C6-B8BF923850E1}" destId="{AE036730-1340-4186-BD6D-3A3827B893CD}" srcOrd="0" destOrd="0" presId="urn:microsoft.com/office/officeart/2018/2/layout/IconVerticalSolidList"/>
    <dgm:cxn modelId="{91ACD4FD-1EC1-4454-9EE3-940401DDE92C}" type="presParOf" srcId="{AE036730-1340-4186-BD6D-3A3827B893CD}" destId="{624E9B0B-B3EE-4DAA-A86D-3C7FD9D69D9B}" srcOrd="0" destOrd="0" presId="urn:microsoft.com/office/officeart/2018/2/layout/IconVerticalSolidList"/>
    <dgm:cxn modelId="{6A540309-4C8A-47EC-824C-70BEB654CEAB}" type="presParOf" srcId="{AE036730-1340-4186-BD6D-3A3827B893CD}" destId="{47B5178B-09C1-469F-8A23-FEA04C945CFD}" srcOrd="1" destOrd="0" presId="urn:microsoft.com/office/officeart/2018/2/layout/IconVerticalSolidList"/>
    <dgm:cxn modelId="{FB306A43-CA62-44B5-BCF9-1C820812FB50}" type="presParOf" srcId="{AE036730-1340-4186-BD6D-3A3827B893CD}" destId="{DDCABA39-9AC8-4D59-AE61-03A0AC30C59A}" srcOrd="2" destOrd="0" presId="urn:microsoft.com/office/officeart/2018/2/layout/IconVerticalSolidList"/>
    <dgm:cxn modelId="{9AFA6E42-25E6-4649-A8E7-AB87450B69C5}" type="presParOf" srcId="{AE036730-1340-4186-BD6D-3A3827B893CD}" destId="{80ED4C43-3E67-4929-AF8C-848D0D4874AD}" srcOrd="3" destOrd="0" presId="urn:microsoft.com/office/officeart/2018/2/layout/IconVerticalSolidList"/>
    <dgm:cxn modelId="{2F741F76-A3B6-4810-818A-F3641A333FE1}" type="presParOf" srcId="{FEC31D72-FE57-43E8-86C6-B8BF923850E1}" destId="{A7FE9942-303B-4037-98F7-A6F91EECF799}" srcOrd="1" destOrd="0" presId="urn:microsoft.com/office/officeart/2018/2/layout/IconVerticalSolidList"/>
    <dgm:cxn modelId="{5FBF49B5-E72F-4D51-A68F-281215EE71BA}" type="presParOf" srcId="{FEC31D72-FE57-43E8-86C6-B8BF923850E1}" destId="{D958E74D-7A7D-4F3C-9B2A-DC2F9267C764}" srcOrd="2" destOrd="0" presId="urn:microsoft.com/office/officeart/2018/2/layout/IconVerticalSolidList"/>
    <dgm:cxn modelId="{27517606-AA3A-4AC4-A46D-0A5B7E52DABC}" type="presParOf" srcId="{D958E74D-7A7D-4F3C-9B2A-DC2F9267C764}" destId="{72838560-7D57-4DD2-806A-3538B9F0F65F}" srcOrd="0" destOrd="0" presId="urn:microsoft.com/office/officeart/2018/2/layout/IconVerticalSolidList"/>
    <dgm:cxn modelId="{FBD63D5D-AB69-478C-B77B-2AD549CE0101}" type="presParOf" srcId="{D958E74D-7A7D-4F3C-9B2A-DC2F9267C764}" destId="{8C9D5605-3956-4AAF-BB9B-FC60D43C81D5}" srcOrd="1" destOrd="0" presId="urn:microsoft.com/office/officeart/2018/2/layout/IconVerticalSolidList"/>
    <dgm:cxn modelId="{3AAB9AAA-9A3F-45DD-B0C3-7C8FA4172832}" type="presParOf" srcId="{D958E74D-7A7D-4F3C-9B2A-DC2F9267C764}" destId="{C37161AA-1375-4F61-B1E3-F4476663FB88}" srcOrd="2" destOrd="0" presId="urn:microsoft.com/office/officeart/2018/2/layout/IconVerticalSolidList"/>
    <dgm:cxn modelId="{CCA5EC81-E0A7-42DB-B7B3-0D9C46548094}" type="presParOf" srcId="{D958E74D-7A7D-4F3C-9B2A-DC2F9267C764}" destId="{39FFA93C-AE77-48BF-8E8F-9B690CD9CDD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B7A7009-BD1B-4E34-B016-F0E1D9E8033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5D49A27-B22D-4D90-8654-EEECAB2E41FB}">
      <dgm:prSet/>
      <dgm:spPr/>
      <dgm:t>
        <a:bodyPr/>
        <a:lstStyle/>
        <a:p>
          <a:r>
            <a:rPr lang="en-GB"/>
            <a:t>Research any further civil law cases. </a:t>
          </a:r>
          <a:endParaRPr lang="en-US"/>
        </a:p>
      </dgm:t>
    </dgm:pt>
    <dgm:pt modelId="{02D12525-EEA9-42B6-A4D5-5349BBFE291D}" type="parTrans" cxnId="{666B55AB-7689-4557-A9A3-701C66131042}">
      <dgm:prSet/>
      <dgm:spPr/>
      <dgm:t>
        <a:bodyPr/>
        <a:lstStyle/>
        <a:p>
          <a:endParaRPr lang="en-US"/>
        </a:p>
      </dgm:t>
    </dgm:pt>
    <dgm:pt modelId="{7BB46191-1E48-430C-9E6B-71526C9848E4}" type="sibTrans" cxnId="{666B55AB-7689-4557-A9A3-701C66131042}">
      <dgm:prSet/>
      <dgm:spPr/>
      <dgm:t>
        <a:bodyPr/>
        <a:lstStyle/>
        <a:p>
          <a:endParaRPr lang="en-US"/>
        </a:p>
      </dgm:t>
    </dgm:pt>
    <dgm:pt modelId="{AEEC5D52-7226-4F76-AB90-9DF013A9B89D}">
      <dgm:prSet/>
      <dgm:spPr/>
      <dgm:t>
        <a:bodyPr/>
        <a:lstStyle/>
        <a:p>
          <a:r>
            <a:rPr lang="en-GB"/>
            <a:t>Prepare to feedback to the class. </a:t>
          </a:r>
          <a:endParaRPr lang="en-US"/>
        </a:p>
      </dgm:t>
    </dgm:pt>
    <dgm:pt modelId="{3364FC86-8A26-44A5-B6DF-CAE1F10C3047}" type="parTrans" cxnId="{31F05DEE-BEC3-40F0-9CD1-823EEFA4104A}">
      <dgm:prSet/>
      <dgm:spPr/>
      <dgm:t>
        <a:bodyPr/>
        <a:lstStyle/>
        <a:p>
          <a:endParaRPr lang="en-US"/>
        </a:p>
      </dgm:t>
    </dgm:pt>
    <dgm:pt modelId="{5D4CEE1E-EDD9-4AAD-A887-D8BCA88794AF}" type="sibTrans" cxnId="{31F05DEE-BEC3-40F0-9CD1-823EEFA4104A}">
      <dgm:prSet/>
      <dgm:spPr/>
      <dgm:t>
        <a:bodyPr/>
        <a:lstStyle/>
        <a:p>
          <a:endParaRPr lang="en-US"/>
        </a:p>
      </dgm:t>
    </dgm:pt>
    <dgm:pt modelId="{579C633B-1F5B-4ED8-B516-34ACAAC3E8D0}">
      <dgm:prSet/>
      <dgm:spPr/>
      <dgm:t>
        <a:bodyPr/>
        <a:lstStyle/>
        <a:p>
          <a:r>
            <a:rPr lang="en-GB"/>
            <a:t>Facts. </a:t>
          </a:r>
          <a:endParaRPr lang="en-US"/>
        </a:p>
      </dgm:t>
    </dgm:pt>
    <dgm:pt modelId="{4AC3B43B-071D-480C-9143-B5F4D02458A8}" type="parTrans" cxnId="{E47B1785-227A-45E9-A011-82A14C141899}">
      <dgm:prSet/>
      <dgm:spPr/>
      <dgm:t>
        <a:bodyPr/>
        <a:lstStyle/>
        <a:p>
          <a:endParaRPr lang="en-US"/>
        </a:p>
      </dgm:t>
    </dgm:pt>
    <dgm:pt modelId="{C7B55F8E-682F-4318-AFF3-B84AA6EB1D69}" type="sibTrans" cxnId="{E47B1785-227A-45E9-A011-82A14C141899}">
      <dgm:prSet/>
      <dgm:spPr/>
      <dgm:t>
        <a:bodyPr/>
        <a:lstStyle/>
        <a:p>
          <a:endParaRPr lang="en-US"/>
        </a:p>
      </dgm:t>
    </dgm:pt>
    <dgm:pt modelId="{30B18EE3-96EF-4AB4-BD74-B80651D7E040}">
      <dgm:prSet/>
      <dgm:spPr/>
      <dgm:t>
        <a:bodyPr/>
        <a:lstStyle/>
        <a:p>
          <a:r>
            <a:rPr lang="en-GB"/>
            <a:t>Outcome. </a:t>
          </a:r>
          <a:endParaRPr lang="en-US"/>
        </a:p>
      </dgm:t>
    </dgm:pt>
    <dgm:pt modelId="{88F8BEB0-8F84-44CA-880A-C95D819E28E6}" type="parTrans" cxnId="{77834239-6F2A-4CF4-A73D-33A3F0490F5A}">
      <dgm:prSet/>
      <dgm:spPr/>
      <dgm:t>
        <a:bodyPr/>
        <a:lstStyle/>
        <a:p>
          <a:endParaRPr lang="en-US"/>
        </a:p>
      </dgm:t>
    </dgm:pt>
    <dgm:pt modelId="{65C2B0BD-AAA8-4804-AEE6-7E3E50CB7C5E}" type="sibTrans" cxnId="{77834239-6F2A-4CF4-A73D-33A3F0490F5A}">
      <dgm:prSet/>
      <dgm:spPr/>
      <dgm:t>
        <a:bodyPr/>
        <a:lstStyle/>
        <a:p>
          <a:endParaRPr lang="en-US"/>
        </a:p>
      </dgm:t>
    </dgm:pt>
    <dgm:pt modelId="{BC6EA981-887E-4DC0-80EF-86E2D0DBBCCC}" type="pres">
      <dgm:prSet presAssocID="{0B7A7009-BD1B-4E34-B016-F0E1D9E8033F}" presName="root" presStyleCnt="0">
        <dgm:presLayoutVars>
          <dgm:dir/>
          <dgm:resizeHandles val="exact"/>
        </dgm:presLayoutVars>
      </dgm:prSet>
      <dgm:spPr/>
    </dgm:pt>
    <dgm:pt modelId="{7E95A5DD-872C-4A5F-8C5F-3134B47804D5}" type="pres">
      <dgm:prSet presAssocID="{B5D49A27-B22D-4D90-8654-EEECAB2E41FB}" presName="compNode" presStyleCnt="0"/>
      <dgm:spPr/>
    </dgm:pt>
    <dgm:pt modelId="{6AA294F8-6EF2-4904-8395-B961C3CB7662}" type="pres">
      <dgm:prSet presAssocID="{B5D49A27-B22D-4D90-8654-EEECAB2E41FB}" presName="bgRect" presStyleLbl="bgShp" presStyleIdx="0" presStyleCnt="4"/>
      <dgm:spPr/>
    </dgm:pt>
    <dgm:pt modelId="{9175AB0C-702B-4207-9287-C7C0043DCF7C}" type="pres">
      <dgm:prSet presAssocID="{B5D49A27-B22D-4D90-8654-EEECAB2E41F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27E592AE-C4E3-422B-9B1B-BD8440DA16DC}" type="pres">
      <dgm:prSet presAssocID="{B5D49A27-B22D-4D90-8654-EEECAB2E41FB}" presName="spaceRect" presStyleCnt="0"/>
      <dgm:spPr/>
    </dgm:pt>
    <dgm:pt modelId="{E3260E42-DD7D-4EC1-8596-5E9B46187084}" type="pres">
      <dgm:prSet presAssocID="{B5D49A27-B22D-4D90-8654-EEECAB2E41FB}" presName="parTx" presStyleLbl="revTx" presStyleIdx="0" presStyleCnt="4">
        <dgm:presLayoutVars>
          <dgm:chMax val="0"/>
          <dgm:chPref val="0"/>
        </dgm:presLayoutVars>
      </dgm:prSet>
      <dgm:spPr/>
    </dgm:pt>
    <dgm:pt modelId="{3D560B0F-7507-4D3F-B0E5-C8A5D95E4FF6}" type="pres">
      <dgm:prSet presAssocID="{7BB46191-1E48-430C-9E6B-71526C9848E4}" presName="sibTrans" presStyleCnt="0"/>
      <dgm:spPr/>
    </dgm:pt>
    <dgm:pt modelId="{DD1B9B8D-FF97-4298-BC4B-D58FDD2DB4DF}" type="pres">
      <dgm:prSet presAssocID="{AEEC5D52-7226-4F76-AB90-9DF013A9B89D}" presName="compNode" presStyleCnt="0"/>
      <dgm:spPr/>
    </dgm:pt>
    <dgm:pt modelId="{8E46FA50-877D-4CDD-8696-06ED2E7E27BF}" type="pres">
      <dgm:prSet presAssocID="{AEEC5D52-7226-4F76-AB90-9DF013A9B89D}" presName="bgRect" presStyleLbl="bgShp" presStyleIdx="1" presStyleCnt="4"/>
      <dgm:spPr/>
    </dgm:pt>
    <dgm:pt modelId="{403B105B-7798-49CA-A45D-8347EC1C2719}" type="pres">
      <dgm:prSet presAssocID="{AEEC5D52-7226-4F76-AB90-9DF013A9B89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FF54228C-6C4E-4E5D-ACED-9498C20F69CD}" type="pres">
      <dgm:prSet presAssocID="{AEEC5D52-7226-4F76-AB90-9DF013A9B89D}" presName="spaceRect" presStyleCnt="0"/>
      <dgm:spPr/>
    </dgm:pt>
    <dgm:pt modelId="{6F719D99-8837-4AB9-88AE-E8142AE50C14}" type="pres">
      <dgm:prSet presAssocID="{AEEC5D52-7226-4F76-AB90-9DF013A9B89D}" presName="parTx" presStyleLbl="revTx" presStyleIdx="1" presStyleCnt="4">
        <dgm:presLayoutVars>
          <dgm:chMax val="0"/>
          <dgm:chPref val="0"/>
        </dgm:presLayoutVars>
      </dgm:prSet>
      <dgm:spPr/>
    </dgm:pt>
    <dgm:pt modelId="{DA01A975-D289-477E-8312-E66526A4D5B9}" type="pres">
      <dgm:prSet presAssocID="{5D4CEE1E-EDD9-4AAD-A887-D8BCA88794AF}" presName="sibTrans" presStyleCnt="0"/>
      <dgm:spPr/>
    </dgm:pt>
    <dgm:pt modelId="{223C4A1B-5F3A-4536-B013-FAF58841DB4D}" type="pres">
      <dgm:prSet presAssocID="{579C633B-1F5B-4ED8-B516-34ACAAC3E8D0}" presName="compNode" presStyleCnt="0"/>
      <dgm:spPr/>
    </dgm:pt>
    <dgm:pt modelId="{DBF1DEFE-5AEE-4BD2-B55A-9132543B8DAF}" type="pres">
      <dgm:prSet presAssocID="{579C633B-1F5B-4ED8-B516-34ACAAC3E8D0}" presName="bgRect" presStyleLbl="bgShp" presStyleIdx="2" presStyleCnt="4"/>
      <dgm:spPr/>
    </dgm:pt>
    <dgm:pt modelId="{A631425B-60EA-40B9-A3EE-5E20285B9BE5}" type="pres">
      <dgm:prSet presAssocID="{579C633B-1F5B-4ED8-B516-34ACAAC3E8D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9B084C8A-F856-4312-8F52-2011881E59B4}" type="pres">
      <dgm:prSet presAssocID="{579C633B-1F5B-4ED8-B516-34ACAAC3E8D0}" presName="spaceRect" presStyleCnt="0"/>
      <dgm:spPr/>
    </dgm:pt>
    <dgm:pt modelId="{928DD723-9ADB-4C86-8F0E-A83AF5F8EDD9}" type="pres">
      <dgm:prSet presAssocID="{579C633B-1F5B-4ED8-B516-34ACAAC3E8D0}" presName="parTx" presStyleLbl="revTx" presStyleIdx="2" presStyleCnt="4">
        <dgm:presLayoutVars>
          <dgm:chMax val="0"/>
          <dgm:chPref val="0"/>
        </dgm:presLayoutVars>
      </dgm:prSet>
      <dgm:spPr/>
    </dgm:pt>
    <dgm:pt modelId="{3B0DDC55-46F8-4C09-B29A-8023A617980D}" type="pres">
      <dgm:prSet presAssocID="{C7B55F8E-682F-4318-AFF3-B84AA6EB1D69}" presName="sibTrans" presStyleCnt="0"/>
      <dgm:spPr/>
    </dgm:pt>
    <dgm:pt modelId="{FEA92490-53B1-489C-A53F-DE78675FADFD}" type="pres">
      <dgm:prSet presAssocID="{30B18EE3-96EF-4AB4-BD74-B80651D7E040}" presName="compNode" presStyleCnt="0"/>
      <dgm:spPr/>
    </dgm:pt>
    <dgm:pt modelId="{4030A462-8255-4B4E-A347-9BC0AF9D81B2}" type="pres">
      <dgm:prSet presAssocID="{30B18EE3-96EF-4AB4-BD74-B80651D7E040}" presName="bgRect" presStyleLbl="bgShp" presStyleIdx="3" presStyleCnt="4"/>
      <dgm:spPr/>
    </dgm:pt>
    <dgm:pt modelId="{FFFF9735-62C8-4381-8BC1-088D6B3AA589}" type="pres">
      <dgm:prSet presAssocID="{30B18EE3-96EF-4AB4-BD74-B80651D7E04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E9D2AEF-5FAA-4EED-8FB9-3C305E6E3A0A}" type="pres">
      <dgm:prSet presAssocID="{30B18EE3-96EF-4AB4-BD74-B80651D7E040}" presName="spaceRect" presStyleCnt="0"/>
      <dgm:spPr/>
    </dgm:pt>
    <dgm:pt modelId="{3AF69B2B-8605-484F-A13F-C3C15B8498F0}" type="pres">
      <dgm:prSet presAssocID="{30B18EE3-96EF-4AB4-BD74-B80651D7E04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9F82728-CC2C-48E4-8AA8-BD749D4078BE}" type="presOf" srcId="{30B18EE3-96EF-4AB4-BD74-B80651D7E040}" destId="{3AF69B2B-8605-484F-A13F-C3C15B8498F0}" srcOrd="0" destOrd="0" presId="urn:microsoft.com/office/officeart/2018/2/layout/IconVerticalSolidList"/>
    <dgm:cxn modelId="{64B3B12D-B8E0-4919-8E18-9278CCE1E7D1}" type="presOf" srcId="{B5D49A27-B22D-4D90-8654-EEECAB2E41FB}" destId="{E3260E42-DD7D-4EC1-8596-5E9B46187084}" srcOrd="0" destOrd="0" presId="urn:microsoft.com/office/officeart/2018/2/layout/IconVerticalSolidList"/>
    <dgm:cxn modelId="{D2EE7A34-F2EB-499B-B2F2-5463BC17C5B8}" type="presOf" srcId="{AEEC5D52-7226-4F76-AB90-9DF013A9B89D}" destId="{6F719D99-8837-4AB9-88AE-E8142AE50C14}" srcOrd="0" destOrd="0" presId="urn:microsoft.com/office/officeart/2018/2/layout/IconVerticalSolidList"/>
    <dgm:cxn modelId="{77834239-6F2A-4CF4-A73D-33A3F0490F5A}" srcId="{0B7A7009-BD1B-4E34-B016-F0E1D9E8033F}" destId="{30B18EE3-96EF-4AB4-BD74-B80651D7E040}" srcOrd="3" destOrd="0" parTransId="{88F8BEB0-8F84-44CA-880A-C95D819E28E6}" sibTransId="{65C2B0BD-AAA8-4804-AEE6-7E3E50CB7C5E}"/>
    <dgm:cxn modelId="{7476F550-A542-4C04-8C1F-3F738ED89342}" type="presOf" srcId="{579C633B-1F5B-4ED8-B516-34ACAAC3E8D0}" destId="{928DD723-9ADB-4C86-8F0E-A83AF5F8EDD9}" srcOrd="0" destOrd="0" presId="urn:microsoft.com/office/officeart/2018/2/layout/IconVerticalSolidList"/>
    <dgm:cxn modelId="{E47B1785-227A-45E9-A011-82A14C141899}" srcId="{0B7A7009-BD1B-4E34-B016-F0E1D9E8033F}" destId="{579C633B-1F5B-4ED8-B516-34ACAAC3E8D0}" srcOrd="2" destOrd="0" parTransId="{4AC3B43B-071D-480C-9143-B5F4D02458A8}" sibTransId="{C7B55F8E-682F-4318-AFF3-B84AA6EB1D69}"/>
    <dgm:cxn modelId="{A8A8A8A1-B6AE-4D31-A855-F2E6BB6D0CC4}" type="presOf" srcId="{0B7A7009-BD1B-4E34-B016-F0E1D9E8033F}" destId="{BC6EA981-887E-4DC0-80EF-86E2D0DBBCCC}" srcOrd="0" destOrd="0" presId="urn:microsoft.com/office/officeart/2018/2/layout/IconVerticalSolidList"/>
    <dgm:cxn modelId="{666B55AB-7689-4557-A9A3-701C66131042}" srcId="{0B7A7009-BD1B-4E34-B016-F0E1D9E8033F}" destId="{B5D49A27-B22D-4D90-8654-EEECAB2E41FB}" srcOrd="0" destOrd="0" parTransId="{02D12525-EEA9-42B6-A4D5-5349BBFE291D}" sibTransId="{7BB46191-1E48-430C-9E6B-71526C9848E4}"/>
    <dgm:cxn modelId="{31F05DEE-BEC3-40F0-9CD1-823EEFA4104A}" srcId="{0B7A7009-BD1B-4E34-B016-F0E1D9E8033F}" destId="{AEEC5D52-7226-4F76-AB90-9DF013A9B89D}" srcOrd="1" destOrd="0" parTransId="{3364FC86-8A26-44A5-B6DF-CAE1F10C3047}" sibTransId="{5D4CEE1E-EDD9-4AAD-A887-D8BCA88794AF}"/>
    <dgm:cxn modelId="{16A230BD-4820-4D80-A4AD-055111D2ADA1}" type="presParOf" srcId="{BC6EA981-887E-4DC0-80EF-86E2D0DBBCCC}" destId="{7E95A5DD-872C-4A5F-8C5F-3134B47804D5}" srcOrd="0" destOrd="0" presId="urn:microsoft.com/office/officeart/2018/2/layout/IconVerticalSolidList"/>
    <dgm:cxn modelId="{8A981121-CDEE-4F85-8E7F-4CC1E12A5BE0}" type="presParOf" srcId="{7E95A5DD-872C-4A5F-8C5F-3134B47804D5}" destId="{6AA294F8-6EF2-4904-8395-B961C3CB7662}" srcOrd="0" destOrd="0" presId="urn:microsoft.com/office/officeart/2018/2/layout/IconVerticalSolidList"/>
    <dgm:cxn modelId="{CC83C533-BB5D-4349-9D29-0DADC6A1ECE0}" type="presParOf" srcId="{7E95A5DD-872C-4A5F-8C5F-3134B47804D5}" destId="{9175AB0C-702B-4207-9287-C7C0043DCF7C}" srcOrd="1" destOrd="0" presId="urn:microsoft.com/office/officeart/2018/2/layout/IconVerticalSolidList"/>
    <dgm:cxn modelId="{8F40678B-CA7A-4052-AB84-27F3315AA1F6}" type="presParOf" srcId="{7E95A5DD-872C-4A5F-8C5F-3134B47804D5}" destId="{27E592AE-C4E3-422B-9B1B-BD8440DA16DC}" srcOrd="2" destOrd="0" presId="urn:microsoft.com/office/officeart/2018/2/layout/IconVerticalSolidList"/>
    <dgm:cxn modelId="{69A98EC4-42FD-422B-84FC-D1E08CA2DFC8}" type="presParOf" srcId="{7E95A5DD-872C-4A5F-8C5F-3134B47804D5}" destId="{E3260E42-DD7D-4EC1-8596-5E9B46187084}" srcOrd="3" destOrd="0" presId="urn:microsoft.com/office/officeart/2018/2/layout/IconVerticalSolidList"/>
    <dgm:cxn modelId="{6E0ABCD0-E964-4C7C-9551-788FBB656866}" type="presParOf" srcId="{BC6EA981-887E-4DC0-80EF-86E2D0DBBCCC}" destId="{3D560B0F-7507-4D3F-B0E5-C8A5D95E4FF6}" srcOrd="1" destOrd="0" presId="urn:microsoft.com/office/officeart/2018/2/layout/IconVerticalSolidList"/>
    <dgm:cxn modelId="{990BDE5D-3FE7-49CE-8753-1FDDE32D38F0}" type="presParOf" srcId="{BC6EA981-887E-4DC0-80EF-86E2D0DBBCCC}" destId="{DD1B9B8D-FF97-4298-BC4B-D58FDD2DB4DF}" srcOrd="2" destOrd="0" presId="urn:microsoft.com/office/officeart/2018/2/layout/IconVerticalSolidList"/>
    <dgm:cxn modelId="{0E3215FA-5D8A-49AA-9AF6-A701573C36C9}" type="presParOf" srcId="{DD1B9B8D-FF97-4298-BC4B-D58FDD2DB4DF}" destId="{8E46FA50-877D-4CDD-8696-06ED2E7E27BF}" srcOrd="0" destOrd="0" presId="urn:microsoft.com/office/officeart/2018/2/layout/IconVerticalSolidList"/>
    <dgm:cxn modelId="{4889E18A-D13C-485A-95A3-0E29A7ECAE87}" type="presParOf" srcId="{DD1B9B8D-FF97-4298-BC4B-D58FDD2DB4DF}" destId="{403B105B-7798-49CA-A45D-8347EC1C2719}" srcOrd="1" destOrd="0" presId="urn:microsoft.com/office/officeart/2018/2/layout/IconVerticalSolidList"/>
    <dgm:cxn modelId="{7D9A92C5-E961-4F8B-B5B1-24F67F11AF31}" type="presParOf" srcId="{DD1B9B8D-FF97-4298-BC4B-D58FDD2DB4DF}" destId="{FF54228C-6C4E-4E5D-ACED-9498C20F69CD}" srcOrd="2" destOrd="0" presId="urn:microsoft.com/office/officeart/2018/2/layout/IconVerticalSolidList"/>
    <dgm:cxn modelId="{5657A0D5-03AD-42C7-93D5-9A8494A6D94E}" type="presParOf" srcId="{DD1B9B8D-FF97-4298-BC4B-D58FDD2DB4DF}" destId="{6F719D99-8837-4AB9-88AE-E8142AE50C14}" srcOrd="3" destOrd="0" presId="urn:microsoft.com/office/officeart/2018/2/layout/IconVerticalSolidList"/>
    <dgm:cxn modelId="{E26DE28B-69F0-43FA-B99D-5E99A47B7B0C}" type="presParOf" srcId="{BC6EA981-887E-4DC0-80EF-86E2D0DBBCCC}" destId="{DA01A975-D289-477E-8312-E66526A4D5B9}" srcOrd="3" destOrd="0" presId="urn:microsoft.com/office/officeart/2018/2/layout/IconVerticalSolidList"/>
    <dgm:cxn modelId="{42C9E7E6-F992-4ADB-9F8F-9827C4895C9D}" type="presParOf" srcId="{BC6EA981-887E-4DC0-80EF-86E2D0DBBCCC}" destId="{223C4A1B-5F3A-4536-B013-FAF58841DB4D}" srcOrd="4" destOrd="0" presId="urn:microsoft.com/office/officeart/2018/2/layout/IconVerticalSolidList"/>
    <dgm:cxn modelId="{BE5C96C8-BABE-458C-ADD0-24737EB5F279}" type="presParOf" srcId="{223C4A1B-5F3A-4536-B013-FAF58841DB4D}" destId="{DBF1DEFE-5AEE-4BD2-B55A-9132543B8DAF}" srcOrd="0" destOrd="0" presId="urn:microsoft.com/office/officeart/2018/2/layout/IconVerticalSolidList"/>
    <dgm:cxn modelId="{6A1815B0-B325-45FA-B231-0D7EA34EEAEC}" type="presParOf" srcId="{223C4A1B-5F3A-4536-B013-FAF58841DB4D}" destId="{A631425B-60EA-40B9-A3EE-5E20285B9BE5}" srcOrd="1" destOrd="0" presId="urn:microsoft.com/office/officeart/2018/2/layout/IconVerticalSolidList"/>
    <dgm:cxn modelId="{D274B241-9206-445F-8900-74730C483A3E}" type="presParOf" srcId="{223C4A1B-5F3A-4536-B013-FAF58841DB4D}" destId="{9B084C8A-F856-4312-8F52-2011881E59B4}" srcOrd="2" destOrd="0" presId="urn:microsoft.com/office/officeart/2018/2/layout/IconVerticalSolidList"/>
    <dgm:cxn modelId="{8A81AB89-7C3A-41A9-9EA3-CB25523673C5}" type="presParOf" srcId="{223C4A1B-5F3A-4536-B013-FAF58841DB4D}" destId="{928DD723-9ADB-4C86-8F0E-A83AF5F8EDD9}" srcOrd="3" destOrd="0" presId="urn:microsoft.com/office/officeart/2018/2/layout/IconVerticalSolidList"/>
    <dgm:cxn modelId="{A8C2D7B7-9DDF-4611-8E60-D9CF8FB0DD12}" type="presParOf" srcId="{BC6EA981-887E-4DC0-80EF-86E2D0DBBCCC}" destId="{3B0DDC55-46F8-4C09-B29A-8023A617980D}" srcOrd="5" destOrd="0" presId="urn:microsoft.com/office/officeart/2018/2/layout/IconVerticalSolidList"/>
    <dgm:cxn modelId="{43792DA0-BA5B-413A-AAAF-64B7CC6CBED3}" type="presParOf" srcId="{BC6EA981-887E-4DC0-80EF-86E2D0DBBCCC}" destId="{FEA92490-53B1-489C-A53F-DE78675FADFD}" srcOrd="6" destOrd="0" presId="urn:microsoft.com/office/officeart/2018/2/layout/IconVerticalSolidList"/>
    <dgm:cxn modelId="{D8A9F5B3-BC88-480F-80BA-07588A229F19}" type="presParOf" srcId="{FEA92490-53B1-489C-A53F-DE78675FADFD}" destId="{4030A462-8255-4B4E-A347-9BC0AF9D81B2}" srcOrd="0" destOrd="0" presId="urn:microsoft.com/office/officeart/2018/2/layout/IconVerticalSolidList"/>
    <dgm:cxn modelId="{017A3220-EAFE-474C-B122-3E6FF9B2955D}" type="presParOf" srcId="{FEA92490-53B1-489C-A53F-DE78675FADFD}" destId="{FFFF9735-62C8-4381-8BC1-088D6B3AA589}" srcOrd="1" destOrd="0" presId="urn:microsoft.com/office/officeart/2018/2/layout/IconVerticalSolidList"/>
    <dgm:cxn modelId="{A3DBDD4F-C42A-452A-9CE9-9BB73A5A1E4B}" type="presParOf" srcId="{FEA92490-53B1-489C-A53F-DE78675FADFD}" destId="{8E9D2AEF-5FAA-4EED-8FB9-3C305E6E3A0A}" srcOrd="2" destOrd="0" presId="urn:microsoft.com/office/officeart/2018/2/layout/IconVerticalSolidList"/>
    <dgm:cxn modelId="{CD0BC07F-1DD3-472C-AD25-21B8FE87E91D}" type="presParOf" srcId="{FEA92490-53B1-489C-A53F-DE78675FADFD}" destId="{3AF69B2B-8605-484F-A13F-C3C15B8498F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D57CBAB-EAC4-426C-A0BA-099F1E739AE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0859E3B-1091-40DC-8044-EC44535212D8}">
      <dgm:prSet/>
      <dgm:spPr/>
      <dgm:t>
        <a:bodyPr/>
        <a:lstStyle/>
        <a:p>
          <a:r>
            <a:rPr lang="en-GB"/>
            <a:t>No parties involved in the discussion. </a:t>
          </a:r>
          <a:endParaRPr lang="en-US"/>
        </a:p>
      </dgm:t>
    </dgm:pt>
    <dgm:pt modelId="{5F61566A-2FB1-4094-AE95-26A97866C6C0}" type="parTrans" cxnId="{33822C2F-B691-4FBB-98C2-58B29BC757C1}">
      <dgm:prSet/>
      <dgm:spPr/>
      <dgm:t>
        <a:bodyPr/>
        <a:lstStyle/>
        <a:p>
          <a:endParaRPr lang="en-US"/>
        </a:p>
      </dgm:t>
    </dgm:pt>
    <dgm:pt modelId="{F007C593-3D4E-43C8-B0C0-FAB28437F18A}" type="sibTrans" cxnId="{33822C2F-B691-4FBB-98C2-58B29BC757C1}">
      <dgm:prSet/>
      <dgm:spPr/>
      <dgm:t>
        <a:bodyPr/>
        <a:lstStyle/>
        <a:p>
          <a:endParaRPr lang="en-US"/>
        </a:p>
      </dgm:t>
    </dgm:pt>
    <dgm:pt modelId="{78A851FF-109F-430D-AC49-834A60841739}">
      <dgm:prSet/>
      <dgm:spPr/>
      <dgm:t>
        <a:bodyPr/>
        <a:lstStyle/>
        <a:p>
          <a:r>
            <a:rPr lang="en-GB"/>
            <a:t>It will be for the lawyers to dispute between each other with regards to the claim. </a:t>
          </a:r>
          <a:endParaRPr lang="en-US"/>
        </a:p>
      </dgm:t>
    </dgm:pt>
    <dgm:pt modelId="{B517004F-1840-403E-B9C7-1A1F9A072123}" type="parTrans" cxnId="{C1DCCE8F-FE5D-46A3-BC90-378A16142A83}">
      <dgm:prSet/>
      <dgm:spPr/>
      <dgm:t>
        <a:bodyPr/>
        <a:lstStyle/>
        <a:p>
          <a:endParaRPr lang="en-US"/>
        </a:p>
      </dgm:t>
    </dgm:pt>
    <dgm:pt modelId="{DC782F60-1353-4A73-A707-68BB67F446E7}" type="sibTrans" cxnId="{C1DCCE8F-FE5D-46A3-BC90-378A16142A83}">
      <dgm:prSet/>
      <dgm:spPr/>
      <dgm:t>
        <a:bodyPr/>
        <a:lstStyle/>
        <a:p>
          <a:endParaRPr lang="en-US"/>
        </a:p>
      </dgm:t>
    </dgm:pt>
    <dgm:pt modelId="{430DCE36-2325-444A-B9BB-7008E3E77645}">
      <dgm:prSet/>
      <dgm:spPr/>
      <dgm:t>
        <a:bodyPr/>
        <a:lstStyle/>
        <a:p>
          <a:r>
            <a:rPr lang="en-GB"/>
            <a:t>An example of this has recently been shown on TV. </a:t>
          </a:r>
          <a:endParaRPr lang="en-US"/>
        </a:p>
      </dgm:t>
    </dgm:pt>
    <dgm:pt modelId="{FACF665A-7663-4A31-878A-A2693CF64153}" type="parTrans" cxnId="{050AAC93-9002-4F03-B89A-BA6A0A2D7C7D}">
      <dgm:prSet/>
      <dgm:spPr/>
      <dgm:t>
        <a:bodyPr/>
        <a:lstStyle/>
        <a:p>
          <a:endParaRPr lang="en-US"/>
        </a:p>
      </dgm:t>
    </dgm:pt>
    <dgm:pt modelId="{6732606D-E0E9-49E9-B56E-A68194505485}" type="sibTrans" cxnId="{050AAC93-9002-4F03-B89A-BA6A0A2D7C7D}">
      <dgm:prSet/>
      <dgm:spPr/>
      <dgm:t>
        <a:bodyPr/>
        <a:lstStyle/>
        <a:p>
          <a:endParaRPr lang="en-US"/>
        </a:p>
      </dgm:t>
    </dgm:pt>
    <dgm:pt modelId="{575A267A-5CC0-49AF-BAD3-DCCFCB84AFCC}" type="pres">
      <dgm:prSet presAssocID="{BD57CBAB-EAC4-426C-A0BA-099F1E739AEB}" presName="root" presStyleCnt="0">
        <dgm:presLayoutVars>
          <dgm:dir/>
          <dgm:resizeHandles val="exact"/>
        </dgm:presLayoutVars>
      </dgm:prSet>
      <dgm:spPr/>
    </dgm:pt>
    <dgm:pt modelId="{F4C78ECD-88EF-49DF-8BB7-AB5F497E7C23}" type="pres">
      <dgm:prSet presAssocID="{20859E3B-1091-40DC-8044-EC44535212D8}" presName="compNode" presStyleCnt="0"/>
      <dgm:spPr/>
    </dgm:pt>
    <dgm:pt modelId="{9CEE2667-86AF-4D17-986D-F813B33AB049}" type="pres">
      <dgm:prSet presAssocID="{20859E3B-1091-40DC-8044-EC44535212D8}" presName="bgRect" presStyleLbl="bgShp" presStyleIdx="0" presStyleCnt="3"/>
      <dgm:spPr/>
    </dgm:pt>
    <dgm:pt modelId="{94004F1D-7F97-4B6B-8825-FA55C69F5723}" type="pres">
      <dgm:prSet presAssocID="{20859E3B-1091-40DC-8044-EC44535212D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79D239A2-CD76-41AE-BDDF-F1B8F4D5B00F}" type="pres">
      <dgm:prSet presAssocID="{20859E3B-1091-40DC-8044-EC44535212D8}" presName="spaceRect" presStyleCnt="0"/>
      <dgm:spPr/>
    </dgm:pt>
    <dgm:pt modelId="{830C832A-0774-493E-87BC-0C17099BFBFA}" type="pres">
      <dgm:prSet presAssocID="{20859E3B-1091-40DC-8044-EC44535212D8}" presName="parTx" presStyleLbl="revTx" presStyleIdx="0" presStyleCnt="3">
        <dgm:presLayoutVars>
          <dgm:chMax val="0"/>
          <dgm:chPref val="0"/>
        </dgm:presLayoutVars>
      </dgm:prSet>
      <dgm:spPr/>
    </dgm:pt>
    <dgm:pt modelId="{9473317C-D811-4946-A789-981B6AE02ABE}" type="pres">
      <dgm:prSet presAssocID="{F007C593-3D4E-43C8-B0C0-FAB28437F18A}" presName="sibTrans" presStyleCnt="0"/>
      <dgm:spPr/>
    </dgm:pt>
    <dgm:pt modelId="{FE2FDDB2-0B36-4378-8ABD-F6B8B38FC66E}" type="pres">
      <dgm:prSet presAssocID="{78A851FF-109F-430D-AC49-834A60841739}" presName="compNode" presStyleCnt="0"/>
      <dgm:spPr/>
    </dgm:pt>
    <dgm:pt modelId="{BD51301A-1A18-402D-81D9-7C66E375048E}" type="pres">
      <dgm:prSet presAssocID="{78A851FF-109F-430D-AC49-834A60841739}" presName="bgRect" presStyleLbl="bgShp" presStyleIdx="1" presStyleCnt="3"/>
      <dgm:spPr/>
    </dgm:pt>
    <dgm:pt modelId="{2F22DFE2-D3DB-4473-85A5-5CF415AE0C65}" type="pres">
      <dgm:prSet presAssocID="{78A851FF-109F-430D-AC49-834A6084173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BD0175A9-F3A2-4B47-8CF1-58D559275ACA}" type="pres">
      <dgm:prSet presAssocID="{78A851FF-109F-430D-AC49-834A60841739}" presName="spaceRect" presStyleCnt="0"/>
      <dgm:spPr/>
    </dgm:pt>
    <dgm:pt modelId="{66E40DCE-DC42-4D39-B9C1-64A718D588C0}" type="pres">
      <dgm:prSet presAssocID="{78A851FF-109F-430D-AC49-834A60841739}" presName="parTx" presStyleLbl="revTx" presStyleIdx="1" presStyleCnt="3">
        <dgm:presLayoutVars>
          <dgm:chMax val="0"/>
          <dgm:chPref val="0"/>
        </dgm:presLayoutVars>
      </dgm:prSet>
      <dgm:spPr/>
    </dgm:pt>
    <dgm:pt modelId="{BE5CF51F-255A-44BD-970D-E82764DBA443}" type="pres">
      <dgm:prSet presAssocID="{DC782F60-1353-4A73-A707-68BB67F446E7}" presName="sibTrans" presStyleCnt="0"/>
      <dgm:spPr/>
    </dgm:pt>
    <dgm:pt modelId="{B06F3E90-81A8-4963-BB5D-290111CA708A}" type="pres">
      <dgm:prSet presAssocID="{430DCE36-2325-444A-B9BB-7008E3E77645}" presName="compNode" presStyleCnt="0"/>
      <dgm:spPr/>
    </dgm:pt>
    <dgm:pt modelId="{058FF188-EE0C-4384-8267-70C7ED461382}" type="pres">
      <dgm:prSet presAssocID="{430DCE36-2325-444A-B9BB-7008E3E77645}" presName="bgRect" presStyleLbl="bgShp" presStyleIdx="2" presStyleCnt="3"/>
      <dgm:spPr/>
    </dgm:pt>
    <dgm:pt modelId="{1937AF95-E587-4A93-A207-B6E94C9B7CDF}" type="pres">
      <dgm:prSet presAssocID="{430DCE36-2325-444A-B9BB-7008E3E7764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jector screen"/>
        </a:ext>
      </dgm:extLst>
    </dgm:pt>
    <dgm:pt modelId="{92334B27-D9A3-46D1-91DD-76082C4156A9}" type="pres">
      <dgm:prSet presAssocID="{430DCE36-2325-444A-B9BB-7008E3E77645}" presName="spaceRect" presStyleCnt="0"/>
      <dgm:spPr/>
    </dgm:pt>
    <dgm:pt modelId="{60BA873D-4EAA-4035-AC49-8FF4AAC21F18}" type="pres">
      <dgm:prSet presAssocID="{430DCE36-2325-444A-B9BB-7008E3E7764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3822C2F-B691-4FBB-98C2-58B29BC757C1}" srcId="{BD57CBAB-EAC4-426C-A0BA-099F1E739AEB}" destId="{20859E3B-1091-40DC-8044-EC44535212D8}" srcOrd="0" destOrd="0" parTransId="{5F61566A-2FB1-4094-AE95-26A97866C6C0}" sibTransId="{F007C593-3D4E-43C8-B0C0-FAB28437F18A}"/>
    <dgm:cxn modelId="{F01A6B3B-D9CE-4891-81B9-9FCDC0D05288}" type="presOf" srcId="{430DCE36-2325-444A-B9BB-7008E3E77645}" destId="{60BA873D-4EAA-4035-AC49-8FF4AAC21F18}" srcOrd="0" destOrd="0" presId="urn:microsoft.com/office/officeart/2018/2/layout/IconVerticalSolidList"/>
    <dgm:cxn modelId="{88D6668A-B318-4544-9269-A0AF15D9C567}" type="presOf" srcId="{78A851FF-109F-430D-AC49-834A60841739}" destId="{66E40DCE-DC42-4D39-B9C1-64A718D588C0}" srcOrd="0" destOrd="0" presId="urn:microsoft.com/office/officeart/2018/2/layout/IconVerticalSolidList"/>
    <dgm:cxn modelId="{C1DCCE8F-FE5D-46A3-BC90-378A16142A83}" srcId="{BD57CBAB-EAC4-426C-A0BA-099F1E739AEB}" destId="{78A851FF-109F-430D-AC49-834A60841739}" srcOrd="1" destOrd="0" parTransId="{B517004F-1840-403E-B9C7-1A1F9A072123}" sibTransId="{DC782F60-1353-4A73-A707-68BB67F446E7}"/>
    <dgm:cxn modelId="{050AAC93-9002-4F03-B89A-BA6A0A2D7C7D}" srcId="{BD57CBAB-EAC4-426C-A0BA-099F1E739AEB}" destId="{430DCE36-2325-444A-B9BB-7008E3E77645}" srcOrd="2" destOrd="0" parTransId="{FACF665A-7663-4A31-878A-A2693CF64153}" sibTransId="{6732606D-E0E9-49E9-B56E-A68194505485}"/>
    <dgm:cxn modelId="{5969D7A0-490F-41ED-B506-112B4BB4D08C}" type="presOf" srcId="{BD57CBAB-EAC4-426C-A0BA-099F1E739AEB}" destId="{575A267A-5CC0-49AF-BAD3-DCCFCB84AFCC}" srcOrd="0" destOrd="0" presId="urn:microsoft.com/office/officeart/2018/2/layout/IconVerticalSolidList"/>
    <dgm:cxn modelId="{307200B6-FFE9-43D5-A8EB-99D2AC4C8DBA}" type="presOf" srcId="{20859E3B-1091-40DC-8044-EC44535212D8}" destId="{830C832A-0774-493E-87BC-0C17099BFBFA}" srcOrd="0" destOrd="0" presId="urn:microsoft.com/office/officeart/2018/2/layout/IconVerticalSolidList"/>
    <dgm:cxn modelId="{77527B65-EC37-44C2-A0BB-C8DB98DA53D1}" type="presParOf" srcId="{575A267A-5CC0-49AF-BAD3-DCCFCB84AFCC}" destId="{F4C78ECD-88EF-49DF-8BB7-AB5F497E7C23}" srcOrd="0" destOrd="0" presId="urn:microsoft.com/office/officeart/2018/2/layout/IconVerticalSolidList"/>
    <dgm:cxn modelId="{833C1A9F-AAC8-4C6D-960C-4B6603D9AB26}" type="presParOf" srcId="{F4C78ECD-88EF-49DF-8BB7-AB5F497E7C23}" destId="{9CEE2667-86AF-4D17-986D-F813B33AB049}" srcOrd="0" destOrd="0" presId="urn:microsoft.com/office/officeart/2018/2/layout/IconVerticalSolidList"/>
    <dgm:cxn modelId="{A0216CF4-2006-42EE-BDA0-9FDA7840666B}" type="presParOf" srcId="{F4C78ECD-88EF-49DF-8BB7-AB5F497E7C23}" destId="{94004F1D-7F97-4B6B-8825-FA55C69F5723}" srcOrd="1" destOrd="0" presId="urn:microsoft.com/office/officeart/2018/2/layout/IconVerticalSolidList"/>
    <dgm:cxn modelId="{F7037AE1-2FA7-4FCA-9038-E104CC4FDC56}" type="presParOf" srcId="{F4C78ECD-88EF-49DF-8BB7-AB5F497E7C23}" destId="{79D239A2-CD76-41AE-BDDF-F1B8F4D5B00F}" srcOrd="2" destOrd="0" presId="urn:microsoft.com/office/officeart/2018/2/layout/IconVerticalSolidList"/>
    <dgm:cxn modelId="{40D0BBA6-420B-432C-A697-D910F7BBCC59}" type="presParOf" srcId="{F4C78ECD-88EF-49DF-8BB7-AB5F497E7C23}" destId="{830C832A-0774-493E-87BC-0C17099BFBFA}" srcOrd="3" destOrd="0" presId="urn:microsoft.com/office/officeart/2018/2/layout/IconVerticalSolidList"/>
    <dgm:cxn modelId="{6F89BB76-159D-4898-AD2B-6EC56B42E11F}" type="presParOf" srcId="{575A267A-5CC0-49AF-BAD3-DCCFCB84AFCC}" destId="{9473317C-D811-4946-A789-981B6AE02ABE}" srcOrd="1" destOrd="0" presId="urn:microsoft.com/office/officeart/2018/2/layout/IconVerticalSolidList"/>
    <dgm:cxn modelId="{3E9F70A2-6889-405C-8820-D4554F5AB96B}" type="presParOf" srcId="{575A267A-5CC0-49AF-BAD3-DCCFCB84AFCC}" destId="{FE2FDDB2-0B36-4378-8ABD-F6B8B38FC66E}" srcOrd="2" destOrd="0" presId="urn:microsoft.com/office/officeart/2018/2/layout/IconVerticalSolidList"/>
    <dgm:cxn modelId="{61D51B1D-DFA9-436F-9EAE-F0E7D26125A6}" type="presParOf" srcId="{FE2FDDB2-0B36-4378-8ABD-F6B8B38FC66E}" destId="{BD51301A-1A18-402D-81D9-7C66E375048E}" srcOrd="0" destOrd="0" presId="urn:microsoft.com/office/officeart/2018/2/layout/IconVerticalSolidList"/>
    <dgm:cxn modelId="{2022231B-6071-4EA1-B213-213A356D72FC}" type="presParOf" srcId="{FE2FDDB2-0B36-4378-8ABD-F6B8B38FC66E}" destId="{2F22DFE2-D3DB-4473-85A5-5CF415AE0C65}" srcOrd="1" destOrd="0" presId="urn:microsoft.com/office/officeart/2018/2/layout/IconVerticalSolidList"/>
    <dgm:cxn modelId="{78C98CF5-8AE7-496E-9EC2-762E88284BB7}" type="presParOf" srcId="{FE2FDDB2-0B36-4378-8ABD-F6B8B38FC66E}" destId="{BD0175A9-F3A2-4B47-8CF1-58D559275ACA}" srcOrd="2" destOrd="0" presId="urn:microsoft.com/office/officeart/2018/2/layout/IconVerticalSolidList"/>
    <dgm:cxn modelId="{CA66E9AD-F808-4146-B8C4-9C2A1912FFDC}" type="presParOf" srcId="{FE2FDDB2-0B36-4378-8ABD-F6B8B38FC66E}" destId="{66E40DCE-DC42-4D39-B9C1-64A718D588C0}" srcOrd="3" destOrd="0" presId="urn:microsoft.com/office/officeart/2018/2/layout/IconVerticalSolidList"/>
    <dgm:cxn modelId="{1BFF0760-AB2F-477C-8927-26417B14E4A2}" type="presParOf" srcId="{575A267A-5CC0-49AF-BAD3-DCCFCB84AFCC}" destId="{BE5CF51F-255A-44BD-970D-E82764DBA443}" srcOrd="3" destOrd="0" presId="urn:microsoft.com/office/officeart/2018/2/layout/IconVerticalSolidList"/>
    <dgm:cxn modelId="{6111F751-5A86-4C40-B8CD-AE5DB6E4F083}" type="presParOf" srcId="{575A267A-5CC0-49AF-BAD3-DCCFCB84AFCC}" destId="{B06F3E90-81A8-4963-BB5D-290111CA708A}" srcOrd="4" destOrd="0" presId="urn:microsoft.com/office/officeart/2018/2/layout/IconVerticalSolidList"/>
    <dgm:cxn modelId="{214AE39C-4164-4887-AAEB-FB262B9648E7}" type="presParOf" srcId="{B06F3E90-81A8-4963-BB5D-290111CA708A}" destId="{058FF188-EE0C-4384-8267-70C7ED461382}" srcOrd="0" destOrd="0" presId="urn:microsoft.com/office/officeart/2018/2/layout/IconVerticalSolidList"/>
    <dgm:cxn modelId="{5F9F3447-957D-4792-98FF-3BEBC755304A}" type="presParOf" srcId="{B06F3E90-81A8-4963-BB5D-290111CA708A}" destId="{1937AF95-E587-4A93-A207-B6E94C9B7CDF}" srcOrd="1" destOrd="0" presId="urn:microsoft.com/office/officeart/2018/2/layout/IconVerticalSolidList"/>
    <dgm:cxn modelId="{38B79C0A-7A96-4250-9AEB-867E5AFA0264}" type="presParOf" srcId="{B06F3E90-81A8-4963-BB5D-290111CA708A}" destId="{92334B27-D9A3-46D1-91DD-76082C4156A9}" srcOrd="2" destOrd="0" presId="urn:microsoft.com/office/officeart/2018/2/layout/IconVerticalSolidList"/>
    <dgm:cxn modelId="{D78F893B-A59F-4724-A429-6DE6CBFFB1D8}" type="presParOf" srcId="{B06F3E90-81A8-4963-BB5D-290111CA708A}" destId="{60BA873D-4EAA-4035-AC49-8FF4AAC21F1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B9912AC-0D97-4A76-B30D-DA2825657E0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62CC900-5E0B-411A-B428-58ABB9DF2331}">
      <dgm:prSet/>
      <dgm:spPr/>
      <dgm:t>
        <a:bodyPr/>
        <a:lstStyle/>
        <a:p>
          <a:r>
            <a:rPr lang="en-GB"/>
            <a:t>Arbitrators will make the decision. </a:t>
          </a:r>
          <a:endParaRPr lang="en-US"/>
        </a:p>
      </dgm:t>
    </dgm:pt>
    <dgm:pt modelId="{EF7A1A15-5512-4BAE-85D5-48385F05D80B}" type="parTrans" cxnId="{52AD0A93-38C4-4B8B-99D5-1D15EAA2D518}">
      <dgm:prSet/>
      <dgm:spPr/>
      <dgm:t>
        <a:bodyPr/>
        <a:lstStyle/>
        <a:p>
          <a:endParaRPr lang="en-US"/>
        </a:p>
      </dgm:t>
    </dgm:pt>
    <dgm:pt modelId="{FA1B96F8-D4CD-4CD6-AC4F-701A380A766C}" type="sibTrans" cxnId="{52AD0A93-38C4-4B8B-99D5-1D15EAA2D518}">
      <dgm:prSet/>
      <dgm:spPr/>
      <dgm:t>
        <a:bodyPr/>
        <a:lstStyle/>
        <a:p>
          <a:endParaRPr lang="en-US"/>
        </a:p>
      </dgm:t>
    </dgm:pt>
    <dgm:pt modelId="{45932D79-EAF1-4D59-8AB3-C4E2BBBB3C1B}">
      <dgm:prSet/>
      <dgm:spPr/>
      <dgm:t>
        <a:bodyPr/>
        <a:lstStyle/>
        <a:p>
          <a:r>
            <a:rPr lang="en-GB"/>
            <a:t>Once they have both sides of the arguments. </a:t>
          </a:r>
          <a:endParaRPr lang="en-US"/>
        </a:p>
      </dgm:t>
    </dgm:pt>
    <dgm:pt modelId="{9FAB2226-55C4-4CD7-A79A-FD4067D8EC08}" type="parTrans" cxnId="{999A3846-CC07-4192-8F38-3168D18B1BCD}">
      <dgm:prSet/>
      <dgm:spPr/>
      <dgm:t>
        <a:bodyPr/>
        <a:lstStyle/>
        <a:p>
          <a:endParaRPr lang="en-US"/>
        </a:p>
      </dgm:t>
    </dgm:pt>
    <dgm:pt modelId="{13115302-E1B0-4252-8D43-86A51498E1F9}" type="sibTrans" cxnId="{999A3846-CC07-4192-8F38-3168D18B1BCD}">
      <dgm:prSet/>
      <dgm:spPr/>
      <dgm:t>
        <a:bodyPr/>
        <a:lstStyle/>
        <a:p>
          <a:endParaRPr lang="en-US"/>
        </a:p>
      </dgm:t>
    </dgm:pt>
    <dgm:pt modelId="{88D1BF54-E1C4-408D-BC72-E36E29FA547C}">
      <dgm:prSet/>
      <dgm:spPr/>
      <dgm:t>
        <a:bodyPr/>
        <a:lstStyle/>
        <a:p>
          <a:r>
            <a:rPr lang="en-GB"/>
            <a:t>Because of the Arbitrators Act 1996. </a:t>
          </a:r>
          <a:endParaRPr lang="en-US"/>
        </a:p>
      </dgm:t>
    </dgm:pt>
    <dgm:pt modelId="{7F572B16-0184-46FA-A3BF-62FFE0404D0C}" type="parTrans" cxnId="{4C6FF963-16DC-4488-9153-A02F9763465D}">
      <dgm:prSet/>
      <dgm:spPr/>
      <dgm:t>
        <a:bodyPr/>
        <a:lstStyle/>
        <a:p>
          <a:endParaRPr lang="en-US"/>
        </a:p>
      </dgm:t>
    </dgm:pt>
    <dgm:pt modelId="{CDFB02F2-AA52-4D9C-9CC4-F4934A2BC23D}" type="sibTrans" cxnId="{4C6FF963-16DC-4488-9153-A02F9763465D}">
      <dgm:prSet/>
      <dgm:spPr/>
      <dgm:t>
        <a:bodyPr/>
        <a:lstStyle/>
        <a:p>
          <a:endParaRPr lang="en-US"/>
        </a:p>
      </dgm:t>
    </dgm:pt>
    <dgm:pt modelId="{5E215A9D-3021-4903-92BD-36B110745A13}">
      <dgm:prSet/>
      <dgm:spPr/>
      <dgm:t>
        <a:bodyPr/>
        <a:lstStyle/>
        <a:p>
          <a:r>
            <a:rPr lang="en-GB"/>
            <a:t>Harder to appeal. </a:t>
          </a:r>
          <a:endParaRPr lang="en-US"/>
        </a:p>
      </dgm:t>
    </dgm:pt>
    <dgm:pt modelId="{45F1A29B-9A9E-4BFD-BC02-00DE3686EABA}" type="parTrans" cxnId="{E0781FC0-4D41-453B-8BCB-EF46DA821E80}">
      <dgm:prSet/>
      <dgm:spPr/>
      <dgm:t>
        <a:bodyPr/>
        <a:lstStyle/>
        <a:p>
          <a:endParaRPr lang="en-US"/>
        </a:p>
      </dgm:t>
    </dgm:pt>
    <dgm:pt modelId="{979BE88F-94F2-4F5D-8E27-030A4947D208}" type="sibTrans" cxnId="{E0781FC0-4D41-453B-8BCB-EF46DA821E80}">
      <dgm:prSet/>
      <dgm:spPr/>
      <dgm:t>
        <a:bodyPr/>
        <a:lstStyle/>
        <a:p>
          <a:endParaRPr lang="en-US"/>
        </a:p>
      </dgm:t>
    </dgm:pt>
    <dgm:pt modelId="{C3B5D30A-78D4-45EB-A839-4FB7825ABDE3}" type="pres">
      <dgm:prSet presAssocID="{7B9912AC-0D97-4A76-B30D-DA2825657E0F}" presName="linear" presStyleCnt="0">
        <dgm:presLayoutVars>
          <dgm:animLvl val="lvl"/>
          <dgm:resizeHandles val="exact"/>
        </dgm:presLayoutVars>
      </dgm:prSet>
      <dgm:spPr/>
    </dgm:pt>
    <dgm:pt modelId="{9E1179E6-9F16-40CE-8A79-352A62100436}" type="pres">
      <dgm:prSet presAssocID="{362CC900-5E0B-411A-B428-58ABB9DF233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E2D9D7B-16AA-41CF-9FB2-A1FB17A45FA0}" type="pres">
      <dgm:prSet presAssocID="{FA1B96F8-D4CD-4CD6-AC4F-701A380A766C}" presName="spacer" presStyleCnt="0"/>
      <dgm:spPr/>
    </dgm:pt>
    <dgm:pt modelId="{500FBE3B-DF04-4980-BA40-AA2F2B8FBBE6}" type="pres">
      <dgm:prSet presAssocID="{45932D79-EAF1-4D59-8AB3-C4E2BBBB3C1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EF48D56-776C-403D-A962-7AE15ED3B133}" type="pres">
      <dgm:prSet presAssocID="{13115302-E1B0-4252-8D43-86A51498E1F9}" presName="spacer" presStyleCnt="0"/>
      <dgm:spPr/>
    </dgm:pt>
    <dgm:pt modelId="{A117F6BA-2E63-42C6-A0A3-1F6F97BBDD98}" type="pres">
      <dgm:prSet presAssocID="{88D1BF54-E1C4-408D-BC72-E36E29FA547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C262973-1CEB-4C0B-8275-C11E86EC4192}" type="pres">
      <dgm:prSet presAssocID="{CDFB02F2-AA52-4D9C-9CC4-F4934A2BC23D}" presName="spacer" presStyleCnt="0"/>
      <dgm:spPr/>
    </dgm:pt>
    <dgm:pt modelId="{683D8D66-4F69-46C9-B891-6DD9125A64B5}" type="pres">
      <dgm:prSet presAssocID="{5E215A9D-3021-4903-92BD-36B110745A1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F59863A-B446-4E52-A55E-F3AF58CF0B36}" type="presOf" srcId="{88D1BF54-E1C4-408D-BC72-E36E29FA547C}" destId="{A117F6BA-2E63-42C6-A0A3-1F6F97BBDD98}" srcOrd="0" destOrd="0" presId="urn:microsoft.com/office/officeart/2005/8/layout/vList2"/>
    <dgm:cxn modelId="{4C6FF963-16DC-4488-9153-A02F9763465D}" srcId="{7B9912AC-0D97-4A76-B30D-DA2825657E0F}" destId="{88D1BF54-E1C4-408D-BC72-E36E29FA547C}" srcOrd="2" destOrd="0" parTransId="{7F572B16-0184-46FA-A3BF-62FFE0404D0C}" sibTransId="{CDFB02F2-AA52-4D9C-9CC4-F4934A2BC23D}"/>
    <dgm:cxn modelId="{999A3846-CC07-4192-8F38-3168D18B1BCD}" srcId="{7B9912AC-0D97-4A76-B30D-DA2825657E0F}" destId="{45932D79-EAF1-4D59-8AB3-C4E2BBBB3C1B}" srcOrd="1" destOrd="0" parTransId="{9FAB2226-55C4-4CD7-A79A-FD4067D8EC08}" sibTransId="{13115302-E1B0-4252-8D43-86A51498E1F9}"/>
    <dgm:cxn modelId="{64A65489-0E91-4A2C-9599-B14F897EA8B4}" type="presOf" srcId="{7B9912AC-0D97-4A76-B30D-DA2825657E0F}" destId="{C3B5D30A-78D4-45EB-A839-4FB7825ABDE3}" srcOrd="0" destOrd="0" presId="urn:microsoft.com/office/officeart/2005/8/layout/vList2"/>
    <dgm:cxn modelId="{52AD0A93-38C4-4B8B-99D5-1D15EAA2D518}" srcId="{7B9912AC-0D97-4A76-B30D-DA2825657E0F}" destId="{362CC900-5E0B-411A-B428-58ABB9DF2331}" srcOrd="0" destOrd="0" parTransId="{EF7A1A15-5512-4BAE-85D5-48385F05D80B}" sibTransId="{FA1B96F8-D4CD-4CD6-AC4F-701A380A766C}"/>
    <dgm:cxn modelId="{ADFFAEA7-539E-453A-B33C-A6D1380B0BED}" type="presOf" srcId="{362CC900-5E0B-411A-B428-58ABB9DF2331}" destId="{9E1179E6-9F16-40CE-8A79-352A62100436}" srcOrd="0" destOrd="0" presId="urn:microsoft.com/office/officeart/2005/8/layout/vList2"/>
    <dgm:cxn modelId="{E0781FC0-4D41-453B-8BCB-EF46DA821E80}" srcId="{7B9912AC-0D97-4A76-B30D-DA2825657E0F}" destId="{5E215A9D-3021-4903-92BD-36B110745A13}" srcOrd="3" destOrd="0" parTransId="{45F1A29B-9A9E-4BFD-BC02-00DE3686EABA}" sibTransId="{979BE88F-94F2-4F5D-8E27-030A4947D208}"/>
    <dgm:cxn modelId="{DD6779D6-4D99-4717-AAEC-0281C506B94C}" type="presOf" srcId="{45932D79-EAF1-4D59-8AB3-C4E2BBBB3C1B}" destId="{500FBE3B-DF04-4980-BA40-AA2F2B8FBBE6}" srcOrd="0" destOrd="0" presId="urn:microsoft.com/office/officeart/2005/8/layout/vList2"/>
    <dgm:cxn modelId="{7FAB2CF9-1F74-48D7-8A29-0C7F11EF231F}" type="presOf" srcId="{5E215A9D-3021-4903-92BD-36B110745A13}" destId="{683D8D66-4F69-46C9-B891-6DD9125A64B5}" srcOrd="0" destOrd="0" presId="urn:microsoft.com/office/officeart/2005/8/layout/vList2"/>
    <dgm:cxn modelId="{5DD1DC77-44C6-41EF-A41E-EBF45927F1E8}" type="presParOf" srcId="{C3B5D30A-78D4-45EB-A839-4FB7825ABDE3}" destId="{9E1179E6-9F16-40CE-8A79-352A62100436}" srcOrd="0" destOrd="0" presId="urn:microsoft.com/office/officeart/2005/8/layout/vList2"/>
    <dgm:cxn modelId="{D609E5E7-B3CB-4DE0-B645-353E9F05060A}" type="presParOf" srcId="{C3B5D30A-78D4-45EB-A839-4FB7825ABDE3}" destId="{3E2D9D7B-16AA-41CF-9FB2-A1FB17A45FA0}" srcOrd="1" destOrd="0" presId="urn:microsoft.com/office/officeart/2005/8/layout/vList2"/>
    <dgm:cxn modelId="{42761ADC-CD92-4DB4-B72E-F3442E560F1A}" type="presParOf" srcId="{C3B5D30A-78D4-45EB-A839-4FB7825ABDE3}" destId="{500FBE3B-DF04-4980-BA40-AA2F2B8FBBE6}" srcOrd="2" destOrd="0" presId="urn:microsoft.com/office/officeart/2005/8/layout/vList2"/>
    <dgm:cxn modelId="{D6D8609A-A293-4629-9230-9FE9FBD39FC0}" type="presParOf" srcId="{C3B5D30A-78D4-45EB-A839-4FB7825ABDE3}" destId="{FEF48D56-776C-403D-A962-7AE15ED3B133}" srcOrd="3" destOrd="0" presId="urn:microsoft.com/office/officeart/2005/8/layout/vList2"/>
    <dgm:cxn modelId="{649B9A06-5AA7-43E2-B8DB-8E121D67FAE0}" type="presParOf" srcId="{C3B5D30A-78D4-45EB-A839-4FB7825ABDE3}" destId="{A117F6BA-2E63-42C6-A0A3-1F6F97BBDD98}" srcOrd="4" destOrd="0" presId="urn:microsoft.com/office/officeart/2005/8/layout/vList2"/>
    <dgm:cxn modelId="{74B485C7-1026-4663-9457-2B385918C0AC}" type="presParOf" srcId="{C3B5D30A-78D4-45EB-A839-4FB7825ABDE3}" destId="{CC262973-1CEB-4C0B-8275-C11E86EC4192}" srcOrd="5" destOrd="0" presId="urn:microsoft.com/office/officeart/2005/8/layout/vList2"/>
    <dgm:cxn modelId="{8FB85C0F-00A4-4C3B-A0D1-AC3D926F0EB5}" type="presParOf" srcId="{C3B5D30A-78D4-45EB-A839-4FB7825ABDE3}" destId="{683D8D66-4F69-46C9-B891-6DD9125A64B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C57809C-8450-4899-869E-7B3BABD603AD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3ECCC28-2C12-4C51-81DB-EB1AC8E3838E}">
      <dgm:prSet/>
      <dgm:spPr/>
      <dgm:t>
        <a:bodyPr/>
        <a:lstStyle/>
        <a:p>
          <a:pPr>
            <a:defRPr cap="all"/>
          </a:pPr>
          <a:r>
            <a:rPr lang="en-GB"/>
            <a:t>Follows the same procedure as mediation. </a:t>
          </a:r>
          <a:endParaRPr lang="en-US"/>
        </a:p>
      </dgm:t>
    </dgm:pt>
    <dgm:pt modelId="{6C2C6C32-4F7E-4510-B5CB-9B16805F95C2}" type="parTrans" cxnId="{BAD64189-C0F2-4980-9976-2DFE69F8F9C1}">
      <dgm:prSet/>
      <dgm:spPr/>
      <dgm:t>
        <a:bodyPr/>
        <a:lstStyle/>
        <a:p>
          <a:endParaRPr lang="en-US"/>
        </a:p>
      </dgm:t>
    </dgm:pt>
    <dgm:pt modelId="{F7B28235-F7EF-4AF8-89BB-A99AA917FF20}" type="sibTrans" cxnId="{BAD64189-C0F2-4980-9976-2DFE69F8F9C1}">
      <dgm:prSet/>
      <dgm:spPr/>
      <dgm:t>
        <a:bodyPr/>
        <a:lstStyle/>
        <a:p>
          <a:endParaRPr lang="en-US"/>
        </a:p>
      </dgm:t>
    </dgm:pt>
    <dgm:pt modelId="{621908D8-E2C4-484D-A66A-B12C8F87DFE8}">
      <dgm:prSet/>
      <dgm:spPr/>
      <dgm:t>
        <a:bodyPr/>
        <a:lstStyle/>
        <a:p>
          <a:pPr>
            <a:defRPr cap="all"/>
          </a:pPr>
          <a:r>
            <a:rPr lang="en-GB"/>
            <a:t>Conciliator will be a go between, between the parties. </a:t>
          </a:r>
          <a:endParaRPr lang="en-US"/>
        </a:p>
      </dgm:t>
    </dgm:pt>
    <dgm:pt modelId="{96F3D5DD-5B56-4CA9-8F06-A9399D39277E}" type="parTrans" cxnId="{4D07D190-9D6A-47A7-B475-D7854165D68B}">
      <dgm:prSet/>
      <dgm:spPr/>
      <dgm:t>
        <a:bodyPr/>
        <a:lstStyle/>
        <a:p>
          <a:endParaRPr lang="en-US"/>
        </a:p>
      </dgm:t>
    </dgm:pt>
    <dgm:pt modelId="{8B0AE74A-BADA-4C26-B7CF-B64564AAF1EE}" type="sibTrans" cxnId="{4D07D190-9D6A-47A7-B475-D7854165D68B}">
      <dgm:prSet/>
      <dgm:spPr/>
      <dgm:t>
        <a:bodyPr/>
        <a:lstStyle/>
        <a:p>
          <a:endParaRPr lang="en-US"/>
        </a:p>
      </dgm:t>
    </dgm:pt>
    <dgm:pt modelId="{A61A9E06-6765-4695-89A8-95E6BA4DD3A7}">
      <dgm:prSet/>
      <dgm:spPr/>
      <dgm:t>
        <a:bodyPr/>
        <a:lstStyle/>
        <a:p>
          <a:pPr>
            <a:defRPr cap="all"/>
          </a:pPr>
          <a:r>
            <a:rPr lang="en-GB"/>
            <a:t>But will offer suggestions as well. </a:t>
          </a:r>
          <a:endParaRPr lang="en-US"/>
        </a:p>
      </dgm:t>
    </dgm:pt>
    <dgm:pt modelId="{A0013D55-5AF2-406C-B0B7-4594B0C895C7}" type="parTrans" cxnId="{719D1951-ED8D-4F15-B242-907A56248163}">
      <dgm:prSet/>
      <dgm:spPr/>
      <dgm:t>
        <a:bodyPr/>
        <a:lstStyle/>
        <a:p>
          <a:endParaRPr lang="en-US"/>
        </a:p>
      </dgm:t>
    </dgm:pt>
    <dgm:pt modelId="{997CA8E1-2A49-44C8-BCAF-3D43C6BB4C67}" type="sibTrans" cxnId="{719D1951-ED8D-4F15-B242-907A56248163}">
      <dgm:prSet/>
      <dgm:spPr/>
      <dgm:t>
        <a:bodyPr/>
        <a:lstStyle/>
        <a:p>
          <a:endParaRPr lang="en-US"/>
        </a:p>
      </dgm:t>
    </dgm:pt>
    <dgm:pt modelId="{33FA8EA7-3620-4820-9C58-5092ACD55FD8}">
      <dgm:prSet/>
      <dgm:spPr/>
      <dgm:t>
        <a:bodyPr/>
        <a:lstStyle/>
        <a:p>
          <a:pPr>
            <a:defRPr cap="all"/>
          </a:pPr>
          <a:r>
            <a:rPr lang="en-GB"/>
            <a:t>Cheaper and faster than going to court. </a:t>
          </a:r>
          <a:endParaRPr lang="en-US"/>
        </a:p>
      </dgm:t>
    </dgm:pt>
    <dgm:pt modelId="{1E853B0F-AE77-4BAE-8F20-568C2F81CB92}" type="parTrans" cxnId="{508F20B3-954D-4210-ADA8-9F5F0D864EBE}">
      <dgm:prSet/>
      <dgm:spPr/>
      <dgm:t>
        <a:bodyPr/>
        <a:lstStyle/>
        <a:p>
          <a:endParaRPr lang="en-US"/>
        </a:p>
      </dgm:t>
    </dgm:pt>
    <dgm:pt modelId="{5F66A00A-18BD-4986-9D6E-345504D8C97E}" type="sibTrans" cxnId="{508F20B3-954D-4210-ADA8-9F5F0D864EBE}">
      <dgm:prSet/>
      <dgm:spPr/>
      <dgm:t>
        <a:bodyPr/>
        <a:lstStyle/>
        <a:p>
          <a:endParaRPr lang="en-US"/>
        </a:p>
      </dgm:t>
    </dgm:pt>
    <dgm:pt modelId="{2D3D9435-AE3A-4216-902D-8C3946B3E243}" type="pres">
      <dgm:prSet presAssocID="{7C57809C-8450-4899-869E-7B3BABD603AD}" presName="root" presStyleCnt="0">
        <dgm:presLayoutVars>
          <dgm:dir/>
          <dgm:resizeHandles val="exact"/>
        </dgm:presLayoutVars>
      </dgm:prSet>
      <dgm:spPr/>
    </dgm:pt>
    <dgm:pt modelId="{0E4CD1E9-262A-4ED7-B525-D869240F12A9}" type="pres">
      <dgm:prSet presAssocID="{23ECCC28-2C12-4C51-81DB-EB1AC8E3838E}" presName="compNode" presStyleCnt="0"/>
      <dgm:spPr/>
    </dgm:pt>
    <dgm:pt modelId="{21E7421A-164E-42CF-9900-4F076C6648C7}" type="pres">
      <dgm:prSet presAssocID="{23ECCC28-2C12-4C51-81DB-EB1AC8E3838E}" presName="iconBgRect" presStyleLbl="bgShp" presStyleIdx="0" presStyleCnt="4"/>
      <dgm:spPr/>
    </dgm:pt>
    <dgm:pt modelId="{53D1E2F8-81BB-450A-9C35-246A40219C60}" type="pres">
      <dgm:prSet presAssocID="{23ECCC28-2C12-4C51-81DB-EB1AC8E3838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2179C97A-0AB9-476C-A468-6E65FA8795C0}" type="pres">
      <dgm:prSet presAssocID="{23ECCC28-2C12-4C51-81DB-EB1AC8E3838E}" presName="spaceRect" presStyleCnt="0"/>
      <dgm:spPr/>
    </dgm:pt>
    <dgm:pt modelId="{71A48D8E-B73E-4C5B-8FEB-721204DC0CA8}" type="pres">
      <dgm:prSet presAssocID="{23ECCC28-2C12-4C51-81DB-EB1AC8E3838E}" presName="textRect" presStyleLbl="revTx" presStyleIdx="0" presStyleCnt="4">
        <dgm:presLayoutVars>
          <dgm:chMax val="1"/>
          <dgm:chPref val="1"/>
        </dgm:presLayoutVars>
      </dgm:prSet>
      <dgm:spPr/>
    </dgm:pt>
    <dgm:pt modelId="{49BBD0AB-2F73-4296-89CF-6C65CDBF162D}" type="pres">
      <dgm:prSet presAssocID="{F7B28235-F7EF-4AF8-89BB-A99AA917FF20}" presName="sibTrans" presStyleCnt="0"/>
      <dgm:spPr/>
    </dgm:pt>
    <dgm:pt modelId="{3518A753-5B5B-4780-A5B5-762A45F4BA2B}" type="pres">
      <dgm:prSet presAssocID="{621908D8-E2C4-484D-A66A-B12C8F87DFE8}" presName="compNode" presStyleCnt="0"/>
      <dgm:spPr/>
    </dgm:pt>
    <dgm:pt modelId="{9E9C5BCC-A86F-4500-93B0-3ABEEAEF2C89}" type="pres">
      <dgm:prSet presAssocID="{621908D8-E2C4-484D-A66A-B12C8F87DFE8}" presName="iconBgRect" presStyleLbl="bgShp" presStyleIdx="1" presStyleCnt="4"/>
      <dgm:spPr/>
    </dgm:pt>
    <dgm:pt modelId="{56566324-FA8D-4443-961D-9E83192AC1BD}" type="pres">
      <dgm:prSet presAssocID="{621908D8-E2C4-484D-A66A-B12C8F87DFE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87403A02-41E6-4978-9250-9447638C1EAA}" type="pres">
      <dgm:prSet presAssocID="{621908D8-E2C4-484D-A66A-B12C8F87DFE8}" presName="spaceRect" presStyleCnt="0"/>
      <dgm:spPr/>
    </dgm:pt>
    <dgm:pt modelId="{ECF0F536-2DC4-47EB-891E-F3A18FEF20EF}" type="pres">
      <dgm:prSet presAssocID="{621908D8-E2C4-484D-A66A-B12C8F87DFE8}" presName="textRect" presStyleLbl="revTx" presStyleIdx="1" presStyleCnt="4">
        <dgm:presLayoutVars>
          <dgm:chMax val="1"/>
          <dgm:chPref val="1"/>
        </dgm:presLayoutVars>
      </dgm:prSet>
      <dgm:spPr/>
    </dgm:pt>
    <dgm:pt modelId="{5B4ADFF6-3D5A-4488-8A3B-2582F6292A66}" type="pres">
      <dgm:prSet presAssocID="{8B0AE74A-BADA-4C26-B7CF-B64564AAF1EE}" presName="sibTrans" presStyleCnt="0"/>
      <dgm:spPr/>
    </dgm:pt>
    <dgm:pt modelId="{09E8C83C-74D9-4786-B0AC-F5F3878047D9}" type="pres">
      <dgm:prSet presAssocID="{A61A9E06-6765-4695-89A8-95E6BA4DD3A7}" presName="compNode" presStyleCnt="0"/>
      <dgm:spPr/>
    </dgm:pt>
    <dgm:pt modelId="{113041BB-6F12-465A-8EC1-83EAED14A0A2}" type="pres">
      <dgm:prSet presAssocID="{A61A9E06-6765-4695-89A8-95E6BA4DD3A7}" presName="iconBgRect" presStyleLbl="bgShp" presStyleIdx="2" presStyleCnt="4"/>
      <dgm:spPr/>
    </dgm:pt>
    <dgm:pt modelId="{08B63A4B-C648-424A-8452-ECD0166D5B74}" type="pres">
      <dgm:prSet presAssocID="{A61A9E06-6765-4695-89A8-95E6BA4DD3A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565D9898-F0BF-44DA-92EA-40F9F49E0316}" type="pres">
      <dgm:prSet presAssocID="{A61A9E06-6765-4695-89A8-95E6BA4DD3A7}" presName="spaceRect" presStyleCnt="0"/>
      <dgm:spPr/>
    </dgm:pt>
    <dgm:pt modelId="{EC3EFF0A-68E5-4444-B56E-121284A8F8D2}" type="pres">
      <dgm:prSet presAssocID="{A61A9E06-6765-4695-89A8-95E6BA4DD3A7}" presName="textRect" presStyleLbl="revTx" presStyleIdx="2" presStyleCnt="4">
        <dgm:presLayoutVars>
          <dgm:chMax val="1"/>
          <dgm:chPref val="1"/>
        </dgm:presLayoutVars>
      </dgm:prSet>
      <dgm:spPr/>
    </dgm:pt>
    <dgm:pt modelId="{8E58F165-FC5E-4AD0-A857-718DC7091A06}" type="pres">
      <dgm:prSet presAssocID="{997CA8E1-2A49-44C8-BCAF-3D43C6BB4C67}" presName="sibTrans" presStyleCnt="0"/>
      <dgm:spPr/>
    </dgm:pt>
    <dgm:pt modelId="{5BFC4840-619A-4965-BE4D-2F5F959FCBC2}" type="pres">
      <dgm:prSet presAssocID="{33FA8EA7-3620-4820-9C58-5092ACD55FD8}" presName="compNode" presStyleCnt="0"/>
      <dgm:spPr/>
    </dgm:pt>
    <dgm:pt modelId="{D3149155-D8B7-4874-9075-30893F70DE47}" type="pres">
      <dgm:prSet presAssocID="{33FA8EA7-3620-4820-9C58-5092ACD55FD8}" presName="iconBgRect" presStyleLbl="bgShp" presStyleIdx="3" presStyleCnt="4"/>
      <dgm:spPr/>
    </dgm:pt>
    <dgm:pt modelId="{7FCE36AF-4359-40DE-BF2F-2EE89B8B6BB2}" type="pres">
      <dgm:prSet presAssocID="{33FA8EA7-3620-4820-9C58-5092ACD55FD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63A0F0B0-4FB0-4284-B081-D747005DEDFE}" type="pres">
      <dgm:prSet presAssocID="{33FA8EA7-3620-4820-9C58-5092ACD55FD8}" presName="spaceRect" presStyleCnt="0"/>
      <dgm:spPr/>
    </dgm:pt>
    <dgm:pt modelId="{E7C28E91-4F3E-4FE5-A3B4-FDAD8E9E3188}" type="pres">
      <dgm:prSet presAssocID="{33FA8EA7-3620-4820-9C58-5092ACD55FD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29A0568-B296-4693-AF1E-B21D7C60CB57}" type="presOf" srcId="{7C57809C-8450-4899-869E-7B3BABD603AD}" destId="{2D3D9435-AE3A-4216-902D-8C3946B3E243}" srcOrd="0" destOrd="0" presId="urn:microsoft.com/office/officeart/2018/5/layout/IconCircleLabelList"/>
    <dgm:cxn modelId="{719D1951-ED8D-4F15-B242-907A56248163}" srcId="{7C57809C-8450-4899-869E-7B3BABD603AD}" destId="{A61A9E06-6765-4695-89A8-95E6BA4DD3A7}" srcOrd="2" destOrd="0" parTransId="{A0013D55-5AF2-406C-B0B7-4594B0C895C7}" sibTransId="{997CA8E1-2A49-44C8-BCAF-3D43C6BB4C67}"/>
    <dgm:cxn modelId="{2C337156-CE39-4699-8152-58FF4F7C53C3}" type="presOf" srcId="{A61A9E06-6765-4695-89A8-95E6BA4DD3A7}" destId="{EC3EFF0A-68E5-4444-B56E-121284A8F8D2}" srcOrd="0" destOrd="0" presId="urn:microsoft.com/office/officeart/2018/5/layout/IconCircleLabelList"/>
    <dgm:cxn modelId="{031D6680-2B7D-4B12-9093-2F8E8333FFA4}" type="presOf" srcId="{33FA8EA7-3620-4820-9C58-5092ACD55FD8}" destId="{E7C28E91-4F3E-4FE5-A3B4-FDAD8E9E3188}" srcOrd="0" destOrd="0" presId="urn:microsoft.com/office/officeart/2018/5/layout/IconCircleLabelList"/>
    <dgm:cxn modelId="{BAD64189-C0F2-4980-9976-2DFE69F8F9C1}" srcId="{7C57809C-8450-4899-869E-7B3BABD603AD}" destId="{23ECCC28-2C12-4C51-81DB-EB1AC8E3838E}" srcOrd="0" destOrd="0" parTransId="{6C2C6C32-4F7E-4510-B5CB-9B16805F95C2}" sibTransId="{F7B28235-F7EF-4AF8-89BB-A99AA917FF20}"/>
    <dgm:cxn modelId="{4D07D190-9D6A-47A7-B475-D7854165D68B}" srcId="{7C57809C-8450-4899-869E-7B3BABD603AD}" destId="{621908D8-E2C4-484D-A66A-B12C8F87DFE8}" srcOrd="1" destOrd="0" parTransId="{96F3D5DD-5B56-4CA9-8F06-A9399D39277E}" sibTransId="{8B0AE74A-BADA-4C26-B7CF-B64564AAF1EE}"/>
    <dgm:cxn modelId="{03153B9C-D171-48F9-AEBF-3F8353DB99C1}" type="presOf" srcId="{621908D8-E2C4-484D-A66A-B12C8F87DFE8}" destId="{ECF0F536-2DC4-47EB-891E-F3A18FEF20EF}" srcOrd="0" destOrd="0" presId="urn:microsoft.com/office/officeart/2018/5/layout/IconCircleLabelList"/>
    <dgm:cxn modelId="{508F20B3-954D-4210-ADA8-9F5F0D864EBE}" srcId="{7C57809C-8450-4899-869E-7B3BABD603AD}" destId="{33FA8EA7-3620-4820-9C58-5092ACD55FD8}" srcOrd="3" destOrd="0" parTransId="{1E853B0F-AE77-4BAE-8F20-568C2F81CB92}" sibTransId="{5F66A00A-18BD-4986-9D6E-345504D8C97E}"/>
    <dgm:cxn modelId="{2087C4D5-A473-435A-8CB5-982A880C99F1}" type="presOf" srcId="{23ECCC28-2C12-4C51-81DB-EB1AC8E3838E}" destId="{71A48D8E-B73E-4C5B-8FEB-721204DC0CA8}" srcOrd="0" destOrd="0" presId="urn:microsoft.com/office/officeart/2018/5/layout/IconCircleLabelList"/>
    <dgm:cxn modelId="{AC60273B-E9B6-457F-B3E7-C7A5FACE311D}" type="presParOf" srcId="{2D3D9435-AE3A-4216-902D-8C3946B3E243}" destId="{0E4CD1E9-262A-4ED7-B525-D869240F12A9}" srcOrd="0" destOrd="0" presId="urn:microsoft.com/office/officeart/2018/5/layout/IconCircleLabelList"/>
    <dgm:cxn modelId="{C9B9D17B-BFE5-4616-95AF-4858AB8D236F}" type="presParOf" srcId="{0E4CD1E9-262A-4ED7-B525-D869240F12A9}" destId="{21E7421A-164E-42CF-9900-4F076C6648C7}" srcOrd="0" destOrd="0" presId="urn:microsoft.com/office/officeart/2018/5/layout/IconCircleLabelList"/>
    <dgm:cxn modelId="{F2B11D6F-2E33-4E2B-BB99-99BDCDE5A66A}" type="presParOf" srcId="{0E4CD1E9-262A-4ED7-B525-D869240F12A9}" destId="{53D1E2F8-81BB-450A-9C35-246A40219C60}" srcOrd="1" destOrd="0" presId="urn:microsoft.com/office/officeart/2018/5/layout/IconCircleLabelList"/>
    <dgm:cxn modelId="{A195269A-A2D7-445D-B098-E04DE66C2479}" type="presParOf" srcId="{0E4CD1E9-262A-4ED7-B525-D869240F12A9}" destId="{2179C97A-0AB9-476C-A468-6E65FA8795C0}" srcOrd="2" destOrd="0" presId="urn:microsoft.com/office/officeart/2018/5/layout/IconCircleLabelList"/>
    <dgm:cxn modelId="{F0805CB5-F65D-40E6-AA71-1B40EDB39360}" type="presParOf" srcId="{0E4CD1E9-262A-4ED7-B525-D869240F12A9}" destId="{71A48D8E-B73E-4C5B-8FEB-721204DC0CA8}" srcOrd="3" destOrd="0" presId="urn:microsoft.com/office/officeart/2018/5/layout/IconCircleLabelList"/>
    <dgm:cxn modelId="{A5650987-BB93-4DF8-9313-A5D0C1359159}" type="presParOf" srcId="{2D3D9435-AE3A-4216-902D-8C3946B3E243}" destId="{49BBD0AB-2F73-4296-89CF-6C65CDBF162D}" srcOrd="1" destOrd="0" presId="urn:microsoft.com/office/officeart/2018/5/layout/IconCircleLabelList"/>
    <dgm:cxn modelId="{862DD64F-4269-418C-9173-F0CC49D47FEF}" type="presParOf" srcId="{2D3D9435-AE3A-4216-902D-8C3946B3E243}" destId="{3518A753-5B5B-4780-A5B5-762A45F4BA2B}" srcOrd="2" destOrd="0" presId="urn:microsoft.com/office/officeart/2018/5/layout/IconCircleLabelList"/>
    <dgm:cxn modelId="{CC93ED8D-81D7-4207-A6AC-91DE8A7F81ED}" type="presParOf" srcId="{3518A753-5B5B-4780-A5B5-762A45F4BA2B}" destId="{9E9C5BCC-A86F-4500-93B0-3ABEEAEF2C89}" srcOrd="0" destOrd="0" presId="urn:microsoft.com/office/officeart/2018/5/layout/IconCircleLabelList"/>
    <dgm:cxn modelId="{D46C4290-6729-409B-952F-D2CE029DABE1}" type="presParOf" srcId="{3518A753-5B5B-4780-A5B5-762A45F4BA2B}" destId="{56566324-FA8D-4443-961D-9E83192AC1BD}" srcOrd="1" destOrd="0" presId="urn:microsoft.com/office/officeart/2018/5/layout/IconCircleLabelList"/>
    <dgm:cxn modelId="{7E6E3D1E-0D40-47F1-A477-38CD6F0F9DEC}" type="presParOf" srcId="{3518A753-5B5B-4780-A5B5-762A45F4BA2B}" destId="{87403A02-41E6-4978-9250-9447638C1EAA}" srcOrd="2" destOrd="0" presId="urn:microsoft.com/office/officeart/2018/5/layout/IconCircleLabelList"/>
    <dgm:cxn modelId="{BF35FF19-8346-4227-A7D5-EBD6506A0A96}" type="presParOf" srcId="{3518A753-5B5B-4780-A5B5-762A45F4BA2B}" destId="{ECF0F536-2DC4-47EB-891E-F3A18FEF20EF}" srcOrd="3" destOrd="0" presId="urn:microsoft.com/office/officeart/2018/5/layout/IconCircleLabelList"/>
    <dgm:cxn modelId="{6BAFFA9F-C7C0-4365-8214-13F9F9D96589}" type="presParOf" srcId="{2D3D9435-AE3A-4216-902D-8C3946B3E243}" destId="{5B4ADFF6-3D5A-4488-8A3B-2582F6292A66}" srcOrd="3" destOrd="0" presId="urn:microsoft.com/office/officeart/2018/5/layout/IconCircleLabelList"/>
    <dgm:cxn modelId="{CB441158-032B-4B07-9DBF-140A65DD5893}" type="presParOf" srcId="{2D3D9435-AE3A-4216-902D-8C3946B3E243}" destId="{09E8C83C-74D9-4786-B0AC-F5F3878047D9}" srcOrd="4" destOrd="0" presId="urn:microsoft.com/office/officeart/2018/5/layout/IconCircleLabelList"/>
    <dgm:cxn modelId="{7E31E15C-780F-4E7B-A804-757FDDEE20D6}" type="presParOf" srcId="{09E8C83C-74D9-4786-B0AC-F5F3878047D9}" destId="{113041BB-6F12-465A-8EC1-83EAED14A0A2}" srcOrd="0" destOrd="0" presId="urn:microsoft.com/office/officeart/2018/5/layout/IconCircleLabelList"/>
    <dgm:cxn modelId="{F5818262-F467-4B1B-9A16-87D9848B3659}" type="presParOf" srcId="{09E8C83C-74D9-4786-B0AC-F5F3878047D9}" destId="{08B63A4B-C648-424A-8452-ECD0166D5B74}" srcOrd="1" destOrd="0" presId="urn:microsoft.com/office/officeart/2018/5/layout/IconCircleLabelList"/>
    <dgm:cxn modelId="{B4CB1D5C-D497-4CB0-991A-696FD997DA67}" type="presParOf" srcId="{09E8C83C-74D9-4786-B0AC-F5F3878047D9}" destId="{565D9898-F0BF-44DA-92EA-40F9F49E0316}" srcOrd="2" destOrd="0" presId="urn:microsoft.com/office/officeart/2018/5/layout/IconCircleLabelList"/>
    <dgm:cxn modelId="{81C13086-4736-4F81-8F43-20AF563837DD}" type="presParOf" srcId="{09E8C83C-74D9-4786-B0AC-F5F3878047D9}" destId="{EC3EFF0A-68E5-4444-B56E-121284A8F8D2}" srcOrd="3" destOrd="0" presId="urn:microsoft.com/office/officeart/2018/5/layout/IconCircleLabelList"/>
    <dgm:cxn modelId="{8DFC12D4-5C12-46F3-8B0F-CD3DB7076D2C}" type="presParOf" srcId="{2D3D9435-AE3A-4216-902D-8C3946B3E243}" destId="{8E58F165-FC5E-4AD0-A857-718DC7091A06}" srcOrd="5" destOrd="0" presId="urn:microsoft.com/office/officeart/2018/5/layout/IconCircleLabelList"/>
    <dgm:cxn modelId="{7A5859B0-7DA2-41B0-8D04-7180E98CA599}" type="presParOf" srcId="{2D3D9435-AE3A-4216-902D-8C3946B3E243}" destId="{5BFC4840-619A-4965-BE4D-2F5F959FCBC2}" srcOrd="6" destOrd="0" presId="urn:microsoft.com/office/officeart/2018/5/layout/IconCircleLabelList"/>
    <dgm:cxn modelId="{59D42050-A80F-4782-A3E1-4912D3F72A64}" type="presParOf" srcId="{5BFC4840-619A-4965-BE4D-2F5F959FCBC2}" destId="{D3149155-D8B7-4874-9075-30893F70DE47}" srcOrd="0" destOrd="0" presId="urn:microsoft.com/office/officeart/2018/5/layout/IconCircleLabelList"/>
    <dgm:cxn modelId="{15FAF741-177B-44DA-A720-099B7A70B825}" type="presParOf" srcId="{5BFC4840-619A-4965-BE4D-2F5F959FCBC2}" destId="{7FCE36AF-4359-40DE-BF2F-2EE89B8B6BB2}" srcOrd="1" destOrd="0" presId="urn:microsoft.com/office/officeart/2018/5/layout/IconCircleLabelList"/>
    <dgm:cxn modelId="{5EFEC466-4B99-40A5-800D-B6785855345B}" type="presParOf" srcId="{5BFC4840-619A-4965-BE4D-2F5F959FCBC2}" destId="{63A0F0B0-4FB0-4284-B081-D747005DEDFE}" srcOrd="2" destOrd="0" presId="urn:microsoft.com/office/officeart/2018/5/layout/IconCircleLabelList"/>
    <dgm:cxn modelId="{3E5D8CE8-FD80-4FCF-A205-FD79C13CAE53}" type="presParOf" srcId="{5BFC4840-619A-4965-BE4D-2F5F959FCBC2}" destId="{E7C28E91-4F3E-4FE5-A3B4-FDAD8E9E318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A02FA70-5DB9-45DF-BB92-C850D98476B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CE0B3B7D-1732-44A4-A414-2C89DF317F13}">
      <dgm:prSet/>
      <dgm:spPr/>
      <dgm:t>
        <a:bodyPr/>
        <a:lstStyle/>
        <a:p>
          <a:r>
            <a:rPr lang="en-GB"/>
            <a:t>The changes made to funding due to the LASPO Act. </a:t>
          </a:r>
          <a:endParaRPr lang="en-US"/>
        </a:p>
      </dgm:t>
    </dgm:pt>
    <dgm:pt modelId="{7C895FDF-A058-49CF-8519-DDB3A4A9CCEA}" type="parTrans" cxnId="{FB945D22-27E0-4885-BF0F-724096769E72}">
      <dgm:prSet/>
      <dgm:spPr/>
      <dgm:t>
        <a:bodyPr/>
        <a:lstStyle/>
        <a:p>
          <a:endParaRPr lang="en-US"/>
        </a:p>
      </dgm:t>
    </dgm:pt>
    <dgm:pt modelId="{964EA281-5F7E-4271-BD41-E624CCB3FE48}" type="sibTrans" cxnId="{FB945D22-27E0-4885-BF0F-724096769E72}">
      <dgm:prSet/>
      <dgm:spPr/>
      <dgm:t>
        <a:bodyPr/>
        <a:lstStyle/>
        <a:p>
          <a:endParaRPr lang="en-US"/>
        </a:p>
      </dgm:t>
    </dgm:pt>
    <dgm:pt modelId="{7B9733F1-ED0D-4866-B714-E1EB505D7680}">
      <dgm:prSet/>
      <dgm:spPr/>
      <dgm:t>
        <a:bodyPr/>
        <a:lstStyle/>
        <a:p>
          <a:r>
            <a:rPr lang="en-GB"/>
            <a:t>What affects did these changes have? </a:t>
          </a:r>
          <a:endParaRPr lang="en-US"/>
        </a:p>
      </dgm:t>
    </dgm:pt>
    <dgm:pt modelId="{5B4E6AAA-F6DD-4C3C-9F03-3E803CA25A3F}" type="parTrans" cxnId="{CF4190DA-4232-41A8-9694-ADCD32835285}">
      <dgm:prSet/>
      <dgm:spPr/>
      <dgm:t>
        <a:bodyPr/>
        <a:lstStyle/>
        <a:p>
          <a:endParaRPr lang="en-US"/>
        </a:p>
      </dgm:t>
    </dgm:pt>
    <dgm:pt modelId="{74A3E981-9333-4E11-9231-96742C50CD20}" type="sibTrans" cxnId="{CF4190DA-4232-41A8-9694-ADCD32835285}">
      <dgm:prSet/>
      <dgm:spPr/>
      <dgm:t>
        <a:bodyPr/>
        <a:lstStyle/>
        <a:p>
          <a:endParaRPr lang="en-US"/>
        </a:p>
      </dgm:t>
    </dgm:pt>
    <dgm:pt modelId="{1ED88998-1A50-433C-AF6A-E606C94536B0}" type="pres">
      <dgm:prSet presAssocID="{4A02FA70-5DB9-45DF-BB92-C850D98476B2}" presName="root" presStyleCnt="0">
        <dgm:presLayoutVars>
          <dgm:dir/>
          <dgm:resizeHandles val="exact"/>
        </dgm:presLayoutVars>
      </dgm:prSet>
      <dgm:spPr/>
    </dgm:pt>
    <dgm:pt modelId="{EB4C5EC0-E0EE-4BDE-BB5D-20C96537979D}" type="pres">
      <dgm:prSet presAssocID="{CE0B3B7D-1732-44A4-A414-2C89DF317F13}" presName="compNode" presStyleCnt="0"/>
      <dgm:spPr/>
    </dgm:pt>
    <dgm:pt modelId="{D4020303-0308-4C52-935F-6B174C6556DD}" type="pres">
      <dgm:prSet presAssocID="{CE0B3B7D-1732-44A4-A414-2C89DF317F13}" presName="bgRect" presStyleLbl="bgShp" presStyleIdx="0" presStyleCnt="2"/>
      <dgm:spPr/>
    </dgm:pt>
    <dgm:pt modelId="{8A3D4BB9-79D5-40A5-8076-63F8CA747074}" type="pres">
      <dgm:prSet presAssocID="{CE0B3B7D-1732-44A4-A414-2C89DF317F1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C95B932B-5ADF-4CC3-AD22-983B49B2AD38}" type="pres">
      <dgm:prSet presAssocID="{CE0B3B7D-1732-44A4-A414-2C89DF317F13}" presName="spaceRect" presStyleCnt="0"/>
      <dgm:spPr/>
    </dgm:pt>
    <dgm:pt modelId="{C9103845-40F8-4D14-AACE-611DC4743580}" type="pres">
      <dgm:prSet presAssocID="{CE0B3B7D-1732-44A4-A414-2C89DF317F13}" presName="parTx" presStyleLbl="revTx" presStyleIdx="0" presStyleCnt="2">
        <dgm:presLayoutVars>
          <dgm:chMax val="0"/>
          <dgm:chPref val="0"/>
        </dgm:presLayoutVars>
      </dgm:prSet>
      <dgm:spPr/>
    </dgm:pt>
    <dgm:pt modelId="{5CDB683D-DA91-4F09-B0B3-96EAC882ABD3}" type="pres">
      <dgm:prSet presAssocID="{964EA281-5F7E-4271-BD41-E624CCB3FE48}" presName="sibTrans" presStyleCnt="0"/>
      <dgm:spPr/>
    </dgm:pt>
    <dgm:pt modelId="{BA97C803-CCDD-40E1-9B54-EFE5724B4F24}" type="pres">
      <dgm:prSet presAssocID="{7B9733F1-ED0D-4866-B714-E1EB505D7680}" presName="compNode" presStyleCnt="0"/>
      <dgm:spPr/>
    </dgm:pt>
    <dgm:pt modelId="{AACBDF83-2A6A-4232-AC74-48FF64234252}" type="pres">
      <dgm:prSet presAssocID="{7B9733F1-ED0D-4866-B714-E1EB505D7680}" presName="bgRect" presStyleLbl="bgShp" presStyleIdx="1" presStyleCnt="2"/>
      <dgm:spPr/>
    </dgm:pt>
    <dgm:pt modelId="{1DB08633-D005-40DF-AE10-B6BDF6AEEB58}" type="pres">
      <dgm:prSet presAssocID="{7B9733F1-ED0D-4866-B714-E1EB505D768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BE7B55C6-1B05-4823-8B4B-34B323F9DBD9}" type="pres">
      <dgm:prSet presAssocID="{7B9733F1-ED0D-4866-B714-E1EB505D7680}" presName="spaceRect" presStyleCnt="0"/>
      <dgm:spPr/>
    </dgm:pt>
    <dgm:pt modelId="{4E8D472F-C91C-49BB-888D-3A81E737CF1B}" type="pres">
      <dgm:prSet presAssocID="{7B9733F1-ED0D-4866-B714-E1EB505D7680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B945D22-27E0-4885-BF0F-724096769E72}" srcId="{4A02FA70-5DB9-45DF-BB92-C850D98476B2}" destId="{CE0B3B7D-1732-44A4-A414-2C89DF317F13}" srcOrd="0" destOrd="0" parTransId="{7C895FDF-A058-49CF-8519-DDB3A4A9CCEA}" sibTransId="{964EA281-5F7E-4271-BD41-E624CCB3FE48}"/>
    <dgm:cxn modelId="{88FFC457-EE06-4A02-9F1A-5507E0F69C9C}" type="presOf" srcId="{7B9733F1-ED0D-4866-B714-E1EB505D7680}" destId="{4E8D472F-C91C-49BB-888D-3A81E737CF1B}" srcOrd="0" destOrd="0" presId="urn:microsoft.com/office/officeart/2018/2/layout/IconVerticalSolidList"/>
    <dgm:cxn modelId="{4557ECA4-862D-4457-9E71-862DB112A8DF}" type="presOf" srcId="{4A02FA70-5DB9-45DF-BB92-C850D98476B2}" destId="{1ED88998-1A50-433C-AF6A-E606C94536B0}" srcOrd="0" destOrd="0" presId="urn:microsoft.com/office/officeart/2018/2/layout/IconVerticalSolidList"/>
    <dgm:cxn modelId="{CF4190DA-4232-41A8-9694-ADCD32835285}" srcId="{4A02FA70-5DB9-45DF-BB92-C850D98476B2}" destId="{7B9733F1-ED0D-4866-B714-E1EB505D7680}" srcOrd="1" destOrd="0" parTransId="{5B4E6AAA-F6DD-4C3C-9F03-3E803CA25A3F}" sibTransId="{74A3E981-9333-4E11-9231-96742C50CD20}"/>
    <dgm:cxn modelId="{D90E6DE8-FEE9-4938-B386-F37580BE31A7}" type="presOf" srcId="{CE0B3B7D-1732-44A4-A414-2C89DF317F13}" destId="{C9103845-40F8-4D14-AACE-611DC4743580}" srcOrd="0" destOrd="0" presId="urn:microsoft.com/office/officeart/2018/2/layout/IconVerticalSolidList"/>
    <dgm:cxn modelId="{5299AE32-ECB7-4008-83F1-5C2E4FBA4474}" type="presParOf" srcId="{1ED88998-1A50-433C-AF6A-E606C94536B0}" destId="{EB4C5EC0-E0EE-4BDE-BB5D-20C96537979D}" srcOrd="0" destOrd="0" presId="urn:microsoft.com/office/officeart/2018/2/layout/IconVerticalSolidList"/>
    <dgm:cxn modelId="{989BA918-3B7A-4212-BB5A-73848A66A2BA}" type="presParOf" srcId="{EB4C5EC0-E0EE-4BDE-BB5D-20C96537979D}" destId="{D4020303-0308-4C52-935F-6B174C6556DD}" srcOrd="0" destOrd="0" presId="urn:microsoft.com/office/officeart/2018/2/layout/IconVerticalSolidList"/>
    <dgm:cxn modelId="{8DF96ED3-7F1A-4E08-A07F-205969FA968A}" type="presParOf" srcId="{EB4C5EC0-E0EE-4BDE-BB5D-20C96537979D}" destId="{8A3D4BB9-79D5-40A5-8076-63F8CA747074}" srcOrd="1" destOrd="0" presId="urn:microsoft.com/office/officeart/2018/2/layout/IconVerticalSolidList"/>
    <dgm:cxn modelId="{633E51EA-A781-462A-AAF0-64F701935939}" type="presParOf" srcId="{EB4C5EC0-E0EE-4BDE-BB5D-20C96537979D}" destId="{C95B932B-5ADF-4CC3-AD22-983B49B2AD38}" srcOrd="2" destOrd="0" presId="urn:microsoft.com/office/officeart/2018/2/layout/IconVerticalSolidList"/>
    <dgm:cxn modelId="{A6832F3D-3398-4B2E-A67E-8CB09EC9AE82}" type="presParOf" srcId="{EB4C5EC0-E0EE-4BDE-BB5D-20C96537979D}" destId="{C9103845-40F8-4D14-AACE-611DC4743580}" srcOrd="3" destOrd="0" presId="urn:microsoft.com/office/officeart/2018/2/layout/IconVerticalSolidList"/>
    <dgm:cxn modelId="{90D43BFB-15A1-439E-9856-ADA3D33CEED1}" type="presParOf" srcId="{1ED88998-1A50-433C-AF6A-E606C94536B0}" destId="{5CDB683D-DA91-4F09-B0B3-96EAC882ABD3}" srcOrd="1" destOrd="0" presId="urn:microsoft.com/office/officeart/2018/2/layout/IconVerticalSolidList"/>
    <dgm:cxn modelId="{441FEF72-94B1-4167-B205-E168F44A4946}" type="presParOf" srcId="{1ED88998-1A50-433C-AF6A-E606C94536B0}" destId="{BA97C803-CCDD-40E1-9B54-EFE5724B4F24}" srcOrd="2" destOrd="0" presId="urn:microsoft.com/office/officeart/2018/2/layout/IconVerticalSolidList"/>
    <dgm:cxn modelId="{35CFA5D3-986F-4D92-BF72-58B5F245F1CF}" type="presParOf" srcId="{BA97C803-CCDD-40E1-9B54-EFE5724B4F24}" destId="{AACBDF83-2A6A-4232-AC74-48FF64234252}" srcOrd="0" destOrd="0" presId="urn:microsoft.com/office/officeart/2018/2/layout/IconVerticalSolidList"/>
    <dgm:cxn modelId="{FA85D4C4-E0FA-4EE2-A18D-CD3728C63A9C}" type="presParOf" srcId="{BA97C803-CCDD-40E1-9B54-EFE5724B4F24}" destId="{1DB08633-D005-40DF-AE10-B6BDF6AEEB58}" srcOrd="1" destOrd="0" presId="urn:microsoft.com/office/officeart/2018/2/layout/IconVerticalSolidList"/>
    <dgm:cxn modelId="{930AB0B9-D516-4ADF-82DB-954594570C1A}" type="presParOf" srcId="{BA97C803-CCDD-40E1-9B54-EFE5724B4F24}" destId="{BE7B55C6-1B05-4823-8B4B-34B323F9DBD9}" srcOrd="2" destOrd="0" presId="urn:microsoft.com/office/officeart/2018/2/layout/IconVerticalSolidList"/>
    <dgm:cxn modelId="{2B45D0ED-BD74-4440-BD26-42A851664A31}" type="presParOf" srcId="{BA97C803-CCDD-40E1-9B54-EFE5724B4F24}" destId="{4E8D472F-C91C-49BB-888D-3A81E737CF1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F062ED2-F038-4B90-AECD-710BE5895DE1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F658936C-5453-47BF-BC11-6968B5B00097}">
      <dgm:prSet/>
      <dgm:spPr/>
      <dgm:t>
        <a:bodyPr/>
        <a:lstStyle/>
        <a:p>
          <a:pPr>
            <a:defRPr cap="all"/>
          </a:pPr>
          <a:r>
            <a:rPr lang="en-GB"/>
            <a:t>Now I will quiz you on everything we have learnt over the past few week. </a:t>
          </a:r>
          <a:endParaRPr lang="en-US"/>
        </a:p>
      </dgm:t>
    </dgm:pt>
    <dgm:pt modelId="{E9A199B3-B8A3-4577-AEAB-3CC50F15887F}" type="parTrans" cxnId="{631F4769-2396-47F4-83ED-624E05F02DCD}">
      <dgm:prSet/>
      <dgm:spPr/>
      <dgm:t>
        <a:bodyPr/>
        <a:lstStyle/>
        <a:p>
          <a:endParaRPr lang="en-US"/>
        </a:p>
      </dgm:t>
    </dgm:pt>
    <dgm:pt modelId="{E2683D93-F121-4606-9D1C-E98A8A8B73E4}" type="sibTrans" cxnId="{631F4769-2396-47F4-83ED-624E05F02DCD}">
      <dgm:prSet/>
      <dgm:spPr/>
      <dgm:t>
        <a:bodyPr/>
        <a:lstStyle/>
        <a:p>
          <a:endParaRPr lang="en-US"/>
        </a:p>
      </dgm:t>
    </dgm:pt>
    <dgm:pt modelId="{99908D09-6AC1-404D-B7F0-B56DFE536A57}">
      <dgm:prSet/>
      <dgm:spPr/>
      <dgm:t>
        <a:bodyPr/>
        <a:lstStyle/>
        <a:p>
          <a:pPr>
            <a:defRPr cap="all"/>
          </a:pPr>
          <a:r>
            <a:rPr lang="en-GB"/>
            <a:t>Good luck! </a:t>
          </a:r>
          <a:endParaRPr lang="en-US"/>
        </a:p>
      </dgm:t>
    </dgm:pt>
    <dgm:pt modelId="{4C79743A-401C-4410-B575-6BFBEB2125C4}" type="parTrans" cxnId="{E9448425-3FE0-4C13-A512-CA4B5C12F819}">
      <dgm:prSet/>
      <dgm:spPr/>
      <dgm:t>
        <a:bodyPr/>
        <a:lstStyle/>
        <a:p>
          <a:endParaRPr lang="en-US"/>
        </a:p>
      </dgm:t>
    </dgm:pt>
    <dgm:pt modelId="{E7C53A35-896F-4C2F-8B4D-2C50D0244666}" type="sibTrans" cxnId="{E9448425-3FE0-4C13-A512-CA4B5C12F819}">
      <dgm:prSet/>
      <dgm:spPr/>
      <dgm:t>
        <a:bodyPr/>
        <a:lstStyle/>
        <a:p>
          <a:endParaRPr lang="en-US"/>
        </a:p>
      </dgm:t>
    </dgm:pt>
    <dgm:pt modelId="{741FC7FF-A15E-415D-95B8-F4C75FDE05E6}" type="pres">
      <dgm:prSet presAssocID="{6F062ED2-F038-4B90-AECD-710BE5895DE1}" presName="root" presStyleCnt="0">
        <dgm:presLayoutVars>
          <dgm:dir/>
          <dgm:resizeHandles val="exact"/>
        </dgm:presLayoutVars>
      </dgm:prSet>
      <dgm:spPr/>
    </dgm:pt>
    <dgm:pt modelId="{4B5B499B-EEE9-4411-9C76-AA6AEDD70BAE}" type="pres">
      <dgm:prSet presAssocID="{F658936C-5453-47BF-BC11-6968B5B00097}" presName="compNode" presStyleCnt="0"/>
      <dgm:spPr/>
    </dgm:pt>
    <dgm:pt modelId="{10E50053-B41C-4281-B692-E6A33D1E3558}" type="pres">
      <dgm:prSet presAssocID="{F658936C-5453-47BF-BC11-6968B5B00097}" presName="iconBgRect" presStyleLbl="bgShp" presStyleIdx="0" presStyleCnt="2"/>
      <dgm:spPr/>
    </dgm:pt>
    <dgm:pt modelId="{ACC6EF52-37B2-4726-BE34-913556914A3B}" type="pres">
      <dgm:prSet presAssocID="{F658936C-5453-47BF-BC11-6968B5B0009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D4BF33E6-CFC7-49D0-A860-EB4680170256}" type="pres">
      <dgm:prSet presAssocID="{F658936C-5453-47BF-BC11-6968B5B00097}" presName="spaceRect" presStyleCnt="0"/>
      <dgm:spPr/>
    </dgm:pt>
    <dgm:pt modelId="{0F9509C3-966A-4C87-A117-08A5173459CB}" type="pres">
      <dgm:prSet presAssocID="{F658936C-5453-47BF-BC11-6968B5B00097}" presName="textRect" presStyleLbl="revTx" presStyleIdx="0" presStyleCnt="2">
        <dgm:presLayoutVars>
          <dgm:chMax val="1"/>
          <dgm:chPref val="1"/>
        </dgm:presLayoutVars>
      </dgm:prSet>
      <dgm:spPr/>
    </dgm:pt>
    <dgm:pt modelId="{51787E60-8650-4A05-8CDA-65725D095E6B}" type="pres">
      <dgm:prSet presAssocID="{E2683D93-F121-4606-9D1C-E98A8A8B73E4}" presName="sibTrans" presStyleCnt="0"/>
      <dgm:spPr/>
    </dgm:pt>
    <dgm:pt modelId="{C55BE69E-163E-452D-9473-7D4C04E1C597}" type="pres">
      <dgm:prSet presAssocID="{99908D09-6AC1-404D-B7F0-B56DFE536A57}" presName="compNode" presStyleCnt="0"/>
      <dgm:spPr/>
    </dgm:pt>
    <dgm:pt modelId="{C3D8A698-C01D-4471-B996-AFD0CB0AB502}" type="pres">
      <dgm:prSet presAssocID="{99908D09-6AC1-404D-B7F0-B56DFE536A57}" presName="iconBgRect" presStyleLbl="bgShp" presStyleIdx="1" presStyleCnt="2"/>
      <dgm:spPr/>
    </dgm:pt>
    <dgm:pt modelId="{DD1DA1F9-88DF-4A7A-A2CD-332A06A92186}" type="pres">
      <dgm:prSet presAssocID="{99908D09-6AC1-404D-B7F0-B56DFE536A5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mrock"/>
        </a:ext>
      </dgm:extLst>
    </dgm:pt>
    <dgm:pt modelId="{4B0796C9-DE55-444D-ABF1-A968A0DC3BC9}" type="pres">
      <dgm:prSet presAssocID="{99908D09-6AC1-404D-B7F0-B56DFE536A57}" presName="spaceRect" presStyleCnt="0"/>
      <dgm:spPr/>
    </dgm:pt>
    <dgm:pt modelId="{0397BD57-A1B7-48A2-B2C3-A805530CB158}" type="pres">
      <dgm:prSet presAssocID="{99908D09-6AC1-404D-B7F0-B56DFE536A57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9448425-3FE0-4C13-A512-CA4B5C12F819}" srcId="{6F062ED2-F038-4B90-AECD-710BE5895DE1}" destId="{99908D09-6AC1-404D-B7F0-B56DFE536A57}" srcOrd="1" destOrd="0" parTransId="{4C79743A-401C-4410-B575-6BFBEB2125C4}" sibTransId="{E7C53A35-896F-4C2F-8B4D-2C50D0244666}"/>
    <dgm:cxn modelId="{E2F2C944-C702-40D2-A4A1-256BDE87FD4D}" type="presOf" srcId="{F658936C-5453-47BF-BC11-6968B5B00097}" destId="{0F9509C3-966A-4C87-A117-08A5173459CB}" srcOrd="0" destOrd="0" presId="urn:microsoft.com/office/officeart/2018/5/layout/IconCircleLabelList"/>
    <dgm:cxn modelId="{631F4769-2396-47F4-83ED-624E05F02DCD}" srcId="{6F062ED2-F038-4B90-AECD-710BE5895DE1}" destId="{F658936C-5453-47BF-BC11-6968B5B00097}" srcOrd="0" destOrd="0" parTransId="{E9A199B3-B8A3-4577-AEAB-3CC50F15887F}" sibTransId="{E2683D93-F121-4606-9D1C-E98A8A8B73E4}"/>
    <dgm:cxn modelId="{19D37E6C-0D59-41B4-8DF4-1821B8E1BFC9}" type="presOf" srcId="{99908D09-6AC1-404D-B7F0-B56DFE536A57}" destId="{0397BD57-A1B7-48A2-B2C3-A805530CB158}" srcOrd="0" destOrd="0" presId="urn:microsoft.com/office/officeart/2018/5/layout/IconCircleLabelList"/>
    <dgm:cxn modelId="{6E4ECC7F-C318-4355-8D5F-C08620788784}" type="presOf" srcId="{6F062ED2-F038-4B90-AECD-710BE5895DE1}" destId="{741FC7FF-A15E-415D-95B8-F4C75FDE05E6}" srcOrd="0" destOrd="0" presId="urn:microsoft.com/office/officeart/2018/5/layout/IconCircleLabelList"/>
    <dgm:cxn modelId="{7EC1A924-5028-4A67-A8A5-86A51FD21A4F}" type="presParOf" srcId="{741FC7FF-A15E-415D-95B8-F4C75FDE05E6}" destId="{4B5B499B-EEE9-4411-9C76-AA6AEDD70BAE}" srcOrd="0" destOrd="0" presId="urn:microsoft.com/office/officeart/2018/5/layout/IconCircleLabelList"/>
    <dgm:cxn modelId="{08B59A56-B460-4CA4-AF0C-85E0F857782A}" type="presParOf" srcId="{4B5B499B-EEE9-4411-9C76-AA6AEDD70BAE}" destId="{10E50053-B41C-4281-B692-E6A33D1E3558}" srcOrd="0" destOrd="0" presId="urn:microsoft.com/office/officeart/2018/5/layout/IconCircleLabelList"/>
    <dgm:cxn modelId="{9F9B3939-9562-40EB-BC2F-DDB61631AB85}" type="presParOf" srcId="{4B5B499B-EEE9-4411-9C76-AA6AEDD70BAE}" destId="{ACC6EF52-37B2-4726-BE34-913556914A3B}" srcOrd="1" destOrd="0" presId="urn:microsoft.com/office/officeart/2018/5/layout/IconCircleLabelList"/>
    <dgm:cxn modelId="{9E1578B6-08EE-47E4-BB79-648D31C4DF54}" type="presParOf" srcId="{4B5B499B-EEE9-4411-9C76-AA6AEDD70BAE}" destId="{D4BF33E6-CFC7-49D0-A860-EB4680170256}" srcOrd="2" destOrd="0" presId="urn:microsoft.com/office/officeart/2018/5/layout/IconCircleLabelList"/>
    <dgm:cxn modelId="{29B926B3-778D-4561-944C-2C11378FFA9F}" type="presParOf" srcId="{4B5B499B-EEE9-4411-9C76-AA6AEDD70BAE}" destId="{0F9509C3-966A-4C87-A117-08A5173459CB}" srcOrd="3" destOrd="0" presId="urn:microsoft.com/office/officeart/2018/5/layout/IconCircleLabelList"/>
    <dgm:cxn modelId="{7087AF32-17CC-4388-B495-B4F3410321B1}" type="presParOf" srcId="{741FC7FF-A15E-415D-95B8-F4C75FDE05E6}" destId="{51787E60-8650-4A05-8CDA-65725D095E6B}" srcOrd="1" destOrd="0" presId="urn:microsoft.com/office/officeart/2018/5/layout/IconCircleLabelList"/>
    <dgm:cxn modelId="{1A409C82-DBBE-4F0A-AF3F-F27C3854E8C5}" type="presParOf" srcId="{741FC7FF-A15E-415D-95B8-F4C75FDE05E6}" destId="{C55BE69E-163E-452D-9473-7D4C04E1C597}" srcOrd="2" destOrd="0" presId="urn:microsoft.com/office/officeart/2018/5/layout/IconCircleLabelList"/>
    <dgm:cxn modelId="{759C0F89-964D-46DE-98DA-EDABAF2C588A}" type="presParOf" srcId="{C55BE69E-163E-452D-9473-7D4C04E1C597}" destId="{C3D8A698-C01D-4471-B996-AFD0CB0AB502}" srcOrd="0" destOrd="0" presId="urn:microsoft.com/office/officeart/2018/5/layout/IconCircleLabelList"/>
    <dgm:cxn modelId="{3C9593D9-4325-4FB5-89DB-2FDD0A04BB84}" type="presParOf" srcId="{C55BE69E-163E-452D-9473-7D4C04E1C597}" destId="{DD1DA1F9-88DF-4A7A-A2CD-332A06A92186}" srcOrd="1" destOrd="0" presId="urn:microsoft.com/office/officeart/2018/5/layout/IconCircleLabelList"/>
    <dgm:cxn modelId="{D853B799-A1BF-4DD4-A0CA-A28264F19C02}" type="presParOf" srcId="{C55BE69E-163E-452D-9473-7D4C04E1C597}" destId="{4B0796C9-DE55-444D-ABF1-A968A0DC3BC9}" srcOrd="2" destOrd="0" presId="urn:microsoft.com/office/officeart/2018/5/layout/IconCircleLabelList"/>
    <dgm:cxn modelId="{C73B32EF-AACD-446D-AD2B-5DF2B0BAE206}" type="presParOf" srcId="{C55BE69E-163E-452D-9473-7D4C04E1C597}" destId="{0397BD57-A1B7-48A2-B2C3-A805530CB15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0B5D56AD-DBF2-4C5C-91DA-7C068D11293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15DE7B84-DAA8-4BA1-8163-AF35BA766FD6}">
      <dgm:prSet/>
      <dgm:spPr/>
      <dgm:t>
        <a:bodyPr/>
        <a:lstStyle/>
        <a:p>
          <a:r>
            <a:rPr lang="en-GB" dirty="0"/>
            <a:t>2-hour lecture – additional information. </a:t>
          </a:r>
          <a:endParaRPr lang="en-US" dirty="0"/>
        </a:p>
      </dgm:t>
    </dgm:pt>
    <dgm:pt modelId="{EDA5436D-69EE-4EB6-96A6-50357CEF24FD}" type="parTrans" cxnId="{700110DB-1DB0-444C-8E2C-4C20B08D476E}">
      <dgm:prSet/>
      <dgm:spPr/>
      <dgm:t>
        <a:bodyPr/>
        <a:lstStyle/>
        <a:p>
          <a:endParaRPr lang="en-US"/>
        </a:p>
      </dgm:t>
    </dgm:pt>
    <dgm:pt modelId="{DDAAACD5-3A34-49FB-B131-D34D92EB61D4}" type="sibTrans" cxnId="{700110DB-1DB0-444C-8E2C-4C20B08D476E}">
      <dgm:prSet/>
      <dgm:spPr/>
      <dgm:t>
        <a:bodyPr/>
        <a:lstStyle/>
        <a:p>
          <a:endParaRPr lang="en-US"/>
        </a:p>
      </dgm:t>
    </dgm:pt>
    <dgm:pt modelId="{35243FEA-40E7-49E9-B4A8-7E1BC3A69124}">
      <dgm:prSet/>
      <dgm:spPr/>
      <dgm:t>
        <a:bodyPr/>
        <a:lstStyle/>
        <a:p>
          <a:r>
            <a:rPr lang="en-GB" dirty="0"/>
            <a:t>Workshops will be drop-in sessions. </a:t>
          </a:r>
          <a:endParaRPr lang="en-US" dirty="0"/>
        </a:p>
      </dgm:t>
    </dgm:pt>
    <dgm:pt modelId="{BA14D817-02DA-4CF7-8EC3-9A3FF579EDB9}" type="parTrans" cxnId="{E3BA24F7-2A8B-4021-A56B-4F1F10AE2D85}">
      <dgm:prSet/>
      <dgm:spPr/>
      <dgm:t>
        <a:bodyPr/>
        <a:lstStyle/>
        <a:p>
          <a:endParaRPr lang="en-US"/>
        </a:p>
      </dgm:t>
    </dgm:pt>
    <dgm:pt modelId="{5BFDB604-0336-4FAB-9578-FCBCD4C61570}" type="sibTrans" cxnId="{E3BA24F7-2A8B-4021-A56B-4F1F10AE2D85}">
      <dgm:prSet/>
      <dgm:spPr/>
      <dgm:t>
        <a:bodyPr/>
        <a:lstStyle/>
        <a:p>
          <a:endParaRPr lang="en-US"/>
        </a:p>
      </dgm:t>
    </dgm:pt>
    <dgm:pt modelId="{3A1E07C3-4D80-4620-8490-06D64CBF7E75}">
      <dgm:prSet/>
      <dgm:spPr/>
      <dgm:t>
        <a:bodyPr/>
        <a:lstStyle/>
        <a:p>
          <a:r>
            <a:rPr lang="en-GB"/>
            <a:t>You are welcome to attend any of the workshops. </a:t>
          </a:r>
          <a:endParaRPr lang="en-US"/>
        </a:p>
      </dgm:t>
    </dgm:pt>
    <dgm:pt modelId="{20E457EF-2541-425E-AA11-D5BB160722D1}" type="parTrans" cxnId="{7464D9E4-AD98-4D39-9B12-8A618EE8EB67}">
      <dgm:prSet/>
      <dgm:spPr/>
      <dgm:t>
        <a:bodyPr/>
        <a:lstStyle/>
        <a:p>
          <a:endParaRPr lang="en-US"/>
        </a:p>
      </dgm:t>
    </dgm:pt>
    <dgm:pt modelId="{803DAE7B-50E2-4FCE-9442-D3BB406FF5E7}" type="sibTrans" cxnId="{7464D9E4-AD98-4D39-9B12-8A618EE8EB67}">
      <dgm:prSet/>
      <dgm:spPr/>
      <dgm:t>
        <a:bodyPr/>
        <a:lstStyle/>
        <a:p>
          <a:endParaRPr lang="en-US"/>
        </a:p>
      </dgm:t>
    </dgm:pt>
    <dgm:pt modelId="{4FA76F51-58CA-42D6-A0B5-C20F33368964}">
      <dgm:prSet/>
      <dgm:spPr/>
      <dgm:t>
        <a:bodyPr/>
        <a:lstStyle/>
        <a:p>
          <a:r>
            <a:rPr lang="en-GB"/>
            <a:t>Between 11-1pm or 1pm- 3pm. </a:t>
          </a:r>
          <a:endParaRPr lang="en-US"/>
        </a:p>
      </dgm:t>
    </dgm:pt>
    <dgm:pt modelId="{D6260AAD-83B9-43AD-A116-8AC76F1ECEA6}" type="parTrans" cxnId="{3ABF31BF-8957-49F8-BB9B-8E3F869F90C4}">
      <dgm:prSet/>
      <dgm:spPr/>
      <dgm:t>
        <a:bodyPr/>
        <a:lstStyle/>
        <a:p>
          <a:endParaRPr lang="en-US"/>
        </a:p>
      </dgm:t>
    </dgm:pt>
    <dgm:pt modelId="{14B091A5-E801-4925-9FB2-6669D4A11EF8}" type="sibTrans" cxnId="{3ABF31BF-8957-49F8-BB9B-8E3F869F90C4}">
      <dgm:prSet/>
      <dgm:spPr/>
      <dgm:t>
        <a:bodyPr/>
        <a:lstStyle/>
        <a:p>
          <a:endParaRPr lang="en-US"/>
        </a:p>
      </dgm:t>
    </dgm:pt>
    <dgm:pt modelId="{E01083C5-B4F2-4967-BC82-6E07B1753497}" type="pres">
      <dgm:prSet presAssocID="{0B5D56AD-DBF2-4C5C-91DA-7C068D11293D}" presName="root" presStyleCnt="0">
        <dgm:presLayoutVars>
          <dgm:dir/>
          <dgm:resizeHandles val="exact"/>
        </dgm:presLayoutVars>
      </dgm:prSet>
      <dgm:spPr/>
    </dgm:pt>
    <dgm:pt modelId="{4B531108-6BA6-4066-852E-1D0C9C516E2E}" type="pres">
      <dgm:prSet presAssocID="{15DE7B84-DAA8-4BA1-8163-AF35BA766FD6}" presName="compNode" presStyleCnt="0"/>
      <dgm:spPr/>
    </dgm:pt>
    <dgm:pt modelId="{23352501-0775-4EA9-87DE-8C54E663B952}" type="pres">
      <dgm:prSet presAssocID="{15DE7B84-DAA8-4BA1-8163-AF35BA766FD6}" presName="bgRect" presStyleLbl="bgShp" presStyleIdx="0" presStyleCnt="4"/>
      <dgm:spPr/>
    </dgm:pt>
    <dgm:pt modelId="{62A45A24-994C-48AF-90DC-BDDBD0DA57ED}" type="pres">
      <dgm:prSet presAssocID="{15DE7B84-DAA8-4BA1-8163-AF35BA766FD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0D6A1517-2441-42FB-9B27-89549D3180CB}" type="pres">
      <dgm:prSet presAssocID="{15DE7B84-DAA8-4BA1-8163-AF35BA766FD6}" presName="spaceRect" presStyleCnt="0"/>
      <dgm:spPr/>
    </dgm:pt>
    <dgm:pt modelId="{01C62C90-94BA-44BB-AB63-EA16E1DFB6FE}" type="pres">
      <dgm:prSet presAssocID="{15DE7B84-DAA8-4BA1-8163-AF35BA766FD6}" presName="parTx" presStyleLbl="revTx" presStyleIdx="0" presStyleCnt="4">
        <dgm:presLayoutVars>
          <dgm:chMax val="0"/>
          <dgm:chPref val="0"/>
        </dgm:presLayoutVars>
      </dgm:prSet>
      <dgm:spPr/>
    </dgm:pt>
    <dgm:pt modelId="{BDCD3F58-7979-435E-AA3E-C14196F7AF2B}" type="pres">
      <dgm:prSet presAssocID="{DDAAACD5-3A34-49FB-B131-D34D92EB61D4}" presName="sibTrans" presStyleCnt="0"/>
      <dgm:spPr/>
    </dgm:pt>
    <dgm:pt modelId="{C843EB8D-8151-4F08-A80E-46A63A0F725B}" type="pres">
      <dgm:prSet presAssocID="{35243FEA-40E7-49E9-B4A8-7E1BC3A69124}" presName="compNode" presStyleCnt="0"/>
      <dgm:spPr/>
    </dgm:pt>
    <dgm:pt modelId="{2E1E3FD9-7EC4-4BE5-A3B0-4392E4E11D33}" type="pres">
      <dgm:prSet presAssocID="{35243FEA-40E7-49E9-B4A8-7E1BC3A69124}" presName="bgRect" presStyleLbl="bgShp" presStyleIdx="1" presStyleCnt="4"/>
      <dgm:spPr/>
    </dgm:pt>
    <dgm:pt modelId="{A4EDA7E9-1BA7-45A0-AE80-78A430B007A5}" type="pres">
      <dgm:prSet presAssocID="{35243FEA-40E7-49E9-B4A8-7E1BC3A6912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996202C6-1C61-4D02-9823-3DCD7A3937C0}" type="pres">
      <dgm:prSet presAssocID="{35243FEA-40E7-49E9-B4A8-7E1BC3A69124}" presName="spaceRect" presStyleCnt="0"/>
      <dgm:spPr/>
    </dgm:pt>
    <dgm:pt modelId="{EA3FE8E6-1CC0-4043-A188-33464E49B839}" type="pres">
      <dgm:prSet presAssocID="{35243FEA-40E7-49E9-B4A8-7E1BC3A69124}" presName="parTx" presStyleLbl="revTx" presStyleIdx="1" presStyleCnt="4">
        <dgm:presLayoutVars>
          <dgm:chMax val="0"/>
          <dgm:chPref val="0"/>
        </dgm:presLayoutVars>
      </dgm:prSet>
      <dgm:spPr/>
    </dgm:pt>
    <dgm:pt modelId="{BEE417B4-68BE-4F9D-8B6F-2C61FD87FA64}" type="pres">
      <dgm:prSet presAssocID="{5BFDB604-0336-4FAB-9578-FCBCD4C61570}" presName="sibTrans" presStyleCnt="0"/>
      <dgm:spPr/>
    </dgm:pt>
    <dgm:pt modelId="{5796E772-7ECC-442A-8230-F50CC96661E1}" type="pres">
      <dgm:prSet presAssocID="{3A1E07C3-4D80-4620-8490-06D64CBF7E75}" presName="compNode" presStyleCnt="0"/>
      <dgm:spPr/>
    </dgm:pt>
    <dgm:pt modelId="{926EC21F-9B8C-4E5B-9D8E-BCCD7B64B5FC}" type="pres">
      <dgm:prSet presAssocID="{3A1E07C3-4D80-4620-8490-06D64CBF7E75}" presName="bgRect" presStyleLbl="bgShp" presStyleIdx="2" presStyleCnt="4"/>
      <dgm:spPr/>
    </dgm:pt>
    <dgm:pt modelId="{D53DF871-DE76-41FE-836B-AD49ED084D7D}" type="pres">
      <dgm:prSet presAssocID="{3A1E07C3-4D80-4620-8490-06D64CBF7E7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fessor"/>
        </a:ext>
      </dgm:extLst>
    </dgm:pt>
    <dgm:pt modelId="{E465485C-6E64-4035-8FD5-19FC7A080A5C}" type="pres">
      <dgm:prSet presAssocID="{3A1E07C3-4D80-4620-8490-06D64CBF7E75}" presName="spaceRect" presStyleCnt="0"/>
      <dgm:spPr/>
    </dgm:pt>
    <dgm:pt modelId="{FF82F5DF-9885-4330-BB72-A1F737BC4F31}" type="pres">
      <dgm:prSet presAssocID="{3A1E07C3-4D80-4620-8490-06D64CBF7E75}" presName="parTx" presStyleLbl="revTx" presStyleIdx="2" presStyleCnt="4">
        <dgm:presLayoutVars>
          <dgm:chMax val="0"/>
          <dgm:chPref val="0"/>
        </dgm:presLayoutVars>
      </dgm:prSet>
      <dgm:spPr/>
    </dgm:pt>
    <dgm:pt modelId="{447C38A6-DA58-4D91-8219-635A423E217F}" type="pres">
      <dgm:prSet presAssocID="{803DAE7B-50E2-4FCE-9442-D3BB406FF5E7}" presName="sibTrans" presStyleCnt="0"/>
      <dgm:spPr/>
    </dgm:pt>
    <dgm:pt modelId="{CA07EAF4-B0F8-4B7B-8456-1D56F768D682}" type="pres">
      <dgm:prSet presAssocID="{4FA76F51-58CA-42D6-A0B5-C20F33368964}" presName="compNode" presStyleCnt="0"/>
      <dgm:spPr/>
    </dgm:pt>
    <dgm:pt modelId="{968D3AF6-1700-43E2-A719-62AB621669AF}" type="pres">
      <dgm:prSet presAssocID="{4FA76F51-58CA-42D6-A0B5-C20F33368964}" presName="bgRect" presStyleLbl="bgShp" presStyleIdx="3" presStyleCnt="4"/>
      <dgm:spPr/>
    </dgm:pt>
    <dgm:pt modelId="{08FB99E8-612E-4913-B89F-5A08B364C64E}" type="pres">
      <dgm:prSet presAssocID="{4FA76F51-58CA-42D6-A0B5-C20F3336896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E651D3BB-83D9-4932-A31D-73E43C20CE47}" type="pres">
      <dgm:prSet presAssocID="{4FA76F51-58CA-42D6-A0B5-C20F33368964}" presName="spaceRect" presStyleCnt="0"/>
      <dgm:spPr/>
    </dgm:pt>
    <dgm:pt modelId="{3ACB68A5-E7DB-4230-836D-37CFCD41A2FF}" type="pres">
      <dgm:prSet presAssocID="{4FA76F51-58CA-42D6-A0B5-C20F3336896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D1E8548-12E7-4530-90A2-17E905DD7057}" type="presOf" srcId="{15DE7B84-DAA8-4BA1-8163-AF35BA766FD6}" destId="{01C62C90-94BA-44BB-AB63-EA16E1DFB6FE}" srcOrd="0" destOrd="0" presId="urn:microsoft.com/office/officeart/2018/2/layout/IconVerticalSolidList"/>
    <dgm:cxn modelId="{125C9C53-BF59-4016-99F3-37D12FA065FB}" type="presOf" srcId="{4FA76F51-58CA-42D6-A0B5-C20F33368964}" destId="{3ACB68A5-E7DB-4230-836D-37CFCD41A2FF}" srcOrd="0" destOrd="0" presId="urn:microsoft.com/office/officeart/2018/2/layout/IconVerticalSolidList"/>
    <dgm:cxn modelId="{1DBFF67B-6088-4F73-96F5-B33797184E65}" type="presOf" srcId="{3A1E07C3-4D80-4620-8490-06D64CBF7E75}" destId="{FF82F5DF-9885-4330-BB72-A1F737BC4F31}" srcOrd="0" destOrd="0" presId="urn:microsoft.com/office/officeart/2018/2/layout/IconVerticalSolidList"/>
    <dgm:cxn modelId="{3ABF31BF-8957-49F8-BB9B-8E3F869F90C4}" srcId="{0B5D56AD-DBF2-4C5C-91DA-7C068D11293D}" destId="{4FA76F51-58CA-42D6-A0B5-C20F33368964}" srcOrd="3" destOrd="0" parTransId="{D6260AAD-83B9-43AD-A116-8AC76F1ECEA6}" sibTransId="{14B091A5-E801-4925-9FB2-6669D4A11EF8}"/>
    <dgm:cxn modelId="{1AF46EC4-9425-43FF-B03E-73483BD41D02}" type="presOf" srcId="{35243FEA-40E7-49E9-B4A8-7E1BC3A69124}" destId="{EA3FE8E6-1CC0-4043-A188-33464E49B839}" srcOrd="0" destOrd="0" presId="urn:microsoft.com/office/officeart/2018/2/layout/IconVerticalSolidList"/>
    <dgm:cxn modelId="{A48BC2CB-B8BD-4085-BCAE-C447C3953830}" type="presOf" srcId="{0B5D56AD-DBF2-4C5C-91DA-7C068D11293D}" destId="{E01083C5-B4F2-4967-BC82-6E07B1753497}" srcOrd="0" destOrd="0" presId="urn:microsoft.com/office/officeart/2018/2/layout/IconVerticalSolidList"/>
    <dgm:cxn modelId="{700110DB-1DB0-444C-8E2C-4C20B08D476E}" srcId="{0B5D56AD-DBF2-4C5C-91DA-7C068D11293D}" destId="{15DE7B84-DAA8-4BA1-8163-AF35BA766FD6}" srcOrd="0" destOrd="0" parTransId="{EDA5436D-69EE-4EB6-96A6-50357CEF24FD}" sibTransId="{DDAAACD5-3A34-49FB-B131-D34D92EB61D4}"/>
    <dgm:cxn modelId="{7464D9E4-AD98-4D39-9B12-8A618EE8EB67}" srcId="{0B5D56AD-DBF2-4C5C-91DA-7C068D11293D}" destId="{3A1E07C3-4D80-4620-8490-06D64CBF7E75}" srcOrd="2" destOrd="0" parTransId="{20E457EF-2541-425E-AA11-D5BB160722D1}" sibTransId="{803DAE7B-50E2-4FCE-9442-D3BB406FF5E7}"/>
    <dgm:cxn modelId="{E3BA24F7-2A8B-4021-A56B-4F1F10AE2D85}" srcId="{0B5D56AD-DBF2-4C5C-91DA-7C068D11293D}" destId="{35243FEA-40E7-49E9-B4A8-7E1BC3A69124}" srcOrd="1" destOrd="0" parTransId="{BA14D817-02DA-4CF7-8EC3-9A3FF579EDB9}" sibTransId="{5BFDB604-0336-4FAB-9578-FCBCD4C61570}"/>
    <dgm:cxn modelId="{ACC6D60E-A66B-4FAA-8597-54C20BC7A1F9}" type="presParOf" srcId="{E01083C5-B4F2-4967-BC82-6E07B1753497}" destId="{4B531108-6BA6-4066-852E-1D0C9C516E2E}" srcOrd="0" destOrd="0" presId="urn:microsoft.com/office/officeart/2018/2/layout/IconVerticalSolidList"/>
    <dgm:cxn modelId="{7D06C2BE-0278-4D05-B41A-4AD472A53328}" type="presParOf" srcId="{4B531108-6BA6-4066-852E-1D0C9C516E2E}" destId="{23352501-0775-4EA9-87DE-8C54E663B952}" srcOrd="0" destOrd="0" presId="urn:microsoft.com/office/officeart/2018/2/layout/IconVerticalSolidList"/>
    <dgm:cxn modelId="{03D036F7-F00B-4964-9E92-8CEC73BAA8D3}" type="presParOf" srcId="{4B531108-6BA6-4066-852E-1D0C9C516E2E}" destId="{62A45A24-994C-48AF-90DC-BDDBD0DA57ED}" srcOrd="1" destOrd="0" presId="urn:microsoft.com/office/officeart/2018/2/layout/IconVerticalSolidList"/>
    <dgm:cxn modelId="{117962C2-6C12-4088-A4A4-9A57020E49A0}" type="presParOf" srcId="{4B531108-6BA6-4066-852E-1D0C9C516E2E}" destId="{0D6A1517-2441-42FB-9B27-89549D3180CB}" srcOrd="2" destOrd="0" presId="urn:microsoft.com/office/officeart/2018/2/layout/IconVerticalSolidList"/>
    <dgm:cxn modelId="{80421302-ACF2-4185-8ACC-64A74815B497}" type="presParOf" srcId="{4B531108-6BA6-4066-852E-1D0C9C516E2E}" destId="{01C62C90-94BA-44BB-AB63-EA16E1DFB6FE}" srcOrd="3" destOrd="0" presId="urn:microsoft.com/office/officeart/2018/2/layout/IconVerticalSolidList"/>
    <dgm:cxn modelId="{9170ED78-15F3-403F-8D6A-DFF262B58669}" type="presParOf" srcId="{E01083C5-B4F2-4967-BC82-6E07B1753497}" destId="{BDCD3F58-7979-435E-AA3E-C14196F7AF2B}" srcOrd="1" destOrd="0" presId="urn:microsoft.com/office/officeart/2018/2/layout/IconVerticalSolidList"/>
    <dgm:cxn modelId="{E2EB757E-D262-47D9-956B-6A7379A56049}" type="presParOf" srcId="{E01083C5-B4F2-4967-BC82-6E07B1753497}" destId="{C843EB8D-8151-4F08-A80E-46A63A0F725B}" srcOrd="2" destOrd="0" presId="urn:microsoft.com/office/officeart/2018/2/layout/IconVerticalSolidList"/>
    <dgm:cxn modelId="{59E294DA-4056-4FF0-BCC8-E54D3CD96827}" type="presParOf" srcId="{C843EB8D-8151-4F08-A80E-46A63A0F725B}" destId="{2E1E3FD9-7EC4-4BE5-A3B0-4392E4E11D33}" srcOrd="0" destOrd="0" presId="urn:microsoft.com/office/officeart/2018/2/layout/IconVerticalSolidList"/>
    <dgm:cxn modelId="{6DCDC1C0-981F-4164-AC0B-7348E9E7E99D}" type="presParOf" srcId="{C843EB8D-8151-4F08-A80E-46A63A0F725B}" destId="{A4EDA7E9-1BA7-45A0-AE80-78A430B007A5}" srcOrd="1" destOrd="0" presId="urn:microsoft.com/office/officeart/2018/2/layout/IconVerticalSolidList"/>
    <dgm:cxn modelId="{628756CE-AD56-4227-820F-2B8895BCA72A}" type="presParOf" srcId="{C843EB8D-8151-4F08-A80E-46A63A0F725B}" destId="{996202C6-1C61-4D02-9823-3DCD7A3937C0}" srcOrd="2" destOrd="0" presId="urn:microsoft.com/office/officeart/2018/2/layout/IconVerticalSolidList"/>
    <dgm:cxn modelId="{60E07F1A-BF0B-4131-82D4-E7D03578878B}" type="presParOf" srcId="{C843EB8D-8151-4F08-A80E-46A63A0F725B}" destId="{EA3FE8E6-1CC0-4043-A188-33464E49B839}" srcOrd="3" destOrd="0" presId="urn:microsoft.com/office/officeart/2018/2/layout/IconVerticalSolidList"/>
    <dgm:cxn modelId="{BF65EC6D-B263-47B3-B6A4-9DD82981EF0E}" type="presParOf" srcId="{E01083C5-B4F2-4967-BC82-6E07B1753497}" destId="{BEE417B4-68BE-4F9D-8B6F-2C61FD87FA64}" srcOrd="3" destOrd="0" presId="urn:microsoft.com/office/officeart/2018/2/layout/IconVerticalSolidList"/>
    <dgm:cxn modelId="{9791F664-E031-4129-871D-6B380FF6853B}" type="presParOf" srcId="{E01083C5-B4F2-4967-BC82-6E07B1753497}" destId="{5796E772-7ECC-442A-8230-F50CC96661E1}" srcOrd="4" destOrd="0" presId="urn:microsoft.com/office/officeart/2018/2/layout/IconVerticalSolidList"/>
    <dgm:cxn modelId="{E7D24184-4E36-4BB6-856D-E4C917338028}" type="presParOf" srcId="{5796E772-7ECC-442A-8230-F50CC96661E1}" destId="{926EC21F-9B8C-4E5B-9D8E-BCCD7B64B5FC}" srcOrd="0" destOrd="0" presId="urn:microsoft.com/office/officeart/2018/2/layout/IconVerticalSolidList"/>
    <dgm:cxn modelId="{D64714B5-FD5D-4B3E-8DD6-09D8C6E250BB}" type="presParOf" srcId="{5796E772-7ECC-442A-8230-F50CC96661E1}" destId="{D53DF871-DE76-41FE-836B-AD49ED084D7D}" srcOrd="1" destOrd="0" presId="urn:microsoft.com/office/officeart/2018/2/layout/IconVerticalSolidList"/>
    <dgm:cxn modelId="{B763655C-B90E-4139-8976-49A3222900AD}" type="presParOf" srcId="{5796E772-7ECC-442A-8230-F50CC96661E1}" destId="{E465485C-6E64-4035-8FD5-19FC7A080A5C}" srcOrd="2" destOrd="0" presId="urn:microsoft.com/office/officeart/2018/2/layout/IconVerticalSolidList"/>
    <dgm:cxn modelId="{DCB2A59A-34AA-4D76-9287-C156D2B84265}" type="presParOf" srcId="{5796E772-7ECC-442A-8230-F50CC96661E1}" destId="{FF82F5DF-9885-4330-BB72-A1F737BC4F31}" srcOrd="3" destOrd="0" presId="urn:microsoft.com/office/officeart/2018/2/layout/IconVerticalSolidList"/>
    <dgm:cxn modelId="{1501B2BC-45FA-4B96-B7BD-DDC621DB135E}" type="presParOf" srcId="{E01083C5-B4F2-4967-BC82-6E07B1753497}" destId="{447C38A6-DA58-4D91-8219-635A423E217F}" srcOrd="5" destOrd="0" presId="urn:microsoft.com/office/officeart/2018/2/layout/IconVerticalSolidList"/>
    <dgm:cxn modelId="{BBC6A360-DB86-445E-8303-718E12DF7E99}" type="presParOf" srcId="{E01083C5-B4F2-4967-BC82-6E07B1753497}" destId="{CA07EAF4-B0F8-4B7B-8456-1D56F768D682}" srcOrd="6" destOrd="0" presId="urn:microsoft.com/office/officeart/2018/2/layout/IconVerticalSolidList"/>
    <dgm:cxn modelId="{0433C51A-D90E-4BE3-BDB5-A465829AD056}" type="presParOf" srcId="{CA07EAF4-B0F8-4B7B-8456-1D56F768D682}" destId="{968D3AF6-1700-43E2-A719-62AB621669AF}" srcOrd="0" destOrd="0" presId="urn:microsoft.com/office/officeart/2018/2/layout/IconVerticalSolidList"/>
    <dgm:cxn modelId="{960D4E05-1579-4707-AD5B-C7A7315839F9}" type="presParOf" srcId="{CA07EAF4-B0F8-4B7B-8456-1D56F768D682}" destId="{08FB99E8-612E-4913-B89F-5A08B364C64E}" srcOrd="1" destOrd="0" presId="urn:microsoft.com/office/officeart/2018/2/layout/IconVerticalSolidList"/>
    <dgm:cxn modelId="{D386DDB2-4DAE-45A1-9B96-D4C83225FE1A}" type="presParOf" srcId="{CA07EAF4-B0F8-4B7B-8456-1D56F768D682}" destId="{E651D3BB-83D9-4932-A31D-73E43C20CE47}" srcOrd="2" destOrd="0" presId="urn:microsoft.com/office/officeart/2018/2/layout/IconVerticalSolidList"/>
    <dgm:cxn modelId="{374951B2-4E21-4061-A62C-459C1455CD4B}" type="presParOf" srcId="{CA07EAF4-B0F8-4B7B-8456-1D56F768D682}" destId="{3ACB68A5-E7DB-4230-836D-37CFCD41A2F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1998F1-2867-40A1-A71B-A7209BFA0819}">
      <dsp:nvSpPr>
        <dsp:cNvPr id="0" name=""/>
        <dsp:cNvSpPr/>
      </dsp:nvSpPr>
      <dsp:spPr>
        <a:xfrm>
          <a:off x="0" y="676084"/>
          <a:ext cx="10515600" cy="124815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21CD18-6255-4F3F-A18B-7921D42D7538}">
      <dsp:nvSpPr>
        <dsp:cNvPr id="0" name=""/>
        <dsp:cNvSpPr/>
      </dsp:nvSpPr>
      <dsp:spPr>
        <a:xfrm>
          <a:off x="377567" y="956919"/>
          <a:ext cx="686485" cy="68648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E91E01-4014-416F-AE6B-61F20FAC8174}">
      <dsp:nvSpPr>
        <dsp:cNvPr id="0" name=""/>
        <dsp:cNvSpPr/>
      </dsp:nvSpPr>
      <dsp:spPr>
        <a:xfrm>
          <a:off x="1441620" y="676084"/>
          <a:ext cx="9073979" cy="1248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097" tIns="132097" rIns="132097" bIns="132097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aim of today’s session is to discuss the civil justice system and the remaining content. </a:t>
          </a:r>
          <a:endParaRPr lang="en-US" sz="2300" kern="1200"/>
        </a:p>
      </dsp:txBody>
      <dsp:txXfrm>
        <a:off x="1441620" y="676084"/>
        <a:ext cx="9073979" cy="1248156"/>
      </dsp:txXfrm>
    </dsp:sp>
    <dsp:sp modelId="{AA08C52E-5716-4B98-BE37-46BA2E5F5B54}">
      <dsp:nvSpPr>
        <dsp:cNvPr id="0" name=""/>
        <dsp:cNvSpPr/>
      </dsp:nvSpPr>
      <dsp:spPr>
        <a:xfrm>
          <a:off x="0" y="2236279"/>
          <a:ext cx="10515600" cy="124815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EFCCD9-7C0F-4605-BE44-59F909073D5B}">
      <dsp:nvSpPr>
        <dsp:cNvPr id="0" name=""/>
        <dsp:cNvSpPr/>
      </dsp:nvSpPr>
      <dsp:spPr>
        <a:xfrm>
          <a:off x="377567" y="2517114"/>
          <a:ext cx="686485" cy="68648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168898-D2D0-47C4-8FC6-A7EF2E336A54}">
      <dsp:nvSpPr>
        <dsp:cNvPr id="0" name=""/>
        <dsp:cNvSpPr/>
      </dsp:nvSpPr>
      <dsp:spPr>
        <a:xfrm>
          <a:off x="1441620" y="2236279"/>
          <a:ext cx="9073979" cy="1248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097" tIns="132097" rIns="132097" bIns="132097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By the end of today’s session students should be able to demonstrate their understanding of the civil justice system and the remaining content. </a:t>
          </a:r>
          <a:endParaRPr lang="en-US" sz="2300" kern="1200"/>
        </a:p>
      </dsp:txBody>
      <dsp:txXfrm>
        <a:off x="1441620" y="2236279"/>
        <a:ext cx="9073979" cy="12481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CE9557-4293-4525-AC32-A01D4441E8B7}">
      <dsp:nvSpPr>
        <dsp:cNvPr id="0" name=""/>
        <dsp:cNvSpPr/>
      </dsp:nvSpPr>
      <dsp:spPr>
        <a:xfrm>
          <a:off x="0" y="507"/>
          <a:ext cx="10515600" cy="118842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DF320E-33E0-4DC4-97F5-3109A63D151E}">
      <dsp:nvSpPr>
        <dsp:cNvPr id="0" name=""/>
        <dsp:cNvSpPr/>
      </dsp:nvSpPr>
      <dsp:spPr>
        <a:xfrm>
          <a:off x="359500" y="267904"/>
          <a:ext cx="653636" cy="6536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9B9DE0-BFD9-4F4C-B5BE-4BE01738A634}">
      <dsp:nvSpPr>
        <dsp:cNvPr id="0" name=""/>
        <dsp:cNvSpPr/>
      </dsp:nvSpPr>
      <dsp:spPr>
        <a:xfrm>
          <a:off x="1372636" y="507"/>
          <a:ext cx="9142963" cy="1188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75" tIns="125775" rIns="125775" bIns="1257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Civil Procedure rules. </a:t>
          </a:r>
          <a:endParaRPr lang="en-US" sz="2200" kern="1200"/>
        </a:p>
      </dsp:txBody>
      <dsp:txXfrm>
        <a:off x="1372636" y="507"/>
        <a:ext cx="9142963" cy="1188429"/>
      </dsp:txXfrm>
    </dsp:sp>
    <dsp:sp modelId="{621BBF3D-9FC0-4507-82E2-728813AE36D4}">
      <dsp:nvSpPr>
        <dsp:cNvPr id="0" name=""/>
        <dsp:cNvSpPr/>
      </dsp:nvSpPr>
      <dsp:spPr>
        <a:xfrm>
          <a:off x="0" y="1486045"/>
          <a:ext cx="10515600" cy="118842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597F28-F7DA-466D-8A50-8FE3B958CEA4}">
      <dsp:nvSpPr>
        <dsp:cNvPr id="0" name=""/>
        <dsp:cNvSpPr/>
      </dsp:nvSpPr>
      <dsp:spPr>
        <a:xfrm>
          <a:off x="359500" y="1753441"/>
          <a:ext cx="653636" cy="6536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330BCB-6B34-4313-9529-4FE447DD8E42}">
      <dsp:nvSpPr>
        <dsp:cNvPr id="0" name=""/>
        <dsp:cNvSpPr/>
      </dsp:nvSpPr>
      <dsp:spPr>
        <a:xfrm>
          <a:off x="1372636" y="1486045"/>
          <a:ext cx="9142963" cy="1188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75" tIns="125775" rIns="125775" bIns="1257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R1.1 – ‘’</a:t>
          </a:r>
          <a:r>
            <a:rPr lang="en-GB" sz="2200" b="0" i="0" kern="1200"/>
            <a:t>These Rules are a new procedural code with the overriding objective of enabling the court to deal with cases justly and at proportionate cost’’ </a:t>
          </a:r>
          <a:endParaRPr lang="en-US" sz="2200" kern="1200"/>
        </a:p>
      </dsp:txBody>
      <dsp:txXfrm>
        <a:off x="1372636" y="1486045"/>
        <a:ext cx="9142963" cy="1188429"/>
      </dsp:txXfrm>
    </dsp:sp>
    <dsp:sp modelId="{C48B09DB-EDE3-471C-87DF-D7D311CC1BF2}">
      <dsp:nvSpPr>
        <dsp:cNvPr id="0" name=""/>
        <dsp:cNvSpPr/>
      </dsp:nvSpPr>
      <dsp:spPr>
        <a:xfrm>
          <a:off x="0" y="2971582"/>
          <a:ext cx="10515600" cy="118842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D97E9C-86A4-404D-AF05-4685DDB1AF16}">
      <dsp:nvSpPr>
        <dsp:cNvPr id="0" name=""/>
        <dsp:cNvSpPr/>
      </dsp:nvSpPr>
      <dsp:spPr>
        <a:xfrm>
          <a:off x="359500" y="3238979"/>
          <a:ext cx="653636" cy="6536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783D86-8EB1-41C3-9076-E96B04947543}">
      <dsp:nvSpPr>
        <dsp:cNvPr id="0" name=""/>
        <dsp:cNvSpPr/>
      </dsp:nvSpPr>
      <dsp:spPr>
        <a:xfrm>
          <a:off x="1372636" y="2971582"/>
          <a:ext cx="9142963" cy="1188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75" tIns="125775" rIns="125775" bIns="1257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Have to ensure that everything is fair. </a:t>
          </a:r>
          <a:endParaRPr lang="en-US" sz="2200" kern="1200"/>
        </a:p>
      </dsp:txBody>
      <dsp:txXfrm>
        <a:off x="1372636" y="2971582"/>
        <a:ext cx="9142963" cy="118842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9722D7-4008-430E-9602-B7332B279FD0}">
      <dsp:nvSpPr>
        <dsp:cNvPr id="0" name=""/>
        <dsp:cNvSpPr/>
      </dsp:nvSpPr>
      <dsp:spPr>
        <a:xfrm>
          <a:off x="0" y="40949"/>
          <a:ext cx="10515600" cy="9354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Magistrates. </a:t>
          </a:r>
          <a:endParaRPr lang="en-US" sz="3900" kern="1200"/>
        </a:p>
      </dsp:txBody>
      <dsp:txXfrm>
        <a:off x="45663" y="86612"/>
        <a:ext cx="10424274" cy="844089"/>
      </dsp:txXfrm>
    </dsp:sp>
    <dsp:sp modelId="{E9DBCA11-1B1A-434A-BEE1-535B8184A0AC}">
      <dsp:nvSpPr>
        <dsp:cNvPr id="0" name=""/>
        <dsp:cNvSpPr/>
      </dsp:nvSpPr>
      <dsp:spPr>
        <a:xfrm>
          <a:off x="0" y="1088684"/>
          <a:ext cx="10515600" cy="9354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County. </a:t>
          </a:r>
          <a:endParaRPr lang="en-US" sz="3900" kern="1200"/>
        </a:p>
      </dsp:txBody>
      <dsp:txXfrm>
        <a:off x="45663" y="1134347"/>
        <a:ext cx="10424274" cy="844089"/>
      </dsp:txXfrm>
    </dsp:sp>
    <dsp:sp modelId="{51D598F3-CC8A-4BA4-893B-59FDC678F543}">
      <dsp:nvSpPr>
        <dsp:cNvPr id="0" name=""/>
        <dsp:cNvSpPr/>
      </dsp:nvSpPr>
      <dsp:spPr>
        <a:xfrm>
          <a:off x="0" y="2136420"/>
          <a:ext cx="10515600" cy="9354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High court. </a:t>
          </a:r>
          <a:endParaRPr lang="en-US" sz="3900" kern="1200"/>
        </a:p>
      </dsp:txBody>
      <dsp:txXfrm>
        <a:off x="45663" y="2182083"/>
        <a:ext cx="10424274" cy="844089"/>
      </dsp:txXfrm>
    </dsp:sp>
    <dsp:sp modelId="{C0F4627D-CAA3-4FF5-930E-F71C5C37FD4F}">
      <dsp:nvSpPr>
        <dsp:cNvPr id="0" name=""/>
        <dsp:cNvSpPr/>
      </dsp:nvSpPr>
      <dsp:spPr>
        <a:xfrm>
          <a:off x="0" y="3184154"/>
          <a:ext cx="10515600" cy="9354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Family court. </a:t>
          </a:r>
          <a:endParaRPr lang="en-US" sz="3900" kern="1200"/>
        </a:p>
      </dsp:txBody>
      <dsp:txXfrm>
        <a:off x="45663" y="3229817"/>
        <a:ext cx="10424274" cy="8440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137C56-BA00-432D-805E-A65324CE5E3D}">
      <dsp:nvSpPr>
        <dsp:cNvPr id="0" name=""/>
        <dsp:cNvSpPr/>
      </dsp:nvSpPr>
      <dsp:spPr>
        <a:xfrm>
          <a:off x="0" y="67140"/>
          <a:ext cx="10515600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Depends how much the individual is claiming for and what is included in the Questionnaire that is filled in before the case.  </a:t>
          </a:r>
          <a:endParaRPr lang="en-US" sz="2400" kern="1200" dirty="0"/>
        </a:p>
      </dsp:txBody>
      <dsp:txXfrm>
        <a:off x="46606" y="113746"/>
        <a:ext cx="10422388" cy="861507"/>
      </dsp:txXfrm>
    </dsp:sp>
    <dsp:sp modelId="{5841D644-E18A-4A7A-A903-91C4BF5AE9AB}">
      <dsp:nvSpPr>
        <dsp:cNvPr id="0" name=""/>
        <dsp:cNvSpPr/>
      </dsp:nvSpPr>
      <dsp:spPr>
        <a:xfrm>
          <a:off x="0" y="1090980"/>
          <a:ext cx="10515600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Small track. </a:t>
          </a:r>
          <a:endParaRPr lang="en-US" sz="2400" kern="1200"/>
        </a:p>
      </dsp:txBody>
      <dsp:txXfrm>
        <a:off x="46606" y="1137586"/>
        <a:ext cx="10422388" cy="861507"/>
      </dsp:txXfrm>
    </dsp:sp>
    <dsp:sp modelId="{63E96A0B-9311-472B-90CA-30FC4566CBA5}">
      <dsp:nvSpPr>
        <dsp:cNvPr id="0" name=""/>
        <dsp:cNvSpPr/>
      </dsp:nvSpPr>
      <dsp:spPr>
        <a:xfrm>
          <a:off x="0" y="2114820"/>
          <a:ext cx="10515600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Multi track. </a:t>
          </a:r>
          <a:endParaRPr lang="en-US" sz="2400" kern="1200"/>
        </a:p>
      </dsp:txBody>
      <dsp:txXfrm>
        <a:off x="46606" y="2161426"/>
        <a:ext cx="10422388" cy="861507"/>
      </dsp:txXfrm>
    </dsp:sp>
    <dsp:sp modelId="{8B5FEFBE-A83F-4240-80E5-40D469C849C9}">
      <dsp:nvSpPr>
        <dsp:cNvPr id="0" name=""/>
        <dsp:cNvSpPr/>
      </dsp:nvSpPr>
      <dsp:spPr>
        <a:xfrm>
          <a:off x="0" y="3138660"/>
          <a:ext cx="10515600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Fast track.</a:t>
          </a:r>
          <a:endParaRPr lang="en-US" sz="2400" kern="1200"/>
        </a:p>
      </dsp:txBody>
      <dsp:txXfrm>
        <a:off x="46606" y="3185266"/>
        <a:ext cx="10422388" cy="86150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C77B7C-1B5B-461C-9E49-6778BD8AE901}">
      <dsp:nvSpPr>
        <dsp:cNvPr id="0" name=""/>
        <dsp:cNvSpPr/>
      </dsp:nvSpPr>
      <dsp:spPr>
        <a:xfrm>
          <a:off x="0" y="507"/>
          <a:ext cx="10515600" cy="118842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CBC472-217D-4D8F-A67C-E2F0BB8CBB6B}">
      <dsp:nvSpPr>
        <dsp:cNvPr id="0" name=""/>
        <dsp:cNvSpPr/>
      </dsp:nvSpPr>
      <dsp:spPr>
        <a:xfrm>
          <a:off x="359500" y="267904"/>
          <a:ext cx="653636" cy="6536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FC4606-6FD2-4DF3-8F70-828FE8F8656B}">
      <dsp:nvSpPr>
        <dsp:cNvPr id="0" name=""/>
        <dsp:cNvSpPr/>
      </dsp:nvSpPr>
      <dsp:spPr>
        <a:xfrm>
          <a:off x="1372636" y="507"/>
          <a:ext cx="9142963" cy="1188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75" tIns="125775" rIns="125775" bIns="12577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£10,000 and under. </a:t>
          </a:r>
          <a:endParaRPr lang="en-US" sz="2500" kern="1200"/>
        </a:p>
      </dsp:txBody>
      <dsp:txXfrm>
        <a:off x="1372636" y="507"/>
        <a:ext cx="9142963" cy="1188429"/>
      </dsp:txXfrm>
    </dsp:sp>
    <dsp:sp modelId="{0B70795F-2196-45C0-8A87-3D7DE40C99DC}">
      <dsp:nvSpPr>
        <dsp:cNvPr id="0" name=""/>
        <dsp:cNvSpPr/>
      </dsp:nvSpPr>
      <dsp:spPr>
        <a:xfrm>
          <a:off x="0" y="1486045"/>
          <a:ext cx="10515600" cy="118842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908518-9C4F-4E17-BC7B-06771757B016}">
      <dsp:nvSpPr>
        <dsp:cNvPr id="0" name=""/>
        <dsp:cNvSpPr/>
      </dsp:nvSpPr>
      <dsp:spPr>
        <a:xfrm>
          <a:off x="359500" y="1753441"/>
          <a:ext cx="653636" cy="6536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ECD4D7-C5D7-41D5-A569-CF345CD7D2AE}">
      <dsp:nvSpPr>
        <dsp:cNvPr id="0" name=""/>
        <dsp:cNvSpPr/>
      </dsp:nvSpPr>
      <dsp:spPr>
        <a:xfrm>
          <a:off x="1372636" y="1486045"/>
          <a:ext cx="9142963" cy="1188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75" tIns="125775" rIns="125775" bIns="12577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 the county court. </a:t>
          </a:r>
          <a:endParaRPr lang="en-US" sz="2500" kern="1200"/>
        </a:p>
      </dsp:txBody>
      <dsp:txXfrm>
        <a:off x="1372636" y="1486045"/>
        <a:ext cx="9142963" cy="1188429"/>
      </dsp:txXfrm>
    </dsp:sp>
    <dsp:sp modelId="{5D24C821-201E-4C0D-B19E-303E2A5E85A4}">
      <dsp:nvSpPr>
        <dsp:cNvPr id="0" name=""/>
        <dsp:cNvSpPr/>
      </dsp:nvSpPr>
      <dsp:spPr>
        <a:xfrm>
          <a:off x="0" y="2971582"/>
          <a:ext cx="10515600" cy="118842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8F7309-8ECB-4543-B661-1427DB3DEE48}">
      <dsp:nvSpPr>
        <dsp:cNvPr id="0" name=""/>
        <dsp:cNvSpPr/>
      </dsp:nvSpPr>
      <dsp:spPr>
        <a:xfrm>
          <a:off x="359500" y="3238979"/>
          <a:ext cx="653636" cy="6536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6A20B1-D02C-4CFB-B876-53ED52B41193}">
      <dsp:nvSpPr>
        <dsp:cNvPr id="0" name=""/>
        <dsp:cNvSpPr/>
      </dsp:nvSpPr>
      <dsp:spPr>
        <a:xfrm>
          <a:off x="1372636" y="2971582"/>
          <a:ext cx="9142963" cy="1188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75" tIns="125775" rIns="125775" bIns="12577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Small claims court is easier for claims. </a:t>
          </a:r>
          <a:endParaRPr lang="en-US" sz="2500" kern="1200"/>
        </a:p>
      </dsp:txBody>
      <dsp:txXfrm>
        <a:off x="1372636" y="2971582"/>
        <a:ext cx="9142963" cy="118842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4E9B0B-B3EE-4DAA-A86D-3C7FD9D69D9B}">
      <dsp:nvSpPr>
        <dsp:cNvPr id="0" name=""/>
        <dsp:cNvSpPr/>
      </dsp:nvSpPr>
      <dsp:spPr>
        <a:xfrm>
          <a:off x="0" y="676084"/>
          <a:ext cx="10515600" cy="124815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B5178B-09C1-469F-8A23-FEA04C945CFD}">
      <dsp:nvSpPr>
        <dsp:cNvPr id="0" name=""/>
        <dsp:cNvSpPr/>
      </dsp:nvSpPr>
      <dsp:spPr>
        <a:xfrm>
          <a:off x="377567" y="956919"/>
          <a:ext cx="686485" cy="68648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ED4C43-3E67-4929-AF8C-848D0D4874AD}">
      <dsp:nvSpPr>
        <dsp:cNvPr id="0" name=""/>
        <dsp:cNvSpPr/>
      </dsp:nvSpPr>
      <dsp:spPr>
        <a:xfrm>
          <a:off x="1441620" y="676084"/>
          <a:ext cx="9073979" cy="1248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097" tIns="132097" rIns="132097" bIns="13209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Amount that falls outside of the amount in the small or fast track. </a:t>
          </a:r>
          <a:endParaRPr lang="en-US" sz="2500" kern="1200"/>
        </a:p>
      </dsp:txBody>
      <dsp:txXfrm>
        <a:off x="1441620" y="676084"/>
        <a:ext cx="9073979" cy="1248156"/>
      </dsp:txXfrm>
    </dsp:sp>
    <dsp:sp modelId="{72838560-7D57-4DD2-806A-3538B9F0F65F}">
      <dsp:nvSpPr>
        <dsp:cNvPr id="0" name=""/>
        <dsp:cNvSpPr/>
      </dsp:nvSpPr>
      <dsp:spPr>
        <a:xfrm>
          <a:off x="0" y="2236279"/>
          <a:ext cx="10515600" cy="124815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9D5605-3956-4AAF-BB9B-FC60D43C81D5}">
      <dsp:nvSpPr>
        <dsp:cNvPr id="0" name=""/>
        <dsp:cNvSpPr/>
      </dsp:nvSpPr>
      <dsp:spPr>
        <a:xfrm>
          <a:off x="377567" y="2517114"/>
          <a:ext cx="686485" cy="68648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FFA93C-AE77-48BF-8E8F-9B690CD9CDDF}">
      <dsp:nvSpPr>
        <dsp:cNvPr id="0" name=""/>
        <dsp:cNvSpPr/>
      </dsp:nvSpPr>
      <dsp:spPr>
        <a:xfrm>
          <a:off x="1441620" y="2236279"/>
          <a:ext cx="9073979" cy="1248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097" tIns="132097" rIns="132097" bIns="13209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Usually over £25,000. </a:t>
          </a:r>
          <a:endParaRPr lang="en-US" sz="2500" kern="1200"/>
        </a:p>
      </dsp:txBody>
      <dsp:txXfrm>
        <a:off x="1441620" y="2236279"/>
        <a:ext cx="9073979" cy="124815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A294F8-6EF2-4904-8395-B961C3CB7662}">
      <dsp:nvSpPr>
        <dsp:cNvPr id="0" name=""/>
        <dsp:cNvSpPr/>
      </dsp:nvSpPr>
      <dsp:spPr>
        <a:xfrm>
          <a:off x="0" y="1726"/>
          <a:ext cx="10515600" cy="87517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75AB0C-702B-4207-9287-C7C0043DCF7C}">
      <dsp:nvSpPr>
        <dsp:cNvPr id="0" name=""/>
        <dsp:cNvSpPr/>
      </dsp:nvSpPr>
      <dsp:spPr>
        <a:xfrm>
          <a:off x="264739" y="198640"/>
          <a:ext cx="481344" cy="4813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260E42-DD7D-4EC1-8596-5E9B46187084}">
      <dsp:nvSpPr>
        <dsp:cNvPr id="0" name=""/>
        <dsp:cNvSpPr/>
      </dsp:nvSpPr>
      <dsp:spPr>
        <a:xfrm>
          <a:off x="1010823" y="1726"/>
          <a:ext cx="9504776" cy="875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622" tIns="92622" rIns="92622" bIns="926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Research any further civil law cases. </a:t>
          </a:r>
          <a:endParaRPr lang="en-US" sz="2200" kern="1200"/>
        </a:p>
      </dsp:txBody>
      <dsp:txXfrm>
        <a:off x="1010823" y="1726"/>
        <a:ext cx="9504776" cy="875171"/>
      </dsp:txXfrm>
    </dsp:sp>
    <dsp:sp modelId="{8E46FA50-877D-4CDD-8696-06ED2E7E27BF}">
      <dsp:nvSpPr>
        <dsp:cNvPr id="0" name=""/>
        <dsp:cNvSpPr/>
      </dsp:nvSpPr>
      <dsp:spPr>
        <a:xfrm>
          <a:off x="0" y="1095691"/>
          <a:ext cx="10515600" cy="87517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3B105B-7798-49CA-A45D-8347EC1C2719}">
      <dsp:nvSpPr>
        <dsp:cNvPr id="0" name=""/>
        <dsp:cNvSpPr/>
      </dsp:nvSpPr>
      <dsp:spPr>
        <a:xfrm>
          <a:off x="264739" y="1292605"/>
          <a:ext cx="481344" cy="4813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719D99-8837-4AB9-88AE-E8142AE50C14}">
      <dsp:nvSpPr>
        <dsp:cNvPr id="0" name=""/>
        <dsp:cNvSpPr/>
      </dsp:nvSpPr>
      <dsp:spPr>
        <a:xfrm>
          <a:off x="1010823" y="1095691"/>
          <a:ext cx="9504776" cy="875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622" tIns="92622" rIns="92622" bIns="926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Prepare to feedback to the class. </a:t>
          </a:r>
          <a:endParaRPr lang="en-US" sz="2200" kern="1200"/>
        </a:p>
      </dsp:txBody>
      <dsp:txXfrm>
        <a:off x="1010823" y="1095691"/>
        <a:ext cx="9504776" cy="875171"/>
      </dsp:txXfrm>
    </dsp:sp>
    <dsp:sp modelId="{DBF1DEFE-5AEE-4BD2-B55A-9132543B8DAF}">
      <dsp:nvSpPr>
        <dsp:cNvPr id="0" name=""/>
        <dsp:cNvSpPr/>
      </dsp:nvSpPr>
      <dsp:spPr>
        <a:xfrm>
          <a:off x="0" y="2189656"/>
          <a:ext cx="10515600" cy="87517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31425B-60EA-40B9-A3EE-5E20285B9BE5}">
      <dsp:nvSpPr>
        <dsp:cNvPr id="0" name=""/>
        <dsp:cNvSpPr/>
      </dsp:nvSpPr>
      <dsp:spPr>
        <a:xfrm>
          <a:off x="264739" y="2386570"/>
          <a:ext cx="481344" cy="4813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8DD723-9ADB-4C86-8F0E-A83AF5F8EDD9}">
      <dsp:nvSpPr>
        <dsp:cNvPr id="0" name=""/>
        <dsp:cNvSpPr/>
      </dsp:nvSpPr>
      <dsp:spPr>
        <a:xfrm>
          <a:off x="1010823" y="2189656"/>
          <a:ext cx="9504776" cy="875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622" tIns="92622" rIns="92622" bIns="926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Facts. </a:t>
          </a:r>
          <a:endParaRPr lang="en-US" sz="2200" kern="1200"/>
        </a:p>
      </dsp:txBody>
      <dsp:txXfrm>
        <a:off x="1010823" y="2189656"/>
        <a:ext cx="9504776" cy="875171"/>
      </dsp:txXfrm>
    </dsp:sp>
    <dsp:sp modelId="{4030A462-8255-4B4E-A347-9BC0AF9D81B2}">
      <dsp:nvSpPr>
        <dsp:cNvPr id="0" name=""/>
        <dsp:cNvSpPr/>
      </dsp:nvSpPr>
      <dsp:spPr>
        <a:xfrm>
          <a:off x="0" y="3283621"/>
          <a:ext cx="10515600" cy="87517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FF9735-62C8-4381-8BC1-088D6B3AA589}">
      <dsp:nvSpPr>
        <dsp:cNvPr id="0" name=""/>
        <dsp:cNvSpPr/>
      </dsp:nvSpPr>
      <dsp:spPr>
        <a:xfrm>
          <a:off x="264739" y="3480535"/>
          <a:ext cx="481344" cy="4813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F69B2B-8605-484F-A13F-C3C15B8498F0}">
      <dsp:nvSpPr>
        <dsp:cNvPr id="0" name=""/>
        <dsp:cNvSpPr/>
      </dsp:nvSpPr>
      <dsp:spPr>
        <a:xfrm>
          <a:off x="1010823" y="3283621"/>
          <a:ext cx="9504776" cy="875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622" tIns="92622" rIns="92622" bIns="926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Outcome. </a:t>
          </a:r>
          <a:endParaRPr lang="en-US" sz="2200" kern="1200"/>
        </a:p>
      </dsp:txBody>
      <dsp:txXfrm>
        <a:off x="1010823" y="3283621"/>
        <a:ext cx="9504776" cy="87517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EE2667-86AF-4D17-986D-F813B33AB049}">
      <dsp:nvSpPr>
        <dsp:cNvPr id="0" name=""/>
        <dsp:cNvSpPr/>
      </dsp:nvSpPr>
      <dsp:spPr>
        <a:xfrm>
          <a:off x="0" y="507"/>
          <a:ext cx="10515600" cy="118842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004F1D-7F97-4B6B-8825-FA55C69F5723}">
      <dsp:nvSpPr>
        <dsp:cNvPr id="0" name=""/>
        <dsp:cNvSpPr/>
      </dsp:nvSpPr>
      <dsp:spPr>
        <a:xfrm>
          <a:off x="359500" y="267904"/>
          <a:ext cx="653636" cy="6536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0C832A-0774-493E-87BC-0C17099BFBFA}">
      <dsp:nvSpPr>
        <dsp:cNvPr id="0" name=""/>
        <dsp:cNvSpPr/>
      </dsp:nvSpPr>
      <dsp:spPr>
        <a:xfrm>
          <a:off x="1372636" y="507"/>
          <a:ext cx="9142963" cy="1188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75" tIns="125775" rIns="125775" bIns="12577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No parties involved in the discussion. </a:t>
          </a:r>
          <a:endParaRPr lang="en-US" sz="2500" kern="1200"/>
        </a:p>
      </dsp:txBody>
      <dsp:txXfrm>
        <a:off x="1372636" y="507"/>
        <a:ext cx="9142963" cy="1188429"/>
      </dsp:txXfrm>
    </dsp:sp>
    <dsp:sp modelId="{BD51301A-1A18-402D-81D9-7C66E375048E}">
      <dsp:nvSpPr>
        <dsp:cNvPr id="0" name=""/>
        <dsp:cNvSpPr/>
      </dsp:nvSpPr>
      <dsp:spPr>
        <a:xfrm>
          <a:off x="0" y="1486045"/>
          <a:ext cx="10515600" cy="118842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22DFE2-D3DB-4473-85A5-5CF415AE0C65}">
      <dsp:nvSpPr>
        <dsp:cNvPr id="0" name=""/>
        <dsp:cNvSpPr/>
      </dsp:nvSpPr>
      <dsp:spPr>
        <a:xfrm>
          <a:off x="359500" y="1753441"/>
          <a:ext cx="653636" cy="6536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E40DCE-DC42-4D39-B9C1-64A718D588C0}">
      <dsp:nvSpPr>
        <dsp:cNvPr id="0" name=""/>
        <dsp:cNvSpPr/>
      </dsp:nvSpPr>
      <dsp:spPr>
        <a:xfrm>
          <a:off x="1372636" y="1486045"/>
          <a:ext cx="9142963" cy="1188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75" tIns="125775" rIns="125775" bIns="12577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It will be for the lawyers to dispute between each other with regards to the claim. </a:t>
          </a:r>
          <a:endParaRPr lang="en-US" sz="2500" kern="1200"/>
        </a:p>
      </dsp:txBody>
      <dsp:txXfrm>
        <a:off x="1372636" y="1486045"/>
        <a:ext cx="9142963" cy="1188429"/>
      </dsp:txXfrm>
    </dsp:sp>
    <dsp:sp modelId="{058FF188-EE0C-4384-8267-70C7ED461382}">
      <dsp:nvSpPr>
        <dsp:cNvPr id="0" name=""/>
        <dsp:cNvSpPr/>
      </dsp:nvSpPr>
      <dsp:spPr>
        <a:xfrm>
          <a:off x="0" y="2971582"/>
          <a:ext cx="10515600" cy="118842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37AF95-E587-4A93-A207-B6E94C9B7CDF}">
      <dsp:nvSpPr>
        <dsp:cNvPr id="0" name=""/>
        <dsp:cNvSpPr/>
      </dsp:nvSpPr>
      <dsp:spPr>
        <a:xfrm>
          <a:off x="359500" y="3238979"/>
          <a:ext cx="653636" cy="6536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BA873D-4EAA-4035-AC49-8FF4AAC21F18}">
      <dsp:nvSpPr>
        <dsp:cNvPr id="0" name=""/>
        <dsp:cNvSpPr/>
      </dsp:nvSpPr>
      <dsp:spPr>
        <a:xfrm>
          <a:off x="1372636" y="2971582"/>
          <a:ext cx="9142963" cy="1188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75" tIns="125775" rIns="125775" bIns="12577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An example of this has recently been shown on TV. </a:t>
          </a:r>
          <a:endParaRPr lang="en-US" sz="2500" kern="1200"/>
        </a:p>
      </dsp:txBody>
      <dsp:txXfrm>
        <a:off x="1372636" y="2971582"/>
        <a:ext cx="9142963" cy="118842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1179E6-9F16-40CE-8A79-352A62100436}">
      <dsp:nvSpPr>
        <dsp:cNvPr id="0" name=""/>
        <dsp:cNvSpPr/>
      </dsp:nvSpPr>
      <dsp:spPr>
        <a:xfrm>
          <a:off x="0" y="197819"/>
          <a:ext cx="10515600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Arbitrators will make the decision. </a:t>
          </a:r>
          <a:endParaRPr lang="en-US" sz="3600" kern="1200"/>
        </a:p>
      </dsp:txBody>
      <dsp:txXfrm>
        <a:off x="42151" y="239970"/>
        <a:ext cx="10431298" cy="779158"/>
      </dsp:txXfrm>
    </dsp:sp>
    <dsp:sp modelId="{500FBE3B-DF04-4980-BA40-AA2F2B8FBBE6}">
      <dsp:nvSpPr>
        <dsp:cNvPr id="0" name=""/>
        <dsp:cNvSpPr/>
      </dsp:nvSpPr>
      <dsp:spPr>
        <a:xfrm>
          <a:off x="0" y="1164960"/>
          <a:ext cx="10515600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Once they have both sides of the arguments. </a:t>
          </a:r>
          <a:endParaRPr lang="en-US" sz="3600" kern="1200"/>
        </a:p>
      </dsp:txBody>
      <dsp:txXfrm>
        <a:off x="42151" y="1207111"/>
        <a:ext cx="10431298" cy="779158"/>
      </dsp:txXfrm>
    </dsp:sp>
    <dsp:sp modelId="{A117F6BA-2E63-42C6-A0A3-1F6F97BBDD98}">
      <dsp:nvSpPr>
        <dsp:cNvPr id="0" name=""/>
        <dsp:cNvSpPr/>
      </dsp:nvSpPr>
      <dsp:spPr>
        <a:xfrm>
          <a:off x="0" y="2132100"/>
          <a:ext cx="10515600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Because of the Arbitrators Act 1996. </a:t>
          </a:r>
          <a:endParaRPr lang="en-US" sz="3600" kern="1200"/>
        </a:p>
      </dsp:txBody>
      <dsp:txXfrm>
        <a:off x="42151" y="2174251"/>
        <a:ext cx="10431298" cy="779158"/>
      </dsp:txXfrm>
    </dsp:sp>
    <dsp:sp modelId="{683D8D66-4F69-46C9-B891-6DD9125A64B5}">
      <dsp:nvSpPr>
        <dsp:cNvPr id="0" name=""/>
        <dsp:cNvSpPr/>
      </dsp:nvSpPr>
      <dsp:spPr>
        <a:xfrm>
          <a:off x="0" y="3099240"/>
          <a:ext cx="10515600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Harder to appeal. </a:t>
          </a:r>
          <a:endParaRPr lang="en-US" sz="3600" kern="1200"/>
        </a:p>
      </dsp:txBody>
      <dsp:txXfrm>
        <a:off x="42151" y="3141391"/>
        <a:ext cx="10431298" cy="77915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E7421A-164E-42CF-9900-4F076C6648C7}">
      <dsp:nvSpPr>
        <dsp:cNvPr id="0" name=""/>
        <dsp:cNvSpPr/>
      </dsp:nvSpPr>
      <dsp:spPr>
        <a:xfrm>
          <a:off x="973190" y="891314"/>
          <a:ext cx="1264141" cy="1264141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D1E2F8-81BB-450A-9C35-246A40219C60}">
      <dsp:nvSpPr>
        <dsp:cNvPr id="0" name=""/>
        <dsp:cNvSpPr/>
      </dsp:nvSpPr>
      <dsp:spPr>
        <a:xfrm>
          <a:off x="1242597" y="1160722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A48D8E-B73E-4C5B-8FEB-721204DC0CA8}">
      <dsp:nvSpPr>
        <dsp:cNvPr id="0" name=""/>
        <dsp:cNvSpPr/>
      </dsp:nvSpPr>
      <dsp:spPr>
        <a:xfrm>
          <a:off x="569079" y="2549205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Follows the same procedure as mediation. </a:t>
          </a:r>
          <a:endParaRPr lang="en-US" sz="1500" kern="1200"/>
        </a:p>
      </dsp:txBody>
      <dsp:txXfrm>
        <a:off x="569079" y="2549205"/>
        <a:ext cx="2072362" cy="720000"/>
      </dsp:txXfrm>
    </dsp:sp>
    <dsp:sp modelId="{9E9C5BCC-A86F-4500-93B0-3ABEEAEF2C89}">
      <dsp:nvSpPr>
        <dsp:cNvPr id="0" name=""/>
        <dsp:cNvSpPr/>
      </dsp:nvSpPr>
      <dsp:spPr>
        <a:xfrm>
          <a:off x="3408216" y="891314"/>
          <a:ext cx="1264141" cy="1264141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566324-FA8D-4443-961D-9E83192AC1BD}">
      <dsp:nvSpPr>
        <dsp:cNvPr id="0" name=""/>
        <dsp:cNvSpPr/>
      </dsp:nvSpPr>
      <dsp:spPr>
        <a:xfrm>
          <a:off x="3677623" y="1160722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F0F536-2DC4-47EB-891E-F3A18FEF20EF}">
      <dsp:nvSpPr>
        <dsp:cNvPr id="0" name=""/>
        <dsp:cNvSpPr/>
      </dsp:nvSpPr>
      <dsp:spPr>
        <a:xfrm>
          <a:off x="3004105" y="2549205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Conciliator will be a go between, between the parties. </a:t>
          </a:r>
          <a:endParaRPr lang="en-US" sz="1500" kern="1200"/>
        </a:p>
      </dsp:txBody>
      <dsp:txXfrm>
        <a:off x="3004105" y="2549205"/>
        <a:ext cx="2072362" cy="720000"/>
      </dsp:txXfrm>
    </dsp:sp>
    <dsp:sp modelId="{113041BB-6F12-465A-8EC1-83EAED14A0A2}">
      <dsp:nvSpPr>
        <dsp:cNvPr id="0" name=""/>
        <dsp:cNvSpPr/>
      </dsp:nvSpPr>
      <dsp:spPr>
        <a:xfrm>
          <a:off x="5843242" y="891314"/>
          <a:ext cx="1264141" cy="1264141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B63A4B-C648-424A-8452-ECD0166D5B74}">
      <dsp:nvSpPr>
        <dsp:cNvPr id="0" name=""/>
        <dsp:cNvSpPr/>
      </dsp:nvSpPr>
      <dsp:spPr>
        <a:xfrm>
          <a:off x="6112649" y="1160722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3EFF0A-68E5-4444-B56E-121284A8F8D2}">
      <dsp:nvSpPr>
        <dsp:cNvPr id="0" name=""/>
        <dsp:cNvSpPr/>
      </dsp:nvSpPr>
      <dsp:spPr>
        <a:xfrm>
          <a:off x="5439131" y="2549205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But will offer suggestions as well. </a:t>
          </a:r>
          <a:endParaRPr lang="en-US" sz="1500" kern="1200"/>
        </a:p>
      </dsp:txBody>
      <dsp:txXfrm>
        <a:off x="5439131" y="2549205"/>
        <a:ext cx="2072362" cy="720000"/>
      </dsp:txXfrm>
    </dsp:sp>
    <dsp:sp modelId="{D3149155-D8B7-4874-9075-30893F70DE47}">
      <dsp:nvSpPr>
        <dsp:cNvPr id="0" name=""/>
        <dsp:cNvSpPr/>
      </dsp:nvSpPr>
      <dsp:spPr>
        <a:xfrm>
          <a:off x="8278268" y="891314"/>
          <a:ext cx="1264141" cy="1264141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CE36AF-4359-40DE-BF2F-2EE89B8B6BB2}">
      <dsp:nvSpPr>
        <dsp:cNvPr id="0" name=""/>
        <dsp:cNvSpPr/>
      </dsp:nvSpPr>
      <dsp:spPr>
        <a:xfrm>
          <a:off x="8547675" y="1160722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C28E91-4F3E-4FE5-A3B4-FDAD8E9E3188}">
      <dsp:nvSpPr>
        <dsp:cNvPr id="0" name=""/>
        <dsp:cNvSpPr/>
      </dsp:nvSpPr>
      <dsp:spPr>
        <a:xfrm>
          <a:off x="7874157" y="2549205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Cheaper and faster than going to court. </a:t>
          </a:r>
          <a:endParaRPr lang="en-US" sz="1500" kern="1200"/>
        </a:p>
      </dsp:txBody>
      <dsp:txXfrm>
        <a:off x="7874157" y="2549205"/>
        <a:ext cx="2072362" cy="7200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020303-0308-4C52-935F-6B174C6556DD}">
      <dsp:nvSpPr>
        <dsp:cNvPr id="0" name=""/>
        <dsp:cNvSpPr/>
      </dsp:nvSpPr>
      <dsp:spPr>
        <a:xfrm>
          <a:off x="0" y="676084"/>
          <a:ext cx="10515600" cy="124815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3D4BB9-79D5-40A5-8076-63F8CA747074}">
      <dsp:nvSpPr>
        <dsp:cNvPr id="0" name=""/>
        <dsp:cNvSpPr/>
      </dsp:nvSpPr>
      <dsp:spPr>
        <a:xfrm>
          <a:off x="377567" y="956919"/>
          <a:ext cx="686485" cy="68648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103845-40F8-4D14-AACE-611DC4743580}">
      <dsp:nvSpPr>
        <dsp:cNvPr id="0" name=""/>
        <dsp:cNvSpPr/>
      </dsp:nvSpPr>
      <dsp:spPr>
        <a:xfrm>
          <a:off x="1441620" y="676084"/>
          <a:ext cx="9073979" cy="1248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097" tIns="132097" rIns="132097" bIns="13209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changes made to funding due to the LASPO Act. </a:t>
          </a:r>
          <a:endParaRPr lang="en-US" sz="2500" kern="1200"/>
        </a:p>
      </dsp:txBody>
      <dsp:txXfrm>
        <a:off x="1441620" y="676084"/>
        <a:ext cx="9073979" cy="1248156"/>
      </dsp:txXfrm>
    </dsp:sp>
    <dsp:sp modelId="{AACBDF83-2A6A-4232-AC74-48FF64234252}">
      <dsp:nvSpPr>
        <dsp:cNvPr id="0" name=""/>
        <dsp:cNvSpPr/>
      </dsp:nvSpPr>
      <dsp:spPr>
        <a:xfrm>
          <a:off x="0" y="2236279"/>
          <a:ext cx="10515600" cy="124815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B08633-D005-40DF-AE10-B6BDF6AEEB58}">
      <dsp:nvSpPr>
        <dsp:cNvPr id="0" name=""/>
        <dsp:cNvSpPr/>
      </dsp:nvSpPr>
      <dsp:spPr>
        <a:xfrm>
          <a:off x="377567" y="2517114"/>
          <a:ext cx="686485" cy="68648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8D472F-C91C-49BB-888D-3A81E737CF1B}">
      <dsp:nvSpPr>
        <dsp:cNvPr id="0" name=""/>
        <dsp:cNvSpPr/>
      </dsp:nvSpPr>
      <dsp:spPr>
        <a:xfrm>
          <a:off x="1441620" y="2236279"/>
          <a:ext cx="9073979" cy="1248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097" tIns="132097" rIns="132097" bIns="13209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affects did these changes have? </a:t>
          </a:r>
          <a:endParaRPr lang="en-US" sz="2500" kern="1200"/>
        </a:p>
      </dsp:txBody>
      <dsp:txXfrm>
        <a:off x="1441620" y="2236279"/>
        <a:ext cx="9073979" cy="124815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E50053-B41C-4281-B692-E6A33D1E3558}">
      <dsp:nvSpPr>
        <dsp:cNvPr id="0" name=""/>
        <dsp:cNvSpPr/>
      </dsp:nvSpPr>
      <dsp:spPr>
        <a:xfrm>
          <a:off x="2044800" y="280259"/>
          <a:ext cx="2196000" cy="219600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C6EF52-37B2-4726-BE34-913556914A3B}">
      <dsp:nvSpPr>
        <dsp:cNvPr id="0" name=""/>
        <dsp:cNvSpPr/>
      </dsp:nvSpPr>
      <dsp:spPr>
        <a:xfrm>
          <a:off x="2512800" y="748259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9509C3-966A-4C87-A117-08A5173459CB}">
      <dsp:nvSpPr>
        <dsp:cNvPr id="0" name=""/>
        <dsp:cNvSpPr/>
      </dsp:nvSpPr>
      <dsp:spPr>
        <a:xfrm>
          <a:off x="1342800" y="3160260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Now I will quiz you on everything we have learnt over the past few week. </a:t>
          </a:r>
          <a:endParaRPr lang="en-US" sz="1700" kern="1200"/>
        </a:p>
      </dsp:txBody>
      <dsp:txXfrm>
        <a:off x="1342800" y="3160260"/>
        <a:ext cx="3600000" cy="720000"/>
      </dsp:txXfrm>
    </dsp:sp>
    <dsp:sp modelId="{C3D8A698-C01D-4471-B996-AFD0CB0AB502}">
      <dsp:nvSpPr>
        <dsp:cNvPr id="0" name=""/>
        <dsp:cNvSpPr/>
      </dsp:nvSpPr>
      <dsp:spPr>
        <a:xfrm>
          <a:off x="6274800" y="280259"/>
          <a:ext cx="2196000" cy="219600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1DA1F9-88DF-4A7A-A2CD-332A06A92186}">
      <dsp:nvSpPr>
        <dsp:cNvPr id="0" name=""/>
        <dsp:cNvSpPr/>
      </dsp:nvSpPr>
      <dsp:spPr>
        <a:xfrm>
          <a:off x="6742800" y="748259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97BD57-A1B7-48A2-B2C3-A805530CB158}">
      <dsp:nvSpPr>
        <dsp:cNvPr id="0" name=""/>
        <dsp:cNvSpPr/>
      </dsp:nvSpPr>
      <dsp:spPr>
        <a:xfrm>
          <a:off x="5572800" y="3160260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Good luck! </a:t>
          </a:r>
          <a:endParaRPr lang="en-US" sz="1700" kern="1200"/>
        </a:p>
      </dsp:txBody>
      <dsp:txXfrm>
        <a:off x="5572800" y="3160260"/>
        <a:ext cx="3600000" cy="72000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352501-0775-4EA9-87DE-8C54E663B952}">
      <dsp:nvSpPr>
        <dsp:cNvPr id="0" name=""/>
        <dsp:cNvSpPr/>
      </dsp:nvSpPr>
      <dsp:spPr>
        <a:xfrm>
          <a:off x="0" y="1726"/>
          <a:ext cx="10515600" cy="87517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A45A24-994C-48AF-90DC-BDDBD0DA57ED}">
      <dsp:nvSpPr>
        <dsp:cNvPr id="0" name=""/>
        <dsp:cNvSpPr/>
      </dsp:nvSpPr>
      <dsp:spPr>
        <a:xfrm>
          <a:off x="264739" y="198640"/>
          <a:ext cx="481344" cy="4813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C62C90-94BA-44BB-AB63-EA16E1DFB6FE}">
      <dsp:nvSpPr>
        <dsp:cNvPr id="0" name=""/>
        <dsp:cNvSpPr/>
      </dsp:nvSpPr>
      <dsp:spPr>
        <a:xfrm>
          <a:off x="1010823" y="1726"/>
          <a:ext cx="9504776" cy="875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622" tIns="92622" rIns="92622" bIns="926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2-hour lecture – additional information. </a:t>
          </a:r>
          <a:endParaRPr lang="en-US" sz="2200" kern="1200" dirty="0"/>
        </a:p>
      </dsp:txBody>
      <dsp:txXfrm>
        <a:off x="1010823" y="1726"/>
        <a:ext cx="9504776" cy="875171"/>
      </dsp:txXfrm>
    </dsp:sp>
    <dsp:sp modelId="{2E1E3FD9-7EC4-4BE5-A3B0-4392E4E11D33}">
      <dsp:nvSpPr>
        <dsp:cNvPr id="0" name=""/>
        <dsp:cNvSpPr/>
      </dsp:nvSpPr>
      <dsp:spPr>
        <a:xfrm>
          <a:off x="0" y="1095691"/>
          <a:ext cx="10515600" cy="87517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EDA7E9-1BA7-45A0-AE80-78A430B007A5}">
      <dsp:nvSpPr>
        <dsp:cNvPr id="0" name=""/>
        <dsp:cNvSpPr/>
      </dsp:nvSpPr>
      <dsp:spPr>
        <a:xfrm>
          <a:off x="264739" y="1292605"/>
          <a:ext cx="481344" cy="4813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3FE8E6-1CC0-4043-A188-33464E49B839}">
      <dsp:nvSpPr>
        <dsp:cNvPr id="0" name=""/>
        <dsp:cNvSpPr/>
      </dsp:nvSpPr>
      <dsp:spPr>
        <a:xfrm>
          <a:off x="1010823" y="1095691"/>
          <a:ext cx="9504776" cy="875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622" tIns="92622" rIns="92622" bIns="926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Workshops will be drop-in sessions. </a:t>
          </a:r>
          <a:endParaRPr lang="en-US" sz="2200" kern="1200" dirty="0"/>
        </a:p>
      </dsp:txBody>
      <dsp:txXfrm>
        <a:off x="1010823" y="1095691"/>
        <a:ext cx="9504776" cy="875171"/>
      </dsp:txXfrm>
    </dsp:sp>
    <dsp:sp modelId="{926EC21F-9B8C-4E5B-9D8E-BCCD7B64B5FC}">
      <dsp:nvSpPr>
        <dsp:cNvPr id="0" name=""/>
        <dsp:cNvSpPr/>
      </dsp:nvSpPr>
      <dsp:spPr>
        <a:xfrm>
          <a:off x="0" y="2189656"/>
          <a:ext cx="10515600" cy="87517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3DF871-DE76-41FE-836B-AD49ED084D7D}">
      <dsp:nvSpPr>
        <dsp:cNvPr id="0" name=""/>
        <dsp:cNvSpPr/>
      </dsp:nvSpPr>
      <dsp:spPr>
        <a:xfrm>
          <a:off x="264739" y="2386570"/>
          <a:ext cx="481344" cy="4813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82F5DF-9885-4330-BB72-A1F737BC4F31}">
      <dsp:nvSpPr>
        <dsp:cNvPr id="0" name=""/>
        <dsp:cNvSpPr/>
      </dsp:nvSpPr>
      <dsp:spPr>
        <a:xfrm>
          <a:off x="1010823" y="2189656"/>
          <a:ext cx="9504776" cy="875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622" tIns="92622" rIns="92622" bIns="926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You are welcome to attend any of the workshops. </a:t>
          </a:r>
          <a:endParaRPr lang="en-US" sz="2200" kern="1200"/>
        </a:p>
      </dsp:txBody>
      <dsp:txXfrm>
        <a:off x="1010823" y="2189656"/>
        <a:ext cx="9504776" cy="875171"/>
      </dsp:txXfrm>
    </dsp:sp>
    <dsp:sp modelId="{968D3AF6-1700-43E2-A719-62AB621669AF}">
      <dsp:nvSpPr>
        <dsp:cNvPr id="0" name=""/>
        <dsp:cNvSpPr/>
      </dsp:nvSpPr>
      <dsp:spPr>
        <a:xfrm>
          <a:off x="0" y="3283621"/>
          <a:ext cx="10515600" cy="87517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FB99E8-612E-4913-B89F-5A08B364C64E}">
      <dsp:nvSpPr>
        <dsp:cNvPr id="0" name=""/>
        <dsp:cNvSpPr/>
      </dsp:nvSpPr>
      <dsp:spPr>
        <a:xfrm>
          <a:off x="264739" y="3480535"/>
          <a:ext cx="481344" cy="4813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CB68A5-E7DB-4230-836D-37CFCD41A2FF}">
      <dsp:nvSpPr>
        <dsp:cNvPr id="0" name=""/>
        <dsp:cNvSpPr/>
      </dsp:nvSpPr>
      <dsp:spPr>
        <a:xfrm>
          <a:off x="1010823" y="3283621"/>
          <a:ext cx="9504776" cy="875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622" tIns="92622" rIns="92622" bIns="926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Between 11-1pm or 1pm- 3pm. </a:t>
          </a:r>
          <a:endParaRPr lang="en-US" sz="2200" kern="1200"/>
        </a:p>
      </dsp:txBody>
      <dsp:txXfrm>
        <a:off x="1010823" y="3283621"/>
        <a:ext cx="9504776" cy="8751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60B616-BCB2-4E7C-BAA6-B90DF21B9EDF}" type="datetimeFigureOut">
              <a:rPr lang="en-US" smtClean="0"/>
              <a:t>4/21/2023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EDF81-139F-488C-872B-4720FBA6BF9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47072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715158DF-2C56-472E-AC48-47E20552FA19}"/>
              </a:ext>
            </a:extLst>
          </p:cNvPr>
          <p:cNvSpPr/>
          <p:nvPr userDrawn="1"/>
        </p:nvSpPr>
        <p:spPr>
          <a:xfrm>
            <a:off x="-1" y="0"/>
            <a:ext cx="7824084" cy="6858000"/>
          </a:xfrm>
          <a:custGeom>
            <a:avLst/>
            <a:gdLst>
              <a:gd name="connsiteX0" fmla="*/ 0 w 7534656"/>
              <a:gd name="connsiteY0" fmla="*/ 0 h 6858000"/>
              <a:gd name="connsiteX1" fmla="*/ 234679 w 7534656"/>
              <a:gd name="connsiteY1" fmla="*/ 0 h 6858000"/>
              <a:gd name="connsiteX2" fmla="*/ 2022952 w 7534656"/>
              <a:gd name="connsiteY2" fmla="*/ 0 h 6858000"/>
              <a:gd name="connsiteX3" fmla="*/ 2238233 w 7534656"/>
              <a:gd name="connsiteY3" fmla="*/ 0 h 6858000"/>
              <a:gd name="connsiteX4" fmla="*/ 3114003 w 7534656"/>
              <a:gd name="connsiteY4" fmla="*/ 0 h 6858000"/>
              <a:gd name="connsiteX5" fmla="*/ 6526057 w 7534656"/>
              <a:gd name="connsiteY5" fmla="*/ 0 h 6858000"/>
              <a:gd name="connsiteX6" fmla="*/ 6223681 w 7534656"/>
              <a:gd name="connsiteY6" fmla="*/ 110269 h 6858000"/>
              <a:gd name="connsiteX7" fmla="*/ 6267294 w 7534656"/>
              <a:gd name="connsiteY7" fmla="*/ 135168 h 6858000"/>
              <a:gd name="connsiteX8" fmla="*/ 6528964 w 7534656"/>
              <a:gd name="connsiteY8" fmla="*/ 71141 h 6858000"/>
              <a:gd name="connsiteX9" fmla="*/ 6581298 w 7534656"/>
              <a:gd name="connsiteY9" fmla="*/ 88927 h 6858000"/>
              <a:gd name="connsiteX10" fmla="*/ 6555131 w 7534656"/>
              <a:gd name="connsiteY10" fmla="*/ 163625 h 6858000"/>
              <a:gd name="connsiteX11" fmla="*/ 6441741 w 7534656"/>
              <a:gd name="connsiteY11" fmla="*/ 192082 h 6858000"/>
              <a:gd name="connsiteX12" fmla="*/ 6264386 w 7534656"/>
              <a:gd name="connsiteY12" fmla="*/ 373491 h 6858000"/>
              <a:gd name="connsiteX13" fmla="*/ 6531872 w 7534656"/>
              <a:gd name="connsiteY13" fmla="*/ 352148 h 6858000"/>
              <a:gd name="connsiteX14" fmla="*/ 6578391 w 7534656"/>
              <a:gd name="connsiteY14" fmla="*/ 394834 h 6858000"/>
              <a:gd name="connsiteX15" fmla="*/ 6595836 w 7534656"/>
              <a:gd name="connsiteY15" fmla="*/ 451747 h 6858000"/>
              <a:gd name="connsiteX16" fmla="*/ 6674337 w 7534656"/>
              <a:gd name="connsiteY16" fmla="*/ 359262 h 6858000"/>
              <a:gd name="connsiteX17" fmla="*/ 6741209 w 7534656"/>
              <a:gd name="connsiteY17" fmla="*/ 334364 h 6858000"/>
              <a:gd name="connsiteX18" fmla="*/ 6761561 w 7534656"/>
              <a:gd name="connsiteY18" fmla="*/ 416176 h 6858000"/>
              <a:gd name="connsiteX19" fmla="*/ 6700505 w 7534656"/>
              <a:gd name="connsiteY19" fmla="*/ 505101 h 6858000"/>
              <a:gd name="connsiteX20" fmla="*/ 6537687 w 7534656"/>
              <a:gd name="connsiteY20" fmla="*/ 558458 h 6858000"/>
              <a:gd name="connsiteX21" fmla="*/ 6712134 w 7534656"/>
              <a:gd name="connsiteY21" fmla="*/ 558458 h 6858000"/>
              <a:gd name="connsiteX22" fmla="*/ 6912748 w 7534656"/>
              <a:gd name="connsiteY22" fmla="*/ 522887 h 6858000"/>
              <a:gd name="connsiteX23" fmla="*/ 7124992 w 7534656"/>
              <a:gd name="connsiteY23" fmla="*/ 533558 h 6858000"/>
              <a:gd name="connsiteX24" fmla="*/ 7325607 w 7534656"/>
              <a:gd name="connsiteY24" fmla="*/ 462417 h 6858000"/>
              <a:gd name="connsiteX25" fmla="*/ 7529129 w 7534656"/>
              <a:gd name="connsiteY25" fmla="*/ 465975 h 6858000"/>
              <a:gd name="connsiteX26" fmla="*/ 6627818 w 7534656"/>
              <a:gd name="connsiteY26" fmla="*/ 910606 h 6858000"/>
              <a:gd name="connsiteX27" fmla="*/ 6671430 w 7534656"/>
              <a:gd name="connsiteY27" fmla="*/ 921277 h 6858000"/>
              <a:gd name="connsiteX28" fmla="*/ 6729579 w 7534656"/>
              <a:gd name="connsiteY28" fmla="*/ 949734 h 6858000"/>
              <a:gd name="connsiteX29" fmla="*/ 6685967 w 7534656"/>
              <a:gd name="connsiteY29" fmla="*/ 1006647 h 6858000"/>
              <a:gd name="connsiteX30" fmla="*/ 6450463 w 7534656"/>
              <a:gd name="connsiteY30" fmla="*/ 1113358 h 6858000"/>
              <a:gd name="connsiteX31" fmla="*/ 6392314 w 7534656"/>
              <a:gd name="connsiteY31" fmla="*/ 1220069 h 6858000"/>
              <a:gd name="connsiteX32" fmla="*/ 6465001 w 7534656"/>
              <a:gd name="connsiteY32" fmla="*/ 1209399 h 6858000"/>
              <a:gd name="connsiteX33" fmla="*/ 6528964 w 7534656"/>
              <a:gd name="connsiteY33" fmla="*/ 1230741 h 6858000"/>
              <a:gd name="connsiteX34" fmla="*/ 6502798 w 7534656"/>
              <a:gd name="connsiteY34" fmla="*/ 1365909 h 6858000"/>
              <a:gd name="connsiteX35" fmla="*/ 6168440 w 7534656"/>
              <a:gd name="connsiteY35" fmla="*/ 1540204 h 6858000"/>
              <a:gd name="connsiteX36" fmla="*/ 6139366 w 7534656"/>
              <a:gd name="connsiteY36" fmla="*/ 1597117 h 6858000"/>
              <a:gd name="connsiteX37" fmla="*/ 6180070 w 7534656"/>
              <a:gd name="connsiteY37" fmla="*/ 1636245 h 6858000"/>
              <a:gd name="connsiteX38" fmla="*/ 6287645 w 7534656"/>
              <a:gd name="connsiteY38" fmla="*/ 1657587 h 6858000"/>
              <a:gd name="connsiteX39" fmla="*/ 6136458 w 7534656"/>
              <a:gd name="connsiteY39" fmla="*/ 1849668 h 6858000"/>
              <a:gd name="connsiteX40" fmla="*/ 6081216 w 7534656"/>
              <a:gd name="connsiteY40" fmla="*/ 1903025 h 6858000"/>
              <a:gd name="connsiteX41" fmla="*/ 5985270 w 7534656"/>
              <a:gd name="connsiteY41" fmla="*/ 1984836 h 6858000"/>
              <a:gd name="connsiteX42" fmla="*/ 5985270 w 7534656"/>
              <a:gd name="connsiteY42" fmla="*/ 2013292 h 6858000"/>
              <a:gd name="connsiteX43" fmla="*/ 6113198 w 7534656"/>
              <a:gd name="connsiteY43" fmla="*/ 2102219 h 6858000"/>
              <a:gd name="connsiteX44" fmla="*/ 6345795 w 7534656"/>
              <a:gd name="connsiteY44" fmla="*/ 2077320 h 6858000"/>
              <a:gd name="connsiteX45" fmla="*/ 6002715 w 7534656"/>
              <a:gd name="connsiteY45" fmla="*/ 2208931 h 6858000"/>
              <a:gd name="connsiteX46" fmla="*/ 7113363 w 7534656"/>
              <a:gd name="connsiteY46" fmla="*/ 1892353 h 6858000"/>
              <a:gd name="connsiteX47" fmla="*/ 7043584 w 7534656"/>
              <a:gd name="connsiteY47" fmla="*/ 1974165 h 6858000"/>
              <a:gd name="connsiteX48" fmla="*/ 6653985 w 7534656"/>
              <a:gd name="connsiteY48" fmla="*/ 2191146 h 6858000"/>
              <a:gd name="connsiteX49" fmla="*/ 6543502 w 7534656"/>
              <a:gd name="connsiteY49" fmla="*/ 2326314 h 6858000"/>
              <a:gd name="connsiteX50" fmla="*/ 6427203 w 7534656"/>
              <a:gd name="connsiteY50" fmla="*/ 2401012 h 6858000"/>
              <a:gd name="connsiteX51" fmla="*/ 6264386 w 7534656"/>
              <a:gd name="connsiteY51" fmla="*/ 2401012 h 6858000"/>
              <a:gd name="connsiteX52" fmla="*/ 6148088 w 7534656"/>
              <a:gd name="connsiteY52" fmla="*/ 2518395 h 6858000"/>
              <a:gd name="connsiteX53" fmla="*/ 6267294 w 7534656"/>
              <a:gd name="connsiteY53" fmla="*/ 2543294 h 6858000"/>
              <a:gd name="connsiteX54" fmla="*/ 6406851 w 7534656"/>
              <a:gd name="connsiteY54" fmla="*/ 2525509 h 6858000"/>
              <a:gd name="connsiteX55" fmla="*/ 6563854 w 7534656"/>
              <a:gd name="connsiteY55" fmla="*/ 2564636 h 6858000"/>
              <a:gd name="connsiteX56" fmla="*/ 6709227 w 7534656"/>
              <a:gd name="connsiteY56" fmla="*/ 2532623 h 6858000"/>
              <a:gd name="connsiteX57" fmla="*/ 6883674 w 7534656"/>
              <a:gd name="connsiteY57" fmla="*/ 2553965 h 6858000"/>
              <a:gd name="connsiteX58" fmla="*/ 6938916 w 7534656"/>
              <a:gd name="connsiteY58" fmla="*/ 2692689 h 6858000"/>
              <a:gd name="connsiteX59" fmla="*/ 6956360 w 7534656"/>
              <a:gd name="connsiteY59" fmla="*/ 2703362 h 6858000"/>
              <a:gd name="connsiteX60" fmla="*/ 7279088 w 7534656"/>
              <a:gd name="connsiteY60" fmla="*/ 2923898 h 6858000"/>
              <a:gd name="connsiteX61" fmla="*/ 7369219 w 7534656"/>
              <a:gd name="connsiteY61" fmla="*/ 2941684 h 6858000"/>
              <a:gd name="connsiteX62" fmla="*/ 6837155 w 7534656"/>
              <a:gd name="connsiteY62" fmla="*/ 3329402 h 6858000"/>
              <a:gd name="connsiteX63" fmla="*/ 7194772 w 7534656"/>
              <a:gd name="connsiteY63" fmla="*/ 3229805 h 6858000"/>
              <a:gd name="connsiteX64" fmla="*/ 7244198 w 7534656"/>
              <a:gd name="connsiteY64" fmla="*/ 3393429 h 6858000"/>
              <a:gd name="connsiteX65" fmla="*/ 7075566 w 7534656"/>
              <a:gd name="connsiteY65" fmla="*/ 3539269 h 6858000"/>
              <a:gd name="connsiteX66" fmla="*/ 7014509 w 7534656"/>
              <a:gd name="connsiteY66" fmla="*/ 3827390 h 6858000"/>
              <a:gd name="connsiteX67" fmla="*/ 7043584 w 7534656"/>
              <a:gd name="connsiteY67" fmla="*/ 4090612 h 6858000"/>
              <a:gd name="connsiteX68" fmla="*/ 7116270 w 7534656"/>
              <a:gd name="connsiteY68" fmla="*/ 4172424 h 6858000"/>
              <a:gd name="connsiteX69" fmla="*/ 7220938 w 7534656"/>
              <a:gd name="connsiteY69" fmla="*/ 4321821 h 6858000"/>
              <a:gd name="connsiteX70" fmla="*/ 7284903 w 7534656"/>
              <a:gd name="connsiteY70" fmla="*/ 4414305 h 6858000"/>
              <a:gd name="connsiteX71" fmla="*/ 7508777 w 7534656"/>
              <a:gd name="connsiteY71" fmla="*/ 4378734 h 6858000"/>
              <a:gd name="connsiteX72" fmla="*/ 7209309 w 7534656"/>
              <a:gd name="connsiteY72" fmla="*/ 4613499 h 6858000"/>
              <a:gd name="connsiteX73" fmla="*/ 7450627 w 7534656"/>
              <a:gd name="connsiteY73" fmla="*/ 4585042 h 6858000"/>
              <a:gd name="connsiteX74" fmla="*/ 7529129 w 7534656"/>
              <a:gd name="connsiteY74" fmla="*/ 4602828 h 6858000"/>
              <a:gd name="connsiteX75" fmla="*/ 7485517 w 7534656"/>
              <a:gd name="connsiteY75" fmla="*/ 4677526 h 6858000"/>
              <a:gd name="connsiteX76" fmla="*/ 7308162 w 7534656"/>
              <a:gd name="connsiteY76" fmla="*/ 4805580 h 6858000"/>
              <a:gd name="connsiteX77" fmla="*/ 6941823 w 7534656"/>
              <a:gd name="connsiteY77" fmla="*/ 5154171 h 6858000"/>
              <a:gd name="connsiteX78" fmla="*/ 7296533 w 7534656"/>
              <a:gd name="connsiteY78" fmla="*/ 4994104 h 6858000"/>
              <a:gd name="connsiteX79" fmla="*/ 6924378 w 7534656"/>
              <a:gd name="connsiteY79" fmla="*/ 5353367 h 6858000"/>
              <a:gd name="connsiteX80" fmla="*/ 6842970 w 7534656"/>
              <a:gd name="connsiteY80" fmla="*/ 5474306 h 6858000"/>
              <a:gd name="connsiteX81" fmla="*/ 6674337 w 7534656"/>
              <a:gd name="connsiteY81" fmla="*/ 5769542 h 6858000"/>
              <a:gd name="connsiteX82" fmla="*/ 6683059 w 7534656"/>
              <a:gd name="connsiteY82" fmla="*/ 5801555 h 6858000"/>
              <a:gd name="connsiteX83" fmla="*/ 6874952 w 7534656"/>
              <a:gd name="connsiteY83" fmla="*/ 5755314 h 6858000"/>
              <a:gd name="connsiteX84" fmla="*/ 6624910 w 7534656"/>
              <a:gd name="connsiteY84" fmla="*/ 6004307 h 6858000"/>
              <a:gd name="connsiteX85" fmla="*/ 6366147 w 7534656"/>
              <a:gd name="connsiteY85" fmla="*/ 6196388 h 6858000"/>
              <a:gd name="connsiteX86" fmla="*/ 6549317 w 7534656"/>
              <a:gd name="connsiteY86" fmla="*/ 6167932 h 6858000"/>
              <a:gd name="connsiteX87" fmla="*/ 6802265 w 7534656"/>
              <a:gd name="connsiteY87" fmla="*/ 6057663 h 6858000"/>
              <a:gd name="connsiteX88" fmla="*/ 6889489 w 7534656"/>
              <a:gd name="connsiteY88" fmla="*/ 6100347 h 6858000"/>
              <a:gd name="connsiteX89" fmla="*/ 6651077 w 7534656"/>
              <a:gd name="connsiteY89" fmla="*/ 6281757 h 6858000"/>
              <a:gd name="connsiteX90" fmla="*/ 6514427 w 7534656"/>
              <a:gd name="connsiteY90" fmla="*/ 6367127 h 6858000"/>
              <a:gd name="connsiteX91" fmla="*/ 6459185 w 7534656"/>
              <a:gd name="connsiteY91" fmla="*/ 6431153 h 6858000"/>
              <a:gd name="connsiteX92" fmla="*/ 6302183 w 7534656"/>
              <a:gd name="connsiteY92" fmla="*/ 6658805 h 6858000"/>
              <a:gd name="connsiteX93" fmla="*/ 5941659 w 7534656"/>
              <a:gd name="connsiteY93" fmla="*/ 6858000 h 6858000"/>
              <a:gd name="connsiteX94" fmla="*/ 3114003 w 7534656"/>
              <a:gd name="connsiteY94" fmla="*/ 6858000 h 6858000"/>
              <a:gd name="connsiteX95" fmla="*/ 2238233 w 7534656"/>
              <a:gd name="connsiteY95" fmla="*/ 6858000 h 6858000"/>
              <a:gd name="connsiteX96" fmla="*/ 2022952 w 7534656"/>
              <a:gd name="connsiteY96" fmla="*/ 6858000 h 6858000"/>
              <a:gd name="connsiteX97" fmla="*/ 234679 w 7534656"/>
              <a:gd name="connsiteY97" fmla="*/ 6858000 h 6858000"/>
              <a:gd name="connsiteX98" fmla="*/ 0 w 7534656"/>
              <a:gd name="connsiteY9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7534656" h="6858000">
                <a:moveTo>
                  <a:pt x="0" y="0"/>
                </a:moveTo>
                <a:lnTo>
                  <a:pt x="234679" y="0"/>
                </a:lnTo>
                <a:lnTo>
                  <a:pt x="2022952" y="0"/>
                </a:lnTo>
                <a:lnTo>
                  <a:pt x="2238233" y="0"/>
                </a:lnTo>
                <a:lnTo>
                  <a:pt x="3114003" y="0"/>
                </a:lnTo>
                <a:lnTo>
                  <a:pt x="6526057" y="0"/>
                </a:lnTo>
                <a:cubicBezTo>
                  <a:pt x="6424296" y="35571"/>
                  <a:pt x="6325442" y="78255"/>
                  <a:pt x="6223681" y="110269"/>
                </a:cubicBezTo>
                <a:cubicBezTo>
                  <a:pt x="6238219" y="145839"/>
                  <a:pt x="6252756" y="138725"/>
                  <a:pt x="6267294" y="135168"/>
                </a:cubicBezTo>
                <a:cubicBezTo>
                  <a:pt x="6354517" y="120941"/>
                  <a:pt x="6444648" y="110269"/>
                  <a:pt x="6528964" y="71141"/>
                </a:cubicBezTo>
                <a:cubicBezTo>
                  <a:pt x="6549317" y="64027"/>
                  <a:pt x="6572576" y="64027"/>
                  <a:pt x="6581298" y="88927"/>
                </a:cubicBezTo>
                <a:cubicBezTo>
                  <a:pt x="6595836" y="124497"/>
                  <a:pt x="6575484" y="145839"/>
                  <a:pt x="6555131" y="163625"/>
                </a:cubicBezTo>
                <a:cubicBezTo>
                  <a:pt x="6520242" y="195638"/>
                  <a:pt x="6479538" y="188525"/>
                  <a:pt x="6441741" y="192082"/>
                </a:cubicBezTo>
                <a:cubicBezTo>
                  <a:pt x="6337073" y="209867"/>
                  <a:pt x="6287645" y="259665"/>
                  <a:pt x="6264386" y="373491"/>
                </a:cubicBezTo>
                <a:cubicBezTo>
                  <a:pt x="6354517" y="327250"/>
                  <a:pt x="6444648" y="384162"/>
                  <a:pt x="6531872" y="352148"/>
                </a:cubicBezTo>
                <a:cubicBezTo>
                  <a:pt x="6555131" y="345034"/>
                  <a:pt x="6590021" y="355706"/>
                  <a:pt x="6578391" y="394834"/>
                </a:cubicBezTo>
                <a:cubicBezTo>
                  <a:pt x="6566762" y="430405"/>
                  <a:pt x="6528964" y="458860"/>
                  <a:pt x="6595836" y="451747"/>
                </a:cubicBezTo>
                <a:cubicBezTo>
                  <a:pt x="6645263" y="448189"/>
                  <a:pt x="6659800" y="405504"/>
                  <a:pt x="6674337" y="359262"/>
                </a:cubicBezTo>
                <a:cubicBezTo>
                  <a:pt x="6685967" y="334364"/>
                  <a:pt x="6717949" y="320135"/>
                  <a:pt x="6741209" y="334364"/>
                </a:cubicBezTo>
                <a:cubicBezTo>
                  <a:pt x="6770283" y="348592"/>
                  <a:pt x="6761561" y="387720"/>
                  <a:pt x="6761561" y="416176"/>
                </a:cubicBezTo>
                <a:cubicBezTo>
                  <a:pt x="6764469" y="469532"/>
                  <a:pt x="6741209" y="494431"/>
                  <a:pt x="6700505" y="505101"/>
                </a:cubicBezTo>
                <a:cubicBezTo>
                  <a:pt x="6651077" y="519330"/>
                  <a:pt x="6601651" y="537116"/>
                  <a:pt x="6537687" y="558458"/>
                </a:cubicBezTo>
                <a:cubicBezTo>
                  <a:pt x="6607466" y="594028"/>
                  <a:pt x="6659800" y="586915"/>
                  <a:pt x="6712134" y="558458"/>
                </a:cubicBezTo>
                <a:cubicBezTo>
                  <a:pt x="6776098" y="526444"/>
                  <a:pt x="6860414" y="483759"/>
                  <a:pt x="6912748" y="522887"/>
                </a:cubicBezTo>
                <a:cubicBezTo>
                  <a:pt x="6991249" y="579800"/>
                  <a:pt x="7055213" y="544229"/>
                  <a:pt x="7124992" y="533558"/>
                </a:cubicBezTo>
                <a:cubicBezTo>
                  <a:pt x="7270366" y="512216"/>
                  <a:pt x="7180234" y="480203"/>
                  <a:pt x="7325607" y="462417"/>
                </a:cubicBezTo>
                <a:cubicBezTo>
                  <a:pt x="7383756" y="455303"/>
                  <a:pt x="7444813" y="426847"/>
                  <a:pt x="7529129" y="465975"/>
                </a:cubicBezTo>
                <a:cubicBezTo>
                  <a:pt x="7148252" y="672284"/>
                  <a:pt x="6967990" y="658055"/>
                  <a:pt x="6627818" y="910606"/>
                </a:cubicBezTo>
                <a:cubicBezTo>
                  <a:pt x="6642355" y="935506"/>
                  <a:pt x="6656892" y="924835"/>
                  <a:pt x="6671430" y="921277"/>
                </a:cubicBezTo>
                <a:cubicBezTo>
                  <a:pt x="6694689" y="917720"/>
                  <a:pt x="6723764" y="903491"/>
                  <a:pt x="6729579" y="949734"/>
                </a:cubicBezTo>
                <a:cubicBezTo>
                  <a:pt x="6732487" y="985305"/>
                  <a:pt x="6715041" y="1003089"/>
                  <a:pt x="6685967" y="1006647"/>
                </a:cubicBezTo>
                <a:cubicBezTo>
                  <a:pt x="6601651" y="1020875"/>
                  <a:pt x="6526057" y="1070674"/>
                  <a:pt x="6450463" y="1113358"/>
                </a:cubicBezTo>
                <a:cubicBezTo>
                  <a:pt x="6415574" y="1131144"/>
                  <a:pt x="6377777" y="1156043"/>
                  <a:pt x="6392314" y="1220069"/>
                </a:cubicBezTo>
                <a:cubicBezTo>
                  <a:pt x="6421388" y="1237855"/>
                  <a:pt x="6441741" y="1212955"/>
                  <a:pt x="6465001" y="1209399"/>
                </a:cubicBezTo>
                <a:cubicBezTo>
                  <a:pt x="6488260" y="1205842"/>
                  <a:pt x="6543502" y="1220069"/>
                  <a:pt x="6528964" y="1230741"/>
                </a:cubicBezTo>
                <a:cubicBezTo>
                  <a:pt x="6462093" y="1269868"/>
                  <a:pt x="6584206" y="1365909"/>
                  <a:pt x="6502798" y="1365909"/>
                </a:cubicBezTo>
                <a:cubicBezTo>
                  <a:pt x="6369055" y="1365909"/>
                  <a:pt x="6296368" y="1536647"/>
                  <a:pt x="6168440" y="1540204"/>
                </a:cubicBezTo>
                <a:cubicBezTo>
                  <a:pt x="6148088" y="1540204"/>
                  <a:pt x="6139366" y="1572219"/>
                  <a:pt x="6139366" y="1597117"/>
                </a:cubicBezTo>
                <a:cubicBezTo>
                  <a:pt x="6139366" y="1629132"/>
                  <a:pt x="6159717" y="1632688"/>
                  <a:pt x="6180070" y="1636245"/>
                </a:cubicBezTo>
                <a:cubicBezTo>
                  <a:pt x="6212052" y="1639802"/>
                  <a:pt x="6246941" y="1597117"/>
                  <a:pt x="6287645" y="1657587"/>
                </a:cubicBezTo>
                <a:cubicBezTo>
                  <a:pt x="6212052" y="1693158"/>
                  <a:pt x="6133551" y="1728729"/>
                  <a:pt x="6136458" y="1849668"/>
                </a:cubicBezTo>
                <a:cubicBezTo>
                  <a:pt x="6136458" y="1881683"/>
                  <a:pt x="6104476" y="1895910"/>
                  <a:pt x="6081216" y="1903025"/>
                </a:cubicBezTo>
                <a:cubicBezTo>
                  <a:pt x="6040512" y="1917252"/>
                  <a:pt x="6008530" y="1938595"/>
                  <a:pt x="5985270" y="1984836"/>
                </a:cubicBezTo>
                <a:cubicBezTo>
                  <a:pt x="5985270" y="1995507"/>
                  <a:pt x="5985270" y="2002622"/>
                  <a:pt x="5985270" y="2013292"/>
                </a:cubicBezTo>
                <a:cubicBezTo>
                  <a:pt x="5991085" y="2123562"/>
                  <a:pt x="6049234" y="2120004"/>
                  <a:pt x="6113198" y="2102219"/>
                </a:cubicBezTo>
                <a:cubicBezTo>
                  <a:pt x="6188792" y="2080877"/>
                  <a:pt x="6264386" y="2038192"/>
                  <a:pt x="6345795" y="2077320"/>
                </a:cubicBezTo>
                <a:cubicBezTo>
                  <a:pt x="6232404" y="2130676"/>
                  <a:pt x="6107384" y="2134233"/>
                  <a:pt x="6002715" y="2208931"/>
                </a:cubicBezTo>
                <a:cubicBezTo>
                  <a:pt x="6392314" y="2223159"/>
                  <a:pt x="6735394" y="1984836"/>
                  <a:pt x="7113363" y="1892353"/>
                </a:cubicBezTo>
                <a:cubicBezTo>
                  <a:pt x="7101733" y="1952823"/>
                  <a:pt x="7069751" y="1967051"/>
                  <a:pt x="7043584" y="1974165"/>
                </a:cubicBezTo>
                <a:cubicBezTo>
                  <a:pt x="6904026" y="2020407"/>
                  <a:pt x="6781913" y="2112891"/>
                  <a:pt x="6653985" y="2191146"/>
                </a:cubicBezTo>
                <a:cubicBezTo>
                  <a:pt x="6601651" y="2223159"/>
                  <a:pt x="6563854" y="2258731"/>
                  <a:pt x="6543502" y="2326314"/>
                </a:cubicBezTo>
                <a:cubicBezTo>
                  <a:pt x="6526057" y="2390340"/>
                  <a:pt x="6491167" y="2418796"/>
                  <a:pt x="6427203" y="2401012"/>
                </a:cubicBezTo>
                <a:cubicBezTo>
                  <a:pt x="6374869" y="2386784"/>
                  <a:pt x="6319627" y="2393898"/>
                  <a:pt x="6264386" y="2401012"/>
                </a:cubicBezTo>
                <a:cubicBezTo>
                  <a:pt x="6203330" y="2408126"/>
                  <a:pt x="6133551" y="2479267"/>
                  <a:pt x="6148088" y="2518395"/>
                </a:cubicBezTo>
                <a:cubicBezTo>
                  <a:pt x="6177162" y="2582422"/>
                  <a:pt x="6226589" y="2550408"/>
                  <a:pt x="6267294" y="2543294"/>
                </a:cubicBezTo>
                <a:cubicBezTo>
                  <a:pt x="6316720" y="2536181"/>
                  <a:pt x="6406851" y="2518395"/>
                  <a:pt x="6406851" y="2525509"/>
                </a:cubicBezTo>
                <a:cubicBezTo>
                  <a:pt x="6438834" y="2685576"/>
                  <a:pt x="6511520" y="2564636"/>
                  <a:pt x="6563854" y="2564636"/>
                </a:cubicBezTo>
                <a:cubicBezTo>
                  <a:pt x="6613281" y="2564636"/>
                  <a:pt x="6662707" y="2546851"/>
                  <a:pt x="6709227" y="2532623"/>
                </a:cubicBezTo>
                <a:cubicBezTo>
                  <a:pt x="6770283" y="2514837"/>
                  <a:pt x="6825524" y="2546851"/>
                  <a:pt x="6883674" y="2553965"/>
                </a:cubicBezTo>
                <a:cubicBezTo>
                  <a:pt x="6936008" y="2561080"/>
                  <a:pt x="6906934" y="2653563"/>
                  <a:pt x="6938916" y="2692689"/>
                </a:cubicBezTo>
                <a:cubicBezTo>
                  <a:pt x="6944730" y="2703362"/>
                  <a:pt x="6950545" y="2703362"/>
                  <a:pt x="6956360" y="2703362"/>
                </a:cubicBezTo>
                <a:cubicBezTo>
                  <a:pt x="6973805" y="2980812"/>
                  <a:pt x="7279088" y="2913227"/>
                  <a:pt x="7279088" y="2923898"/>
                </a:cubicBezTo>
                <a:cubicBezTo>
                  <a:pt x="7305255" y="2941684"/>
                  <a:pt x="7337237" y="2899000"/>
                  <a:pt x="7369219" y="2941684"/>
                </a:cubicBezTo>
                <a:cubicBezTo>
                  <a:pt x="7232569" y="3137322"/>
                  <a:pt x="7023231" y="3183563"/>
                  <a:pt x="6837155" y="3329402"/>
                </a:cubicBezTo>
                <a:cubicBezTo>
                  <a:pt x="6991249" y="3379202"/>
                  <a:pt x="7081381" y="3208463"/>
                  <a:pt x="7194772" y="3229805"/>
                </a:cubicBezTo>
                <a:cubicBezTo>
                  <a:pt x="7250013" y="3283162"/>
                  <a:pt x="7084288" y="3368530"/>
                  <a:pt x="7244198" y="3393429"/>
                </a:cubicBezTo>
                <a:cubicBezTo>
                  <a:pt x="7174420" y="3439672"/>
                  <a:pt x="7124992" y="3485914"/>
                  <a:pt x="7075566" y="3539269"/>
                </a:cubicBezTo>
                <a:cubicBezTo>
                  <a:pt x="6991249" y="3635309"/>
                  <a:pt x="6973805" y="3699337"/>
                  <a:pt x="7014509" y="3827390"/>
                </a:cubicBezTo>
                <a:cubicBezTo>
                  <a:pt x="7040677" y="3912759"/>
                  <a:pt x="7078473" y="3991015"/>
                  <a:pt x="7043584" y="4090612"/>
                </a:cubicBezTo>
                <a:cubicBezTo>
                  <a:pt x="7020324" y="4158196"/>
                  <a:pt x="7029047" y="4204438"/>
                  <a:pt x="7116270" y="4172424"/>
                </a:cubicBezTo>
                <a:cubicBezTo>
                  <a:pt x="7209309" y="4140411"/>
                  <a:pt x="7244198" y="4200882"/>
                  <a:pt x="7220938" y="4321821"/>
                </a:cubicBezTo>
                <a:cubicBezTo>
                  <a:pt x="7206402" y="4400076"/>
                  <a:pt x="7220938" y="4424975"/>
                  <a:pt x="7284903" y="4414305"/>
                </a:cubicBezTo>
                <a:cubicBezTo>
                  <a:pt x="7354681" y="4403633"/>
                  <a:pt x="7421553" y="4353835"/>
                  <a:pt x="7508777" y="4378734"/>
                </a:cubicBezTo>
                <a:cubicBezTo>
                  <a:pt x="7438998" y="4521016"/>
                  <a:pt x="7290717" y="4478331"/>
                  <a:pt x="7209309" y="4613499"/>
                </a:cubicBezTo>
                <a:cubicBezTo>
                  <a:pt x="7305255" y="4613499"/>
                  <a:pt x="7380849" y="4613499"/>
                  <a:pt x="7450627" y="4585042"/>
                </a:cubicBezTo>
                <a:cubicBezTo>
                  <a:pt x="7479702" y="4574373"/>
                  <a:pt x="7511684" y="4560144"/>
                  <a:pt x="7529129" y="4602828"/>
                </a:cubicBezTo>
                <a:cubicBezTo>
                  <a:pt x="7549482" y="4652628"/>
                  <a:pt x="7508777" y="4670412"/>
                  <a:pt x="7485517" y="4677526"/>
                </a:cubicBezTo>
                <a:cubicBezTo>
                  <a:pt x="7418645" y="4702425"/>
                  <a:pt x="7366312" y="4759339"/>
                  <a:pt x="7308162" y="4805580"/>
                </a:cubicBezTo>
                <a:cubicBezTo>
                  <a:pt x="7183142" y="4905177"/>
                  <a:pt x="7046491" y="4990547"/>
                  <a:pt x="6941823" y="5154171"/>
                </a:cubicBezTo>
                <a:cubicBezTo>
                  <a:pt x="7072659" y="5111487"/>
                  <a:pt x="7171512" y="5011889"/>
                  <a:pt x="7296533" y="4994104"/>
                </a:cubicBezTo>
                <a:cubicBezTo>
                  <a:pt x="7188956" y="5143500"/>
                  <a:pt x="7052306" y="5243097"/>
                  <a:pt x="6924378" y="5353367"/>
                </a:cubicBezTo>
                <a:cubicBezTo>
                  <a:pt x="6886581" y="5385379"/>
                  <a:pt x="6848784" y="5406721"/>
                  <a:pt x="6842970" y="5474306"/>
                </a:cubicBezTo>
                <a:cubicBezTo>
                  <a:pt x="6825524" y="5605917"/>
                  <a:pt x="6779006" y="5712629"/>
                  <a:pt x="6674337" y="5769542"/>
                </a:cubicBezTo>
                <a:cubicBezTo>
                  <a:pt x="6674337" y="5769542"/>
                  <a:pt x="6680152" y="5790884"/>
                  <a:pt x="6683059" y="5801555"/>
                </a:cubicBezTo>
                <a:cubicBezTo>
                  <a:pt x="6747024" y="5805112"/>
                  <a:pt x="6796450" y="5726858"/>
                  <a:pt x="6874952" y="5755314"/>
                </a:cubicBezTo>
                <a:cubicBezTo>
                  <a:pt x="6796450" y="5862025"/>
                  <a:pt x="6732487" y="5954508"/>
                  <a:pt x="6624910" y="6004307"/>
                </a:cubicBezTo>
                <a:cubicBezTo>
                  <a:pt x="6537687" y="6043434"/>
                  <a:pt x="6430111" y="6068335"/>
                  <a:pt x="6366147" y="6196388"/>
                </a:cubicBezTo>
                <a:cubicBezTo>
                  <a:pt x="6438834" y="6221287"/>
                  <a:pt x="6494075" y="6189274"/>
                  <a:pt x="6549317" y="6167932"/>
                </a:cubicBezTo>
                <a:cubicBezTo>
                  <a:pt x="6633633" y="6132361"/>
                  <a:pt x="6717949" y="6093234"/>
                  <a:pt x="6802265" y="6057663"/>
                </a:cubicBezTo>
                <a:cubicBezTo>
                  <a:pt x="6834248" y="6043434"/>
                  <a:pt x="6869137" y="6036320"/>
                  <a:pt x="6889489" y="6100347"/>
                </a:cubicBezTo>
                <a:cubicBezTo>
                  <a:pt x="6781913" y="6114575"/>
                  <a:pt x="6717949" y="6199945"/>
                  <a:pt x="6651077" y="6281757"/>
                </a:cubicBezTo>
                <a:cubicBezTo>
                  <a:pt x="6613281" y="6327999"/>
                  <a:pt x="6581298" y="6388469"/>
                  <a:pt x="6514427" y="6367127"/>
                </a:cubicBezTo>
                <a:cubicBezTo>
                  <a:pt x="6479538" y="6356456"/>
                  <a:pt x="6456278" y="6388469"/>
                  <a:pt x="6459185" y="6431153"/>
                </a:cubicBezTo>
                <a:cubicBezTo>
                  <a:pt x="6473723" y="6580550"/>
                  <a:pt x="6389406" y="6630349"/>
                  <a:pt x="6302183" y="6658805"/>
                </a:cubicBezTo>
                <a:cubicBezTo>
                  <a:pt x="6174255" y="6701489"/>
                  <a:pt x="6060864" y="6786859"/>
                  <a:pt x="5941659" y="6858000"/>
                </a:cubicBezTo>
                <a:lnTo>
                  <a:pt x="3114003" y="6858000"/>
                </a:lnTo>
                <a:lnTo>
                  <a:pt x="2238233" y="6858000"/>
                </a:lnTo>
                <a:lnTo>
                  <a:pt x="2022952" y="6858000"/>
                </a:lnTo>
                <a:lnTo>
                  <a:pt x="234679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2688" y="1673352"/>
            <a:ext cx="5596128" cy="3511296"/>
          </a:xfrm>
        </p:spPr>
        <p:txBody>
          <a:bodyPr anchor="ctr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10728" y="1674546"/>
            <a:ext cx="3401568" cy="3508908"/>
          </a:xfrm>
        </p:spPr>
        <p:txBody>
          <a:bodyPr anchor="ctr"/>
          <a:lstStyle>
            <a:lvl1pPr marL="0" indent="0" algn="l">
              <a:buNone/>
              <a:defRPr sz="28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015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937CBE76-8748-4DE8-9D86-5B90AA0381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26728" y="3802958"/>
            <a:ext cx="4228282" cy="3055043"/>
          </a:xfrm>
          <a:custGeom>
            <a:avLst/>
            <a:gdLst>
              <a:gd name="connsiteX0" fmla="*/ 638975 w 4228282"/>
              <a:gd name="connsiteY0" fmla="*/ 0 h 3055043"/>
              <a:gd name="connsiteX1" fmla="*/ 4228282 w 4228282"/>
              <a:gd name="connsiteY1" fmla="*/ 0 h 3055043"/>
              <a:gd name="connsiteX2" fmla="*/ 4228282 w 4228282"/>
              <a:gd name="connsiteY2" fmla="*/ 3055043 h 3055043"/>
              <a:gd name="connsiteX3" fmla="*/ 1946893 w 4228282"/>
              <a:gd name="connsiteY3" fmla="*/ 3055043 h 3055043"/>
              <a:gd name="connsiteX4" fmla="*/ 1506276 w 4228282"/>
              <a:gd name="connsiteY4" fmla="*/ 2855018 h 3055043"/>
              <a:gd name="connsiteX5" fmla="*/ 1314394 w 4228282"/>
              <a:gd name="connsiteY5" fmla="*/ 2626417 h 3055043"/>
              <a:gd name="connsiteX6" fmla="*/ 1246880 w 4228282"/>
              <a:gd name="connsiteY6" fmla="*/ 2562124 h 3055043"/>
              <a:gd name="connsiteX7" fmla="*/ 1079872 w 4228282"/>
              <a:gd name="connsiteY7" fmla="*/ 2476399 h 3055043"/>
              <a:gd name="connsiteX8" fmla="*/ 788495 w 4228282"/>
              <a:gd name="connsiteY8" fmla="*/ 2294233 h 3055043"/>
              <a:gd name="connsiteX9" fmla="*/ 895097 w 4228282"/>
              <a:gd name="connsiteY9" fmla="*/ 2251371 h 3055043"/>
              <a:gd name="connsiteX10" fmla="*/ 1204239 w 4228282"/>
              <a:gd name="connsiteY10" fmla="*/ 2362099 h 3055043"/>
              <a:gd name="connsiteX11" fmla="*/ 1428102 w 4228282"/>
              <a:gd name="connsiteY11" fmla="*/ 2390674 h 3055043"/>
              <a:gd name="connsiteX12" fmla="*/ 1111852 w 4228282"/>
              <a:gd name="connsiteY12" fmla="*/ 2197793 h 3055043"/>
              <a:gd name="connsiteX13" fmla="*/ 806262 w 4228282"/>
              <a:gd name="connsiteY13" fmla="*/ 1947762 h 3055043"/>
              <a:gd name="connsiteX14" fmla="*/ 1040785 w 4228282"/>
              <a:gd name="connsiteY14" fmla="*/ 1994196 h 3055043"/>
              <a:gd name="connsiteX15" fmla="*/ 1051445 w 4228282"/>
              <a:gd name="connsiteY15" fmla="*/ 1962049 h 3055043"/>
              <a:gd name="connsiteX16" fmla="*/ 845349 w 4228282"/>
              <a:gd name="connsiteY16" fmla="*/ 1665583 h 3055043"/>
              <a:gd name="connsiteX17" fmla="*/ 745855 w 4228282"/>
              <a:gd name="connsiteY17" fmla="*/ 1544140 h 3055043"/>
              <a:gd name="connsiteX18" fmla="*/ 291024 w 4228282"/>
              <a:gd name="connsiteY18" fmla="*/ 1183381 h 3055043"/>
              <a:gd name="connsiteX19" fmla="*/ 724535 w 4228282"/>
              <a:gd name="connsiteY19" fmla="*/ 1344115 h 3055043"/>
              <a:gd name="connsiteX20" fmla="*/ 276811 w 4228282"/>
              <a:gd name="connsiteY20" fmla="*/ 994071 h 3055043"/>
              <a:gd name="connsiteX21" fmla="*/ 60055 w 4228282"/>
              <a:gd name="connsiteY21" fmla="*/ 865484 h 3055043"/>
              <a:gd name="connsiteX22" fmla="*/ 6755 w 4228282"/>
              <a:gd name="connsiteY22" fmla="*/ 790474 h 3055043"/>
              <a:gd name="connsiteX23" fmla="*/ 102696 w 4228282"/>
              <a:gd name="connsiteY23" fmla="*/ 772614 h 3055043"/>
              <a:gd name="connsiteX24" fmla="*/ 397625 w 4228282"/>
              <a:gd name="connsiteY24" fmla="*/ 801190 h 3055043"/>
              <a:gd name="connsiteX25" fmla="*/ 31628 w 4228282"/>
              <a:gd name="connsiteY25" fmla="*/ 565446 h 3055043"/>
              <a:gd name="connsiteX26" fmla="*/ 305237 w 4228282"/>
              <a:gd name="connsiteY26" fmla="*/ 601165 h 3055043"/>
              <a:gd name="connsiteX27" fmla="*/ 383412 w 4228282"/>
              <a:gd name="connsiteY27" fmla="*/ 508296 h 3055043"/>
              <a:gd name="connsiteX28" fmla="*/ 511333 w 4228282"/>
              <a:gd name="connsiteY28" fmla="*/ 358278 h 3055043"/>
              <a:gd name="connsiteX29" fmla="*/ 600167 w 4228282"/>
              <a:gd name="connsiteY29" fmla="*/ 276124 h 3055043"/>
              <a:gd name="connsiteX30" fmla="*/ 635701 w 4228282"/>
              <a:gd name="connsiteY30" fmla="*/ 11805 h 3055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228282" h="3055043">
                <a:moveTo>
                  <a:pt x="638975" y="0"/>
                </a:moveTo>
                <a:lnTo>
                  <a:pt x="4228282" y="0"/>
                </a:lnTo>
                <a:lnTo>
                  <a:pt x="4228282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EC743229-7365-4C8C-94FD-35B3ABABBB69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726375" y="0"/>
            <a:ext cx="4228635" cy="3694372"/>
          </a:xfrm>
          <a:custGeom>
            <a:avLst/>
            <a:gdLst>
              <a:gd name="connsiteX0" fmla="*/ 1225911 w 4228635"/>
              <a:gd name="connsiteY0" fmla="*/ 0 h 3694372"/>
              <a:gd name="connsiteX1" fmla="*/ 4228635 w 4228635"/>
              <a:gd name="connsiteY1" fmla="*/ 0 h 3694372"/>
              <a:gd name="connsiteX2" fmla="*/ 4228635 w 4228635"/>
              <a:gd name="connsiteY2" fmla="*/ 3694372 h 3694372"/>
              <a:gd name="connsiteX3" fmla="*/ 649353 w 4228635"/>
              <a:gd name="connsiteY3" fmla="*/ 3694372 h 3694372"/>
              <a:gd name="connsiteX4" fmla="*/ 648934 w 4228635"/>
              <a:gd name="connsiteY4" fmla="*/ 3686621 h 3694372"/>
              <a:gd name="connsiteX5" fmla="*/ 554325 w 4228635"/>
              <a:gd name="connsiteY5" fmla="*/ 3554015 h 3694372"/>
              <a:gd name="connsiteX6" fmla="*/ 348230 w 4228635"/>
              <a:gd name="connsiteY6" fmla="*/ 3407569 h 3694372"/>
              <a:gd name="connsiteX7" fmla="*/ 408637 w 4228635"/>
              <a:gd name="connsiteY7" fmla="*/ 3243263 h 3694372"/>
              <a:gd name="connsiteX8" fmla="*/ 845701 w 4228635"/>
              <a:gd name="connsiteY8" fmla="*/ 3343275 h 3694372"/>
              <a:gd name="connsiteX9" fmla="*/ 195435 w 4228635"/>
              <a:gd name="connsiteY9" fmla="*/ 2953940 h 3694372"/>
              <a:gd name="connsiteX10" fmla="*/ 305589 w 4228635"/>
              <a:gd name="connsiteY10" fmla="*/ 2936081 h 3694372"/>
              <a:gd name="connsiteX11" fmla="*/ 700013 w 4228635"/>
              <a:gd name="connsiteY11" fmla="*/ 2714625 h 3694372"/>
              <a:gd name="connsiteX12" fmla="*/ 721333 w 4228635"/>
              <a:gd name="connsiteY12" fmla="*/ 2703909 h 3694372"/>
              <a:gd name="connsiteX13" fmla="*/ 788847 w 4228635"/>
              <a:gd name="connsiteY13" fmla="*/ 2564606 h 3694372"/>
              <a:gd name="connsiteX14" fmla="*/ 1002049 w 4228635"/>
              <a:gd name="connsiteY14" fmla="*/ 2543175 h 3694372"/>
              <a:gd name="connsiteX15" fmla="*/ 1179718 w 4228635"/>
              <a:gd name="connsiteY15" fmla="*/ 2575322 h 3694372"/>
              <a:gd name="connsiteX16" fmla="*/ 1371600 w 4228635"/>
              <a:gd name="connsiteY16" fmla="*/ 2536031 h 3694372"/>
              <a:gd name="connsiteX17" fmla="*/ 1542161 w 4228635"/>
              <a:gd name="connsiteY17" fmla="*/ 2553891 h 3694372"/>
              <a:gd name="connsiteX18" fmla="*/ 1687849 w 4228635"/>
              <a:gd name="connsiteY18" fmla="*/ 2528888 h 3694372"/>
              <a:gd name="connsiteX19" fmla="*/ 1545714 w 4228635"/>
              <a:gd name="connsiteY19" fmla="*/ 2411015 h 3694372"/>
              <a:gd name="connsiteX20" fmla="*/ 1346726 w 4228635"/>
              <a:gd name="connsiteY20" fmla="*/ 2411015 h 3694372"/>
              <a:gd name="connsiteX21" fmla="*/ 1204591 w 4228635"/>
              <a:gd name="connsiteY21" fmla="*/ 2336007 h 3694372"/>
              <a:gd name="connsiteX22" fmla="*/ 1069563 w 4228635"/>
              <a:gd name="connsiteY22" fmla="*/ 2200275 h 3694372"/>
              <a:gd name="connsiteX23" fmla="*/ 593412 w 4228635"/>
              <a:gd name="connsiteY23" fmla="*/ 1982390 h 3694372"/>
              <a:gd name="connsiteX24" fmla="*/ 508131 w 4228635"/>
              <a:gd name="connsiteY24" fmla="*/ 1900238 h 3694372"/>
              <a:gd name="connsiteX25" fmla="*/ 1865518 w 4228635"/>
              <a:gd name="connsiteY25" fmla="*/ 2218135 h 3694372"/>
              <a:gd name="connsiteX26" fmla="*/ 1446220 w 4228635"/>
              <a:gd name="connsiteY26" fmla="*/ 2085975 h 3694372"/>
              <a:gd name="connsiteX27" fmla="*/ 1730490 w 4228635"/>
              <a:gd name="connsiteY27" fmla="*/ 2110978 h 3694372"/>
              <a:gd name="connsiteX28" fmla="*/ 1886838 w 4228635"/>
              <a:gd name="connsiteY28" fmla="*/ 2021681 h 3694372"/>
              <a:gd name="connsiteX29" fmla="*/ 1886838 w 4228635"/>
              <a:gd name="connsiteY29" fmla="*/ 1993106 h 3694372"/>
              <a:gd name="connsiteX30" fmla="*/ 1769577 w 4228635"/>
              <a:gd name="connsiteY30" fmla="*/ 1910953 h 3694372"/>
              <a:gd name="connsiteX31" fmla="*/ 1702063 w 4228635"/>
              <a:gd name="connsiteY31" fmla="*/ 1857375 h 3694372"/>
              <a:gd name="connsiteX32" fmla="*/ 1517288 w 4228635"/>
              <a:gd name="connsiteY32" fmla="*/ 1664493 h 3694372"/>
              <a:gd name="connsiteX33" fmla="*/ 1648762 w 4228635"/>
              <a:gd name="connsiteY33" fmla="*/ 1643062 h 3694372"/>
              <a:gd name="connsiteX34" fmla="*/ 1698509 w 4228635"/>
              <a:gd name="connsiteY34" fmla="*/ 1603772 h 3694372"/>
              <a:gd name="connsiteX35" fmla="*/ 1662976 w 4228635"/>
              <a:gd name="connsiteY35" fmla="*/ 1546622 h 3694372"/>
              <a:gd name="connsiteX36" fmla="*/ 1254338 w 4228635"/>
              <a:gd name="connsiteY36" fmla="*/ 1371600 h 3694372"/>
              <a:gd name="connsiteX37" fmla="*/ 1222358 w 4228635"/>
              <a:gd name="connsiteY37" fmla="*/ 1235869 h 3694372"/>
              <a:gd name="connsiteX38" fmla="*/ 1300532 w 4228635"/>
              <a:gd name="connsiteY38" fmla="*/ 1214437 h 3694372"/>
              <a:gd name="connsiteX39" fmla="*/ 1389366 w 4228635"/>
              <a:gd name="connsiteY39" fmla="*/ 1225153 h 3694372"/>
              <a:gd name="connsiteX40" fmla="*/ 1318299 w 4228635"/>
              <a:gd name="connsiteY40" fmla="*/ 1117997 h 3694372"/>
              <a:gd name="connsiteX41" fmla="*/ 1030476 w 4228635"/>
              <a:gd name="connsiteY41" fmla="*/ 1010841 h 3694372"/>
              <a:gd name="connsiteX42" fmla="*/ 977176 w 4228635"/>
              <a:gd name="connsiteY42" fmla="*/ 953690 h 3694372"/>
              <a:gd name="connsiteX43" fmla="*/ 1048243 w 4228635"/>
              <a:gd name="connsiteY43" fmla="*/ 925115 h 3694372"/>
              <a:gd name="connsiteX44" fmla="*/ 1101544 w 4228635"/>
              <a:gd name="connsiteY44" fmla="*/ 914400 h 3694372"/>
              <a:gd name="connsiteX45" fmla="*/ 0 w 4228635"/>
              <a:gd name="connsiteY45" fmla="*/ 467915 h 3694372"/>
              <a:gd name="connsiteX46" fmla="*/ 248735 w 4228635"/>
              <a:gd name="connsiteY46" fmla="*/ 464344 h 3694372"/>
              <a:gd name="connsiteX47" fmla="*/ 493918 w 4228635"/>
              <a:gd name="connsiteY47" fmla="*/ 535781 h 3694372"/>
              <a:gd name="connsiteX48" fmla="*/ 753314 w 4228635"/>
              <a:gd name="connsiteY48" fmla="*/ 525066 h 3694372"/>
              <a:gd name="connsiteX49" fmla="*/ 998496 w 4228635"/>
              <a:gd name="connsiteY49" fmla="*/ 560785 h 3694372"/>
              <a:gd name="connsiteX50" fmla="*/ 1211698 w 4228635"/>
              <a:gd name="connsiteY50" fmla="*/ 560785 h 3694372"/>
              <a:gd name="connsiteX51" fmla="*/ 1012709 w 4228635"/>
              <a:gd name="connsiteY51" fmla="*/ 507206 h 3694372"/>
              <a:gd name="connsiteX52" fmla="*/ 938089 w 4228635"/>
              <a:gd name="connsiteY52" fmla="*/ 417909 h 3694372"/>
              <a:gd name="connsiteX53" fmla="*/ 962962 w 4228635"/>
              <a:gd name="connsiteY53" fmla="*/ 335757 h 3694372"/>
              <a:gd name="connsiteX54" fmla="*/ 1044690 w 4228635"/>
              <a:gd name="connsiteY54" fmla="*/ 360759 h 3694372"/>
              <a:gd name="connsiteX55" fmla="*/ 1140631 w 4228635"/>
              <a:gd name="connsiteY55" fmla="*/ 453629 h 3694372"/>
              <a:gd name="connsiteX56" fmla="*/ 1161951 w 4228635"/>
              <a:gd name="connsiteY56" fmla="*/ 396478 h 3694372"/>
              <a:gd name="connsiteX57" fmla="*/ 1218805 w 4228635"/>
              <a:gd name="connsiteY57" fmla="*/ 353615 h 3694372"/>
              <a:gd name="connsiteX58" fmla="*/ 1545714 w 4228635"/>
              <a:gd name="connsiteY58" fmla="*/ 375047 h 3694372"/>
              <a:gd name="connsiteX59" fmla="*/ 1328959 w 4228635"/>
              <a:gd name="connsiteY59" fmla="*/ 192881 h 3694372"/>
              <a:gd name="connsiteX60" fmla="*/ 1190378 w 4228635"/>
              <a:gd name="connsiteY60" fmla="*/ 164306 h 3694372"/>
              <a:gd name="connsiteX61" fmla="*/ 1158398 w 4228635"/>
              <a:gd name="connsiteY61" fmla="*/ 89297 h 3694372"/>
              <a:gd name="connsiteX62" fmla="*/ 1222358 w 4228635"/>
              <a:gd name="connsiteY62" fmla="*/ 71437 h 3694372"/>
              <a:gd name="connsiteX63" fmla="*/ 1542161 w 4228635"/>
              <a:gd name="connsiteY63" fmla="*/ 135731 h 3694372"/>
              <a:gd name="connsiteX64" fmla="*/ 1595462 w 4228635"/>
              <a:gd name="connsiteY64" fmla="*/ 110728 h 3694372"/>
              <a:gd name="connsiteX65" fmla="*/ 1225911 w 4228635"/>
              <a:gd name="connsiteY65" fmla="*/ 0 h 3694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228635" h="3694372">
                <a:moveTo>
                  <a:pt x="1225911" y="0"/>
                </a:moveTo>
                <a:lnTo>
                  <a:pt x="4228635" y="0"/>
                </a:lnTo>
                <a:lnTo>
                  <a:pt x="4228635" y="3694372"/>
                </a:lnTo>
                <a:lnTo>
                  <a:pt x="649353" y="3694372"/>
                </a:lnTo>
                <a:lnTo>
                  <a:pt x="648934" y="3686621"/>
                </a:lnTo>
                <a:cubicBezTo>
                  <a:pt x="636941" y="3642419"/>
                  <a:pt x="605849" y="3602236"/>
                  <a:pt x="554325" y="3554015"/>
                </a:cubicBezTo>
                <a:cubicBezTo>
                  <a:pt x="493918" y="3500438"/>
                  <a:pt x="433510" y="3454003"/>
                  <a:pt x="348230" y="3407569"/>
                </a:cubicBezTo>
                <a:cubicBezTo>
                  <a:pt x="543665" y="3382565"/>
                  <a:pt x="341123" y="3296841"/>
                  <a:pt x="408637" y="3243263"/>
                </a:cubicBezTo>
                <a:cubicBezTo>
                  <a:pt x="547218" y="3221831"/>
                  <a:pt x="657373" y="3393282"/>
                  <a:pt x="845701" y="3343275"/>
                </a:cubicBezTo>
                <a:cubicBezTo>
                  <a:pt x="618286" y="3196828"/>
                  <a:pt x="362443" y="3150393"/>
                  <a:pt x="195435" y="2953940"/>
                </a:cubicBezTo>
                <a:cubicBezTo>
                  <a:pt x="234522" y="2911078"/>
                  <a:pt x="273609" y="2953940"/>
                  <a:pt x="305589" y="2936081"/>
                </a:cubicBezTo>
                <a:cubicBezTo>
                  <a:pt x="305589" y="2925365"/>
                  <a:pt x="678693" y="2993232"/>
                  <a:pt x="700013" y="2714625"/>
                </a:cubicBezTo>
                <a:cubicBezTo>
                  <a:pt x="707120" y="2714625"/>
                  <a:pt x="714227" y="2714625"/>
                  <a:pt x="721333" y="2703909"/>
                </a:cubicBezTo>
                <a:cubicBezTo>
                  <a:pt x="760420" y="2664619"/>
                  <a:pt x="724887" y="2571750"/>
                  <a:pt x="788847" y="2564606"/>
                </a:cubicBezTo>
                <a:cubicBezTo>
                  <a:pt x="859915" y="2557462"/>
                  <a:pt x="927429" y="2525315"/>
                  <a:pt x="1002049" y="2543175"/>
                </a:cubicBezTo>
                <a:cubicBezTo>
                  <a:pt x="1058903" y="2557462"/>
                  <a:pt x="1119310" y="2575322"/>
                  <a:pt x="1179718" y="2575322"/>
                </a:cubicBezTo>
                <a:cubicBezTo>
                  <a:pt x="1243678" y="2575322"/>
                  <a:pt x="1332512" y="2696766"/>
                  <a:pt x="1371600" y="2536031"/>
                </a:cubicBezTo>
                <a:cubicBezTo>
                  <a:pt x="1371600" y="2528888"/>
                  <a:pt x="1481754" y="2546747"/>
                  <a:pt x="1542161" y="2553891"/>
                </a:cubicBezTo>
                <a:cubicBezTo>
                  <a:pt x="1591908" y="2561035"/>
                  <a:pt x="1652316" y="2593181"/>
                  <a:pt x="1687849" y="2528888"/>
                </a:cubicBezTo>
                <a:cubicBezTo>
                  <a:pt x="1705616" y="2489596"/>
                  <a:pt x="1620335" y="2418159"/>
                  <a:pt x="1545714" y="2411015"/>
                </a:cubicBezTo>
                <a:cubicBezTo>
                  <a:pt x="1478201" y="2403872"/>
                  <a:pt x="1410687" y="2396728"/>
                  <a:pt x="1346726" y="2411015"/>
                </a:cubicBezTo>
                <a:cubicBezTo>
                  <a:pt x="1268552" y="2428875"/>
                  <a:pt x="1225911" y="2400300"/>
                  <a:pt x="1204591" y="2336007"/>
                </a:cubicBezTo>
                <a:cubicBezTo>
                  <a:pt x="1179718" y="2268141"/>
                  <a:pt x="1133524" y="2232422"/>
                  <a:pt x="1069563" y="2200275"/>
                </a:cubicBezTo>
                <a:cubicBezTo>
                  <a:pt x="913215" y="2121694"/>
                  <a:pt x="763974" y="2028825"/>
                  <a:pt x="593412" y="1982390"/>
                </a:cubicBezTo>
                <a:cubicBezTo>
                  <a:pt x="561432" y="1975246"/>
                  <a:pt x="522345" y="1960959"/>
                  <a:pt x="508131" y="1900238"/>
                </a:cubicBezTo>
                <a:cubicBezTo>
                  <a:pt x="970069" y="1993106"/>
                  <a:pt x="1389366" y="2232422"/>
                  <a:pt x="1865518" y="2218135"/>
                </a:cubicBezTo>
                <a:cubicBezTo>
                  <a:pt x="1737596" y="2143125"/>
                  <a:pt x="1584802" y="2139554"/>
                  <a:pt x="1446220" y="2085975"/>
                </a:cubicBezTo>
                <a:cubicBezTo>
                  <a:pt x="1545714" y="2046685"/>
                  <a:pt x="1638102" y="2089547"/>
                  <a:pt x="1730490" y="2110978"/>
                </a:cubicBezTo>
                <a:cubicBezTo>
                  <a:pt x="1808664" y="2128837"/>
                  <a:pt x="1879731" y="2132410"/>
                  <a:pt x="1886838" y="2021681"/>
                </a:cubicBezTo>
                <a:cubicBezTo>
                  <a:pt x="1886838" y="2010965"/>
                  <a:pt x="1886838" y="2003821"/>
                  <a:pt x="1886838" y="1993106"/>
                </a:cubicBezTo>
                <a:cubicBezTo>
                  <a:pt x="1858411" y="1946672"/>
                  <a:pt x="1819324" y="1925240"/>
                  <a:pt x="1769577" y="1910953"/>
                </a:cubicBezTo>
                <a:cubicBezTo>
                  <a:pt x="1741150" y="1903809"/>
                  <a:pt x="1702063" y="1889522"/>
                  <a:pt x="1702063" y="1857375"/>
                </a:cubicBezTo>
                <a:cubicBezTo>
                  <a:pt x="1705616" y="1735931"/>
                  <a:pt x="1609675" y="1700212"/>
                  <a:pt x="1517288" y="1664493"/>
                </a:cubicBezTo>
                <a:cubicBezTo>
                  <a:pt x="1567035" y="1603772"/>
                  <a:pt x="1609675" y="1646635"/>
                  <a:pt x="1648762" y="1643062"/>
                </a:cubicBezTo>
                <a:cubicBezTo>
                  <a:pt x="1673636" y="1639491"/>
                  <a:pt x="1698509" y="1635919"/>
                  <a:pt x="1698509" y="1603772"/>
                </a:cubicBezTo>
                <a:cubicBezTo>
                  <a:pt x="1698509" y="1578769"/>
                  <a:pt x="1687849" y="1546622"/>
                  <a:pt x="1662976" y="1546622"/>
                </a:cubicBezTo>
                <a:cubicBezTo>
                  <a:pt x="1506628" y="1543050"/>
                  <a:pt x="1417793" y="1371600"/>
                  <a:pt x="1254338" y="1371600"/>
                </a:cubicBezTo>
                <a:cubicBezTo>
                  <a:pt x="1154844" y="1371600"/>
                  <a:pt x="1304086" y="1275159"/>
                  <a:pt x="1222358" y="1235869"/>
                </a:cubicBezTo>
                <a:cubicBezTo>
                  <a:pt x="1204591" y="1225153"/>
                  <a:pt x="1272105" y="1210866"/>
                  <a:pt x="1300532" y="1214437"/>
                </a:cubicBezTo>
                <a:cubicBezTo>
                  <a:pt x="1328959" y="1218009"/>
                  <a:pt x="1353833" y="1243013"/>
                  <a:pt x="1389366" y="1225153"/>
                </a:cubicBezTo>
                <a:cubicBezTo>
                  <a:pt x="1407133" y="1160860"/>
                  <a:pt x="1360939" y="1135856"/>
                  <a:pt x="1318299" y="1117997"/>
                </a:cubicBezTo>
                <a:cubicBezTo>
                  <a:pt x="1225911" y="1075135"/>
                  <a:pt x="1133524" y="1025129"/>
                  <a:pt x="1030476" y="1010841"/>
                </a:cubicBezTo>
                <a:cubicBezTo>
                  <a:pt x="994943" y="1007269"/>
                  <a:pt x="973622" y="989409"/>
                  <a:pt x="977176" y="953690"/>
                </a:cubicBezTo>
                <a:cubicBezTo>
                  <a:pt x="984282" y="907256"/>
                  <a:pt x="1019816" y="921544"/>
                  <a:pt x="1048243" y="925115"/>
                </a:cubicBezTo>
                <a:cubicBezTo>
                  <a:pt x="1066010" y="928688"/>
                  <a:pt x="1083777" y="939403"/>
                  <a:pt x="1101544" y="914400"/>
                </a:cubicBezTo>
                <a:cubicBezTo>
                  <a:pt x="685800" y="660797"/>
                  <a:pt x="465491" y="675085"/>
                  <a:pt x="0" y="467915"/>
                </a:cubicBezTo>
                <a:cubicBezTo>
                  <a:pt x="103047" y="428625"/>
                  <a:pt x="177668" y="457200"/>
                  <a:pt x="248735" y="464344"/>
                </a:cubicBezTo>
                <a:cubicBezTo>
                  <a:pt x="426404" y="482203"/>
                  <a:pt x="316249" y="514350"/>
                  <a:pt x="493918" y="535781"/>
                </a:cubicBezTo>
                <a:cubicBezTo>
                  <a:pt x="579199" y="546497"/>
                  <a:pt x="657373" y="582216"/>
                  <a:pt x="753314" y="525066"/>
                </a:cubicBezTo>
                <a:cubicBezTo>
                  <a:pt x="817274" y="485775"/>
                  <a:pt x="920322" y="528637"/>
                  <a:pt x="998496" y="560785"/>
                </a:cubicBezTo>
                <a:cubicBezTo>
                  <a:pt x="1062457" y="589360"/>
                  <a:pt x="1126417" y="596503"/>
                  <a:pt x="1211698" y="560785"/>
                </a:cubicBezTo>
                <a:cubicBezTo>
                  <a:pt x="1133524" y="539354"/>
                  <a:pt x="1073117" y="521494"/>
                  <a:pt x="1012709" y="507206"/>
                </a:cubicBezTo>
                <a:cubicBezTo>
                  <a:pt x="962962" y="496491"/>
                  <a:pt x="934535" y="471488"/>
                  <a:pt x="938089" y="417909"/>
                </a:cubicBezTo>
                <a:cubicBezTo>
                  <a:pt x="938089" y="389334"/>
                  <a:pt x="927429" y="350044"/>
                  <a:pt x="962962" y="335757"/>
                </a:cubicBezTo>
                <a:cubicBezTo>
                  <a:pt x="991389" y="321469"/>
                  <a:pt x="1030476" y="335757"/>
                  <a:pt x="1044690" y="360759"/>
                </a:cubicBezTo>
                <a:cubicBezTo>
                  <a:pt x="1062457" y="407194"/>
                  <a:pt x="1080223" y="450056"/>
                  <a:pt x="1140631" y="453629"/>
                </a:cubicBezTo>
                <a:cubicBezTo>
                  <a:pt x="1222358" y="460771"/>
                  <a:pt x="1176164" y="432197"/>
                  <a:pt x="1161951" y="396478"/>
                </a:cubicBezTo>
                <a:cubicBezTo>
                  <a:pt x="1147737" y="357188"/>
                  <a:pt x="1190378" y="346472"/>
                  <a:pt x="1218805" y="353615"/>
                </a:cubicBezTo>
                <a:cubicBezTo>
                  <a:pt x="1325406" y="385763"/>
                  <a:pt x="1435560" y="328613"/>
                  <a:pt x="1545714" y="375047"/>
                </a:cubicBezTo>
                <a:cubicBezTo>
                  <a:pt x="1517288" y="260747"/>
                  <a:pt x="1456880" y="210741"/>
                  <a:pt x="1328959" y="192881"/>
                </a:cubicBezTo>
                <a:cubicBezTo>
                  <a:pt x="1282765" y="189310"/>
                  <a:pt x="1233018" y="196453"/>
                  <a:pt x="1190378" y="164306"/>
                </a:cubicBezTo>
                <a:cubicBezTo>
                  <a:pt x="1165504" y="146447"/>
                  <a:pt x="1140631" y="125016"/>
                  <a:pt x="1158398" y="89297"/>
                </a:cubicBezTo>
                <a:cubicBezTo>
                  <a:pt x="1169058" y="64294"/>
                  <a:pt x="1197484" y="64294"/>
                  <a:pt x="1222358" y="71437"/>
                </a:cubicBezTo>
                <a:cubicBezTo>
                  <a:pt x="1325406" y="110728"/>
                  <a:pt x="1435560" y="121444"/>
                  <a:pt x="1542161" y="135731"/>
                </a:cubicBezTo>
                <a:cubicBezTo>
                  <a:pt x="1559928" y="139303"/>
                  <a:pt x="1577695" y="146447"/>
                  <a:pt x="1595462" y="110728"/>
                </a:cubicBezTo>
                <a:cubicBezTo>
                  <a:pt x="1471094" y="78581"/>
                  <a:pt x="1350279" y="35719"/>
                  <a:pt x="1225911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00400" cy="210343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43186"/>
            <a:ext cx="3816096" cy="3529014"/>
          </a:xfrm>
        </p:spPr>
        <p:txBody>
          <a:bodyPr/>
          <a:lstStyle>
            <a:lvl1pPr marL="0" indent="0">
              <a:buNone/>
              <a:defRPr sz="2000"/>
            </a:lvl1pPr>
            <a:lvl2pPr marL="228600">
              <a:defRPr/>
            </a:lvl2pPr>
            <a:lvl3pPr marL="457200">
              <a:defRPr/>
            </a:lvl3pPr>
            <a:lvl4pPr marL="685800">
              <a:defRPr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EA8AF96E-CB82-45CC-9B91-E4997047849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082087" y="0"/>
            <a:ext cx="3109415" cy="3694372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18">
            <a:extLst>
              <a:ext uri="{FF2B5EF4-FFF2-40B4-BE49-F238E27FC236}">
                <a16:creationId xmlns:a16="http://schemas.microsoft.com/office/drawing/2014/main" id="{6EEC573A-93BD-45DD-B03E-E2F5E00942F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081588" y="3802957"/>
            <a:ext cx="3109415" cy="3055044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6467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1531EA5B-7FC1-4088-B6D5-4395F4C1F3C8}"/>
              </a:ext>
            </a:extLst>
          </p:cNvPr>
          <p:cNvSpPr/>
          <p:nvPr userDrawn="1"/>
        </p:nvSpPr>
        <p:spPr>
          <a:xfrm>
            <a:off x="380990" y="1327050"/>
            <a:ext cx="6079676" cy="4114233"/>
          </a:xfrm>
          <a:custGeom>
            <a:avLst/>
            <a:gdLst>
              <a:gd name="connsiteX0" fmla="*/ 1164045 w 7323233"/>
              <a:gd name="connsiteY0" fmla="*/ 25 h 5835507"/>
              <a:gd name="connsiteX1" fmla="*/ 1213723 w 7323233"/>
              <a:gd name="connsiteY1" fmla="*/ 8385 h 5835507"/>
              <a:gd name="connsiteX2" fmla="*/ 2251656 w 7323233"/>
              <a:gd name="connsiteY2" fmla="*/ 138318 h 5835507"/>
              <a:gd name="connsiteX3" fmla="*/ 3226534 w 7323233"/>
              <a:gd name="connsiteY3" fmla="*/ 205194 h 5835507"/>
              <a:gd name="connsiteX4" fmla="*/ 4404335 w 7323233"/>
              <a:gd name="connsiteY4" fmla="*/ 316784 h 5835507"/>
              <a:gd name="connsiteX5" fmla="*/ 5225968 w 7323233"/>
              <a:gd name="connsiteY5" fmla="*/ 350415 h 5835507"/>
              <a:gd name="connsiteX6" fmla="*/ 5266859 w 7323233"/>
              <a:gd name="connsiteY6" fmla="*/ 348884 h 5835507"/>
              <a:gd name="connsiteX7" fmla="*/ 5685318 w 7323233"/>
              <a:gd name="connsiteY7" fmla="*/ 399712 h 5835507"/>
              <a:gd name="connsiteX8" fmla="*/ 5411315 w 7323233"/>
              <a:gd name="connsiteY8" fmla="*/ 618305 h 5835507"/>
              <a:gd name="connsiteX9" fmla="*/ 5805698 w 7323233"/>
              <a:gd name="connsiteY9" fmla="*/ 721868 h 5835507"/>
              <a:gd name="connsiteX10" fmla="*/ 6188997 w 7323233"/>
              <a:gd name="connsiteY10" fmla="*/ 868233 h 5835507"/>
              <a:gd name="connsiteX11" fmla="*/ 6261225 w 7323233"/>
              <a:gd name="connsiteY11" fmla="*/ 928614 h 5835507"/>
              <a:gd name="connsiteX12" fmla="*/ 6858533 w 7323233"/>
              <a:gd name="connsiteY12" fmla="*/ 1323379 h 5835507"/>
              <a:gd name="connsiteX13" fmla="*/ 6744269 w 7323233"/>
              <a:gd name="connsiteY13" fmla="*/ 1407072 h 5835507"/>
              <a:gd name="connsiteX14" fmla="*/ 6956365 w 7323233"/>
              <a:gd name="connsiteY14" fmla="*/ 1507197 h 5835507"/>
              <a:gd name="connsiteX15" fmla="*/ 7004134 w 7323233"/>
              <a:gd name="connsiteY15" fmla="*/ 1549234 h 5835507"/>
              <a:gd name="connsiteX16" fmla="*/ 6963627 w 7323233"/>
              <a:gd name="connsiteY16" fmla="*/ 1599678 h 5835507"/>
              <a:gd name="connsiteX17" fmla="*/ 6875731 w 7323233"/>
              <a:gd name="connsiteY17" fmla="*/ 1634837 h 5835507"/>
              <a:gd name="connsiteX18" fmla="*/ 6759175 w 7323233"/>
              <a:gd name="connsiteY18" fmla="*/ 1723878 h 5835507"/>
              <a:gd name="connsiteX19" fmla="*/ 6763759 w 7323233"/>
              <a:gd name="connsiteY19" fmla="*/ 1793431 h 5835507"/>
              <a:gd name="connsiteX20" fmla="*/ 6832931 w 7323233"/>
              <a:gd name="connsiteY20" fmla="*/ 1919543 h 5835507"/>
              <a:gd name="connsiteX21" fmla="*/ 6728984 w 7323233"/>
              <a:gd name="connsiteY21" fmla="*/ 2051386 h 5835507"/>
              <a:gd name="connsiteX22" fmla="*/ 6675481 w 7323233"/>
              <a:gd name="connsiteY22" fmla="*/ 2090365 h 5835507"/>
              <a:gd name="connsiteX23" fmla="*/ 6778665 w 7323233"/>
              <a:gd name="connsiteY23" fmla="*/ 2103740 h 5835507"/>
              <a:gd name="connsiteX24" fmla="*/ 6814587 w 7323233"/>
              <a:gd name="connsiteY24" fmla="*/ 2158771 h 5835507"/>
              <a:gd name="connsiteX25" fmla="*/ 6830637 w 7323233"/>
              <a:gd name="connsiteY25" fmla="*/ 2186286 h 5835507"/>
              <a:gd name="connsiteX26" fmla="*/ 6928087 w 7323233"/>
              <a:gd name="connsiteY26" fmla="*/ 2358639 h 5835507"/>
              <a:gd name="connsiteX27" fmla="*/ 6911653 w 7323233"/>
              <a:gd name="connsiteY27" fmla="*/ 2406789 h 5835507"/>
              <a:gd name="connsiteX28" fmla="*/ 6749237 w 7323233"/>
              <a:gd name="connsiteY28" fmla="*/ 2639522 h 5835507"/>
              <a:gd name="connsiteX29" fmla="*/ 6921971 w 7323233"/>
              <a:gd name="connsiteY29" fmla="*/ 2704488 h 5835507"/>
              <a:gd name="connsiteX30" fmla="*/ 6932290 w 7323233"/>
              <a:gd name="connsiteY30" fmla="*/ 2814548 h 5835507"/>
              <a:gd name="connsiteX31" fmla="*/ 7020186 w 7323233"/>
              <a:gd name="connsiteY31" fmla="*/ 2937603 h 5835507"/>
              <a:gd name="connsiteX32" fmla="*/ 7213555 w 7323233"/>
              <a:gd name="connsiteY32" fmla="*/ 3110719 h 5835507"/>
              <a:gd name="connsiteX33" fmla="*/ 7323233 w 7323233"/>
              <a:gd name="connsiteY33" fmla="*/ 3226893 h 5835507"/>
              <a:gd name="connsiteX34" fmla="*/ 7134067 w 7323233"/>
              <a:gd name="connsiteY34" fmla="*/ 3257847 h 5835507"/>
              <a:gd name="connsiteX35" fmla="*/ 7104643 w 7323233"/>
              <a:gd name="connsiteY35" fmla="*/ 3275809 h 5835507"/>
              <a:gd name="connsiteX36" fmla="*/ 7127189 w 7323233"/>
              <a:gd name="connsiteY36" fmla="*/ 3336953 h 5835507"/>
              <a:gd name="connsiteX37" fmla="*/ 7157379 w 7323233"/>
              <a:gd name="connsiteY37" fmla="*/ 3397718 h 5835507"/>
              <a:gd name="connsiteX38" fmla="*/ 7136361 w 7323233"/>
              <a:gd name="connsiteY38" fmla="*/ 3445487 h 5835507"/>
              <a:gd name="connsiteX39" fmla="*/ 6988849 w 7323233"/>
              <a:gd name="connsiteY39" fmla="*/ 3652233 h 5835507"/>
              <a:gd name="connsiteX40" fmla="*/ 6867705 w 7323233"/>
              <a:gd name="connsiteY40" fmla="*/ 3734395 h 5835507"/>
              <a:gd name="connsiteX41" fmla="*/ 6591791 w 7323233"/>
              <a:gd name="connsiteY41" fmla="*/ 4107760 h 5835507"/>
              <a:gd name="connsiteX42" fmla="*/ 6505041 w 7323233"/>
              <a:gd name="connsiteY42" fmla="*/ 4228904 h 5835507"/>
              <a:gd name="connsiteX43" fmla="*/ 6569243 w 7323233"/>
              <a:gd name="connsiteY43" fmla="*/ 4271704 h 5835507"/>
              <a:gd name="connsiteX44" fmla="*/ 6446188 w 7323233"/>
              <a:gd name="connsiteY44" fmla="*/ 4398582 h 5835507"/>
              <a:gd name="connsiteX45" fmla="*/ 6301351 w 7323233"/>
              <a:gd name="connsiteY45" fmla="*/ 4539595 h 5835507"/>
              <a:gd name="connsiteX46" fmla="*/ 6263519 w 7323233"/>
              <a:gd name="connsiteY46" fmla="*/ 4577047 h 5835507"/>
              <a:gd name="connsiteX47" fmla="*/ 3277744 w 7323233"/>
              <a:gd name="connsiteY47" fmla="*/ 5834336 h 5835507"/>
              <a:gd name="connsiteX48" fmla="*/ 2490505 w 7323233"/>
              <a:gd name="connsiteY48" fmla="*/ 5648992 h 5835507"/>
              <a:gd name="connsiteX49" fmla="*/ 2179046 w 7323233"/>
              <a:gd name="connsiteY49" fmla="*/ 5504920 h 5835507"/>
              <a:gd name="connsiteX50" fmla="*/ 1780078 w 7323233"/>
              <a:gd name="connsiteY50" fmla="*/ 5273715 h 5835507"/>
              <a:gd name="connsiteX51" fmla="*/ 1353592 w 7323233"/>
              <a:gd name="connsiteY51" fmla="*/ 5087606 h 5835507"/>
              <a:gd name="connsiteX52" fmla="*/ 1208373 w 7323233"/>
              <a:gd name="connsiteY52" fmla="*/ 4917165 h 5835507"/>
              <a:gd name="connsiteX53" fmla="*/ 1157548 w 7323233"/>
              <a:gd name="connsiteY53" fmla="*/ 4869396 h 5835507"/>
              <a:gd name="connsiteX54" fmla="*/ 1030289 w 7323233"/>
              <a:gd name="connsiteY54" fmla="*/ 4807103 h 5835507"/>
              <a:gd name="connsiteX55" fmla="*/ 808258 w 7323233"/>
              <a:gd name="connsiteY55" fmla="*/ 4672585 h 5835507"/>
              <a:gd name="connsiteX56" fmla="*/ 889658 w 7323233"/>
              <a:gd name="connsiteY56" fmla="*/ 4642013 h 5835507"/>
              <a:gd name="connsiteX57" fmla="*/ 1123917 w 7323233"/>
              <a:gd name="connsiteY57" fmla="*/ 4723412 h 5835507"/>
              <a:gd name="connsiteX58" fmla="*/ 1294360 w 7323233"/>
              <a:gd name="connsiteY58" fmla="*/ 4745194 h 5835507"/>
              <a:gd name="connsiteX59" fmla="*/ 1054367 w 7323233"/>
              <a:gd name="connsiteY59" fmla="*/ 4603034 h 5835507"/>
              <a:gd name="connsiteX60" fmla="*/ 822015 w 7323233"/>
              <a:gd name="connsiteY60" fmla="*/ 4418070 h 5835507"/>
              <a:gd name="connsiteX61" fmla="*/ 1001246 w 7323233"/>
              <a:gd name="connsiteY61" fmla="*/ 4453610 h 5835507"/>
              <a:gd name="connsiteX62" fmla="*/ 1008889 w 7323233"/>
              <a:gd name="connsiteY62" fmla="*/ 4428770 h 5835507"/>
              <a:gd name="connsiteX63" fmla="*/ 853733 w 7323233"/>
              <a:gd name="connsiteY63" fmla="*/ 4208648 h 5835507"/>
              <a:gd name="connsiteX64" fmla="*/ 776921 w 7323233"/>
              <a:gd name="connsiteY64" fmla="*/ 4119989 h 5835507"/>
              <a:gd name="connsiteX65" fmla="*/ 431453 w 7323233"/>
              <a:gd name="connsiteY65" fmla="*/ 3852864 h 5835507"/>
              <a:gd name="connsiteX66" fmla="*/ 759342 w 7323233"/>
              <a:gd name="connsiteY66" fmla="*/ 3972095 h 5835507"/>
              <a:gd name="connsiteX67" fmla="*/ 420753 w 7323233"/>
              <a:gd name="connsiteY67" fmla="*/ 3712230 h 5835507"/>
              <a:gd name="connsiteX68" fmla="*/ 256425 w 7323233"/>
              <a:gd name="connsiteY68" fmla="*/ 3616309 h 5835507"/>
              <a:gd name="connsiteX69" fmla="*/ 214772 w 7323233"/>
              <a:gd name="connsiteY69" fmla="*/ 3559749 h 5835507"/>
              <a:gd name="connsiteX70" fmla="*/ 287762 w 7323233"/>
              <a:gd name="connsiteY70" fmla="*/ 3547521 h 5835507"/>
              <a:gd name="connsiteX71" fmla="*/ 511706 w 7323233"/>
              <a:gd name="connsiteY71" fmla="*/ 3569305 h 5835507"/>
              <a:gd name="connsiteX72" fmla="*/ 235409 w 7323233"/>
              <a:gd name="connsiteY72" fmla="*/ 3394659 h 5835507"/>
              <a:gd name="connsiteX73" fmla="*/ 442537 w 7323233"/>
              <a:gd name="connsiteY73" fmla="*/ 3421409 h 5835507"/>
              <a:gd name="connsiteX74" fmla="*/ 502152 w 7323233"/>
              <a:gd name="connsiteY74" fmla="*/ 3352622 h 5835507"/>
              <a:gd name="connsiteX75" fmla="*/ 598455 w 7323233"/>
              <a:gd name="connsiteY75" fmla="*/ 3241415 h 5835507"/>
              <a:gd name="connsiteX76" fmla="*/ 664949 w 7323233"/>
              <a:gd name="connsiteY76" fmla="*/ 3179506 h 5835507"/>
              <a:gd name="connsiteX77" fmla="*/ 692846 w 7323233"/>
              <a:gd name="connsiteY77" fmla="*/ 2984607 h 5835507"/>
              <a:gd name="connsiteX78" fmla="*/ 635524 w 7323233"/>
              <a:gd name="connsiteY78" fmla="*/ 2771366 h 5835507"/>
              <a:gd name="connsiteX79" fmla="*/ 480368 w 7323233"/>
              <a:gd name="connsiteY79" fmla="*/ 2663598 h 5835507"/>
              <a:gd name="connsiteX80" fmla="*/ 525081 w 7323233"/>
              <a:gd name="connsiteY80" fmla="*/ 2542454 h 5835507"/>
              <a:gd name="connsiteX81" fmla="*/ 855264 w 7323233"/>
              <a:gd name="connsiteY81" fmla="*/ 2615829 h 5835507"/>
              <a:gd name="connsiteX82" fmla="*/ 361137 w 7323233"/>
              <a:gd name="connsiteY82" fmla="*/ 2327301 h 5835507"/>
              <a:gd name="connsiteX83" fmla="*/ 444065 w 7323233"/>
              <a:gd name="connsiteY83" fmla="*/ 2312780 h 5835507"/>
              <a:gd name="connsiteX84" fmla="*/ 440625 w 7323233"/>
              <a:gd name="connsiteY84" fmla="*/ 2290233 h 5835507"/>
              <a:gd name="connsiteX85" fmla="*/ 445975 w 7323233"/>
              <a:gd name="connsiteY85" fmla="*/ 2151509 h 5835507"/>
              <a:gd name="connsiteX86" fmla="*/ 459734 w 7323233"/>
              <a:gd name="connsiteY86" fmla="*/ 2087690 h 5835507"/>
              <a:gd name="connsiteX87" fmla="*/ 437950 w 7323233"/>
              <a:gd name="connsiteY87" fmla="*/ 2014315 h 5835507"/>
              <a:gd name="connsiteX88" fmla="*/ 808640 w 7323233"/>
              <a:gd name="connsiteY88" fmla="*/ 2042977 h 5835507"/>
              <a:gd name="connsiteX89" fmla="*/ 969908 w 7323233"/>
              <a:gd name="connsiteY89" fmla="*/ 2026162 h 5835507"/>
              <a:gd name="connsiteX90" fmla="*/ 1251176 w 7323233"/>
              <a:gd name="connsiteY90" fmla="*/ 2021577 h 5835507"/>
              <a:gd name="connsiteX91" fmla="*/ 1381491 w 7323233"/>
              <a:gd name="connsiteY91" fmla="*/ 2035718 h 5835507"/>
              <a:gd name="connsiteX92" fmla="*/ 1492697 w 7323233"/>
              <a:gd name="connsiteY92" fmla="*/ 2017374 h 5835507"/>
              <a:gd name="connsiteX93" fmla="*/ 1386076 w 7323233"/>
              <a:gd name="connsiteY93" fmla="*/ 1931006 h 5835507"/>
              <a:gd name="connsiteX94" fmla="*/ 1235889 w 7323233"/>
              <a:gd name="connsiteY94" fmla="*/ 1932153 h 5835507"/>
              <a:gd name="connsiteX95" fmla="*/ 1128886 w 7323233"/>
              <a:gd name="connsiteY95" fmla="*/ 1875977 h 5835507"/>
              <a:gd name="connsiteX96" fmla="*/ 1026851 w 7323233"/>
              <a:gd name="connsiteY96" fmla="*/ 1774322 h 5835507"/>
              <a:gd name="connsiteX97" fmla="*/ 666861 w 7323233"/>
              <a:gd name="connsiteY97" fmla="*/ 1612290 h 5835507"/>
              <a:gd name="connsiteX98" fmla="*/ 601130 w 7323233"/>
              <a:gd name="connsiteY98" fmla="*/ 1550762 h 5835507"/>
              <a:gd name="connsiteX99" fmla="*/ 1630272 w 7323233"/>
              <a:gd name="connsiteY99" fmla="*/ 1785787 h 5835507"/>
              <a:gd name="connsiteX100" fmla="*/ 1312320 w 7323233"/>
              <a:gd name="connsiteY100" fmla="*/ 1687191 h 5835507"/>
              <a:gd name="connsiteX101" fmla="*/ 1527473 w 7323233"/>
              <a:gd name="connsiteY101" fmla="*/ 1705153 h 5835507"/>
              <a:gd name="connsiteX102" fmla="*/ 1646706 w 7323233"/>
              <a:gd name="connsiteY102" fmla="*/ 1639040 h 5835507"/>
              <a:gd name="connsiteX103" fmla="*/ 1645178 w 7323233"/>
              <a:gd name="connsiteY103" fmla="*/ 1620315 h 5835507"/>
              <a:gd name="connsiteX104" fmla="*/ 1557663 w 7323233"/>
              <a:gd name="connsiteY104" fmla="*/ 1558787 h 5835507"/>
              <a:gd name="connsiteX105" fmla="*/ 1506454 w 7323233"/>
              <a:gd name="connsiteY105" fmla="*/ 1519044 h 5835507"/>
              <a:gd name="connsiteX106" fmla="*/ 1366204 w 7323233"/>
              <a:gd name="connsiteY106" fmla="*/ 1375735 h 5835507"/>
              <a:gd name="connsiteX107" fmla="*/ 1466329 w 7323233"/>
              <a:gd name="connsiteY107" fmla="*/ 1360450 h 5835507"/>
              <a:gd name="connsiteX108" fmla="*/ 1503397 w 7323233"/>
              <a:gd name="connsiteY108" fmla="*/ 1330641 h 5835507"/>
              <a:gd name="connsiteX109" fmla="*/ 1475501 w 7323233"/>
              <a:gd name="connsiteY109" fmla="*/ 1288604 h 5835507"/>
              <a:gd name="connsiteX110" fmla="*/ 1165573 w 7323233"/>
              <a:gd name="connsiteY110" fmla="*/ 1159435 h 5835507"/>
              <a:gd name="connsiteX111" fmla="*/ 1141498 w 7323233"/>
              <a:gd name="connsiteY111" fmla="*/ 1059311 h 5835507"/>
              <a:gd name="connsiteX112" fmla="*/ 1199585 w 7323233"/>
              <a:gd name="connsiteY112" fmla="*/ 1044407 h 5835507"/>
              <a:gd name="connsiteX113" fmla="*/ 1267226 w 7323233"/>
              <a:gd name="connsiteY113" fmla="*/ 1051286 h 5835507"/>
              <a:gd name="connsiteX114" fmla="*/ 1213342 w 7323233"/>
              <a:gd name="connsiteY114" fmla="*/ 972561 h 5835507"/>
              <a:gd name="connsiteX115" fmla="*/ 993986 w 7323233"/>
              <a:gd name="connsiteY115" fmla="*/ 893073 h 5835507"/>
              <a:gd name="connsiteX116" fmla="*/ 1047486 w 7323233"/>
              <a:gd name="connsiteY116" fmla="*/ 820083 h 5835507"/>
              <a:gd name="connsiteX117" fmla="*/ 0 w 7323233"/>
              <a:gd name="connsiteY117" fmla="*/ 488371 h 5835507"/>
              <a:gd name="connsiteX118" fmla="*/ 188403 w 7323233"/>
              <a:gd name="connsiteY118" fmla="*/ 484933 h 5835507"/>
              <a:gd name="connsiteX119" fmla="*/ 584315 w 7323233"/>
              <a:gd name="connsiteY119" fmla="*/ 534230 h 5835507"/>
              <a:gd name="connsiteX120" fmla="*/ 782271 w 7323233"/>
              <a:gd name="connsiteY120" fmla="*/ 525824 h 5835507"/>
              <a:gd name="connsiteX121" fmla="*/ 967998 w 7323233"/>
              <a:gd name="connsiteY121" fmla="*/ 552574 h 5835507"/>
              <a:gd name="connsiteX122" fmla="*/ 1129651 w 7323233"/>
              <a:gd name="connsiteY122" fmla="*/ 552574 h 5835507"/>
              <a:gd name="connsiteX123" fmla="*/ 978317 w 7323233"/>
              <a:gd name="connsiteY123" fmla="*/ 513593 h 5835507"/>
              <a:gd name="connsiteX124" fmla="*/ 1074620 w 7323233"/>
              <a:gd name="connsiteY124" fmla="*/ 478818 h 5835507"/>
              <a:gd name="connsiteX125" fmla="*/ 1091435 w 7323233"/>
              <a:gd name="connsiteY125" fmla="*/ 436781 h 5835507"/>
              <a:gd name="connsiteX126" fmla="*/ 1135383 w 7323233"/>
              <a:gd name="connsiteY126" fmla="*/ 404296 h 5835507"/>
              <a:gd name="connsiteX127" fmla="*/ 1384166 w 7323233"/>
              <a:gd name="connsiteY127" fmla="*/ 420349 h 5835507"/>
              <a:gd name="connsiteX128" fmla="*/ 1219839 w 7323233"/>
              <a:gd name="connsiteY128" fmla="*/ 286593 h 5835507"/>
              <a:gd name="connsiteX129" fmla="*/ 1114364 w 7323233"/>
              <a:gd name="connsiteY129" fmla="*/ 264428 h 5835507"/>
              <a:gd name="connsiteX130" fmla="*/ 1090289 w 7323233"/>
              <a:gd name="connsiteY130" fmla="*/ 207487 h 5835507"/>
              <a:gd name="connsiteX131" fmla="*/ 1139204 w 7323233"/>
              <a:gd name="connsiteY131" fmla="*/ 195259 h 5835507"/>
              <a:gd name="connsiteX132" fmla="*/ 1382254 w 7323233"/>
              <a:gd name="connsiteY132" fmla="*/ 242265 h 5835507"/>
              <a:gd name="connsiteX133" fmla="*/ 1423145 w 7323233"/>
              <a:gd name="connsiteY133" fmla="*/ 223537 h 5835507"/>
              <a:gd name="connsiteX134" fmla="*/ 965705 w 7323233"/>
              <a:gd name="connsiteY134" fmla="*/ 102013 h 5835507"/>
              <a:gd name="connsiteX135" fmla="*/ 972586 w 7323233"/>
              <a:gd name="connsiteY135" fmla="*/ 69912 h 5835507"/>
              <a:gd name="connsiteX136" fmla="*/ 1375376 w 7323233"/>
              <a:gd name="connsiteY136" fmla="*/ 119593 h 5835507"/>
              <a:gd name="connsiteX137" fmla="*/ 1117804 w 7323233"/>
              <a:gd name="connsiteY137" fmla="*/ 25200 h 5835507"/>
              <a:gd name="connsiteX138" fmla="*/ 1164045 w 7323233"/>
              <a:gd name="connsiteY138" fmla="*/ 25 h 5835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</a:cxnLst>
            <a:rect l="l" t="t" r="r" b="b"/>
            <a:pathLst>
              <a:path w="7323233" h="5835507">
                <a:moveTo>
                  <a:pt x="1164045" y="25"/>
                </a:moveTo>
                <a:cubicBezTo>
                  <a:pt x="1180764" y="455"/>
                  <a:pt x="1198056" y="6474"/>
                  <a:pt x="1213723" y="8385"/>
                </a:cubicBezTo>
                <a:cubicBezTo>
                  <a:pt x="1559575" y="51187"/>
                  <a:pt x="1905425" y="97428"/>
                  <a:pt x="2251656" y="138318"/>
                </a:cubicBezTo>
                <a:cubicBezTo>
                  <a:pt x="2575343" y="176534"/>
                  <a:pt x="2901320" y="185322"/>
                  <a:pt x="3226534" y="205194"/>
                </a:cubicBezTo>
                <a:cubicBezTo>
                  <a:pt x="3620153" y="229271"/>
                  <a:pt x="4013008" y="263284"/>
                  <a:pt x="4404335" y="316784"/>
                </a:cubicBezTo>
                <a:cubicBezTo>
                  <a:pt x="4676048" y="354236"/>
                  <a:pt x="4950435" y="380221"/>
                  <a:pt x="5225968" y="350415"/>
                </a:cubicBezTo>
                <a:cubicBezTo>
                  <a:pt x="5239725" y="348884"/>
                  <a:pt x="5255394" y="343918"/>
                  <a:pt x="5266859" y="348884"/>
                </a:cubicBezTo>
                <a:cubicBezTo>
                  <a:pt x="5400614" y="404680"/>
                  <a:pt x="5546596" y="364553"/>
                  <a:pt x="5685318" y="399712"/>
                </a:cubicBezTo>
                <a:cubicBezTo>
                  <a:pt x="5649777" y="535377"/>
                  <a:pt x="5497299" y="524293"/>
                  <a:pt x="5411315" y="618305"/>
                </a:cubicBezTo>
                <a:cubicBezTo>
                  <a:pt x="5551565" y="655755"/>
                  <a:pt x="5677676" y="693589"/>
                  <a:pt x="5805698" y="721868"/>
                </a:cubicBezTo>
                <a:cubicBezTo>
                  <a:pt x="5941363" y="751677"/>
                  <a:pt x="6056391" y="832311"/>
                  <a:pt x="6188997" y="868233"/>
                </a:cubicBezTo>
                <a:cubicBezTo>
                  <a:pt x="6217279" y="875876"/>
                  <a:pt x="6251291" y="902627"/>
                  <a:pt x="6261225" y="928614"/>
                </a:cubicBezTo>
                <a:cubicBezTo>
                  <a:pt x="6293326" y="1012688"/>
                  <a:pt x="6934199" y="1248479"/>
                  <a:pt x="6858533" y="1323379"/>
                </a:cubicBezTo>
                <a:cubicBezTo>
                  <a:pt x="6827197" y="1354335"/>
                  <a:pt x="6786687" y="1376500"/>
                  <a:pt x="6744269" y="1407072"/>
                </a:cubicBezTo>
                <a:cubicBezTo>
                  <a:pt x="6808090" y="1464778"/>
                  <a:pt x="6879934" y="1490000"/>
                  <a:pt x="6956365" y="1507197"/>
                </a:cubicBezTo>
                <a:cubicBezTo>
                  <a:pt x="6979295" y="1512547"/>
                  <a:pt x="7001843" y="1523247"/>
                  <a:pt x="7004134" y="1549234"/>
                </a:cubicBezTo>
                <a:cubicBezTo>
                  <a:pt x="7006427" y="1576366"/>
                  <a:pt x="6983115" y="1587066"/>
                  <a:pt x="6963627" y="1599678"/>
                </a:cubicBezTo>
                <a:cubicBezTo>
                  <a:pt x="6936493" y="1617256"/>
                  <a:pt x="6910125" y="1632543"/>
                  <a:pt x="6875731" y="1634837"/>
                </a:cubicBezTo>
                <a:cubicBezTo>
                  <a:pt x="6819171" y="1638275"/>
                  <a:pt x="6792040" y="1687191"/>
                  <a:pt x="6759175" y="1723878"/>
                </a:cubicBezTo>
                <a:cubicBezTo>
                  <a:pt x="6740831" y="1744515"/>
                  <a:pt x="6731659" y="1786169"/>
                  <a:pt x="6763759" y="1793431"/>
                </a:cubicBezTo>
                <a:cubicBezTo>
                  <a:pt x="6840955" y="1811009"/>
                  <a:pt x="6834840" y="1861837"/>
                  <a:pt x="6832931" y="1919543"/>
                </a:cubicBezTo>
                <a:cubicBezTo>
                  <a:pt x="6830255" y="1991005"/>
                  <a:pt x="6784777" y="2023871"/>
                  <a:pt x="6728984" y="2051386"/>
                </a:cubicBezTo>
                <a:cubicBezTo>
                  <a:pt x="6709875" y="2060939"/>
                  <a:pt x="6682743" y="2060556"/>
                  <a:pt x="6675481" y="2090365"/>
                </a:cubicBezTo>
                <a:cubicBezTo>
                  <a:pt x="6706819" y="2118645"/>
                  <a:pt x="6745034" y="2095715"/>
                  <a:pt x="6778665" y="2103740"/>
                </a:cubicBezTo>
                <a:cubicBezTo>
                  <a:pt x="6806561" y="2110237"/>
                  <a:pt x="6852802" y="2106799"/>
                  <a:pt x="6814587" y="2158771"/>
                </a:cubicBezTo>
                <a:cubicBezTo>
                  <a:pt x="6803503" y="2173674"/>
                  <a:pt x="6816497" y="2185139"/>
                  <a:pt x="6830637" y="2186286"/>
                </a:cubicBezTo>
                <a:cubicBezTo>
                  <a:pt x="6943755" y="2198133"/>
                  <a:pt x="6891781" y="2303226"/>
                  <a:pt x="6928087" y="2358639"/>
                </a:cubicBezTo>
                <a:cubicBezTo>
                  <a:pt x="6938021" y="2373923"/>
                  <a:pt x="6927321" y="2400292"/>
                  <a:pt x="6911653" y="2406789"/>
                </a:cubicBezTo>
                <a:cubicBezTo>
                  <a:pt x="6811528" y="2449592"/>
                  <a:pt x="6797771" y="2551626"/>
                  <a:pt x="6749237" y="2639522"/>
                </a:cubicBezTo>
                <a:cubicBezTo>
                  <a:pt x="6801975" y="2674298"/>
                  <a:pt x="6865031" y="2681941"/>
                  <a:pt x="6921971" y="2704488"/>
                </a:cubicBezTo>
                <a:cubicBezTo>
                  <a:pt x="6981205" y="2728182"/>
                  <a:pt x="6981205" y="2745760"/>
                  <a:pt x="6932290" y="2814548"/>
                </a:cubicBezTo>
                <a:cubicBezTo>
                  <a:pt x="7059546" y="2829453"/>
                  <a:pt x="7059546" y="2829453"/>
                  <a:pt x="7020186" y="2937603"/>
                </a:cubicBezTo>
                <a:cubicBezTo>
                  <a:pt x="7126808" y="2947538"/>
                  <a:pt x="7197123" y="2998747"/>
                  <a:pt x="7213555" y="3110719"/>
                </a:cubicBezTo>
                <a:cubicBezTo>
                  <a:pt x="7221580" y="3164984"/>
                  <a:pt x="7269733" y="3190588"/>
                  <a:pt x="7323233" y="3226893"/>
                </a:cubicBezTo>
                <a:cubicBezTo>
                  <a:pt x="7256739" y="3262053"/>
                  <a:pt x="7211645" y="3335425"/>
                  <a:pt x="7134067" y="3257847"/>
                </a:cubicBezTo>
                <a:cubicBezTo>
                  <a:pt x="7105789" y="3229569"/>
                  <a:pt x="7108462" y="3265491"/>
                  <a:pt x="7104643" y="3275809"/>
                </a:cubicBezTo>
                <a:cubicBezTo>
                  <a:pt x="7095471" y="3301031"/>
                  <a:pt x="7114577" y="3317846"/>
                  <a:pt x="7127189" y="3336953"/>
                </a:cubicBezTo>
                <a:cubicBezTo>
                  <a:pt x="7139417" y="3356062"/>
                  <a:pt x="7153939" y="3376315"/>
                  <a:pt x="7157379" y="3397718"/>
                </a:cubicBezTo>
                <a:cubicBezTo>
                  <a:pt x="7159671" y="3412621"/>
                  <a:pt x="7148589" y="3434403"/>
                  <a:pt x="7136361" y="3445487"/>
                </a:cubicBezTo>
                <a:cubicBezTo>
                  <a:pt x="7072159" y="3503956"/>
                  <a:pt x="7110374" y="3635418"/>
                  <a:pt x="6988849" y="3652233"/>
                </a:cubicBezTo>
                <a:cubicBezTo>
                  <a:pt x="6934199" y="3659874"/>
                  <a:pt x="6907831" y="3708027"/>
                  <a:pt x="6867705" y="3734395"/>
                </a:cubicBezTo>
                <a:cubicBezTo>
                  <a:pt x="6728219" y="3826495"/>
                  <a:pt x="6634972" y="3944964"/>
                  <a:pt x="6591791" y="4107760"/>
                </a:cubicBezTo>
                <a:cubicBezTo>
                  <a:pt x="6579943" y="4152854"/>
                  <a:pt x="6534466" y="4189160"/>
                  <a:pt x="6505041" y="4228904"/>
                </a:cubicBezTo>
                <a:cubicBezTo>
                  <a:pt x="6519181" y="4257948"/>
                  <a:pt x="6596375" y="4195273"/>
                  <a:pt x="6569243" y="4271704"/>
                </a:cubicBezTo>
                <a:cubicBezTo>
                  <a:pt x="6548606" y="4329029"/>
                  <a:pt x="6495869" y="4364569"/>
                  <a:pt x="6446188" y="4398582"/>
                </a:cubicBezTo>
                <a:cubicBezTo>
                  <a:pt x="6389629" y="4437179"/>
                  <a:pt x="6326957" y="4468132"/>
                  <a:pt x="6301351" y="4539595"/>
                </a:cubicBezTo>
                <a:cubicBezTo>
                  <a:pt x="6296001" y="4554882"/>
                  <a:pt x="6278804" y="4570932"/>
                  <a:pt x="6263519" y="4577047"/>
                </a:cubicBezTo>
                <a:cubicBezTo>
                  <a:pt x="5466343" y="5834719"/>
                  <a:pt x="3503978" y="5843126"/>
                  <a:pt x="3277744" y="5834336"/>
                </a:cubicBezTo>
                <a:cubicBezTo>
                  <a:pt x="3003739" y="5823254"/>
                  <a:pt x="2744636" y="5745676"/>
                  <a:pt x="2490505" y="5648992"/>
                </a:cubicBezTo>
                <a:cubicBezTo>
                  <a:pt x="2383118" y="5608101"/>
                  <a:pt x="2283377" y="5550014"/>
                  <a:pt x="2179046" y="5504920"/>
                </a:cubicBezTo>
                <a:cubicBezTo>
                  <a:pt x="2034975" y="5442627"/>
                  <a:pt x="1923768" y="5323777"/>
                  <a:pt x="1780078" y="5273715"/>
                </a:cubicBezTo>
                <a:cubicBezTo>
                  <a:pt x="1632184" y="5222124"/>
                  <a:pt x="1505691" y="5127731"/>
                  <a:pt x="1353592" y="5087606"/>
                </a:cubicBezTo>
                <a:cubicBezTo>
                  <a:pt x="1273341" y="5066205"/>
                  <a:pt x="1195763" y="5027608"/>
                  <a:pt x="1208373" y="4917165"/>
                </a:cubicBezTo>
                <a:cubicBezTo>
                  <a:pt x="1211813" y="4885828"/>
                  <a:pt x="1190795" y="4860224"/>
                  <a:pt x="1157548" y="4869396"/>
                </a:cubicBezTo>
                <a:cubicBezTo>
                  <a:pt x="1094110" y="4886593"/>
                  <a:pt x="1065448" y="4841115"/>
                  <a:pt x="1030289" y="4807103"/>
                </a:cubicBezTo>
                <a:cubicBezTo>
                  <a:pt x="967617" y="4746725"/>
                  <a:pt x="908001" y="4682522"/>
                  <a:pt x="808258" y="4672585"/>
                </a:cubicBezTo>
                <a:cubicBezTo>
                  <a:pt x="827365" y="4625197"/>
                  <a:pt x="859849" y="4632078"/>
                  <a:pt x="889658" y="4642013"/>
                </a:cubicBezTo>
                <a:cubicBezTo>
                  <a:pt x="967998" y="4668000"/>
                  <a:pt x="1045576" y="4697425"/>
                  <a:pt x="1123917" y="4723412"/>
                </a:cubicBezTo>
                <a:cubicBezTo>
                  <a:pt x="1175126" y="4740228"/>
                  <a:pt x="1225954" y="4763921"/>
                  <a:pt x="1294360" y="4745194"/>
                </a:cubicBezTo>
                <a:cubicBezTo>
                  <a:pt x="1235507" y="4649656"/>
                  <a:pt x="1135383" y="4632459"/>
                  <a:pt x="1054367" y="4603034"/>
                </a:cubicBezTo>
                <a:cubicBezTo>
                  <a:pt x="953095" y="4565966"/>
                  <a:pt x="893480" y="4496029"/>
                  <a:pt x="822015" y="4418070"/>
                </a:cubicBezTo>
                <a:cubicBezTo>
                  <a:pt x="896536" y="4399344"/>
                  <a:pt x="942777" y="4456669"/>
                  <a:pt x="1001246" y="4453610"/>
                </a:cubicBezTo>
                <a:cubicBezTo>
                  <a:pt x="1004304" y="4443675"/>
                  <a:pt x="1009654" y="4429153"/>
                  <a:pt x="1008889" y="4428770"/>
                </a:cubicBezTo>
                <a:cubicBezTo>
                  <a:pt x="913351" y="4385969"/>
                  <a:pt x="868639" y="4305717"/>
                  <a:pt x="853733" y="4208648"/>
                </a:cubicBezTo>
                <a:cubicBezTo>
                  <a:pt x="846092" y="4158588"/>
                  <a:pt x="811315" y="4142920"/>
                  <a:pt x="776921" y="4119989"/>
                </a:cubicBezTo>
                <a:cubicBezTo>
                  <a:pt x="656924" y="4038591"/>
                  <a:pt x="530049" y="3964835"/>
                  <a:pt x="431453" y="3852864"/>
                </a:cubicBezTo>
                <a:cubicBezTo>
                  <a:pt x="545336" y="3867767"/>
                  <a:pt x="636671" y="3940758"/>
                  <a:pt x="759342" y="3972095"/>
                </a:cubicBezTo>
                <a:cubicBezTo>
                  <a:pt x="661893" y="3849042"/>
                  <a:pt x="535781" y="3786751"/>
                  <a:pt x="420753" y="3712230"/>
                </a:cubicBezTo>
                <a:cubicBezTo>
                  <a:pt x="368397" y="3678218"/>
                  <a:pt x="319865" y="3634652"/>
                  <a:pt x="256425" y="3616309"/>
                </a:cubicBezTo>
                <a:cubicBezTo>
                  <a:pt x="233878" y="3609812"/>
                  <a:pt x="196810" y="3596055"/>
                  <a:pt x="214772" y="3559749"/>
                </a:cubicBezTo>
                <a:cubicBezTo>
                  <a:pt x="230057" y="3529561"/>
                  <a:pt x="260247" y="3538731"/>
                  <a:pt x="287762" y="3547521"/>
                </a:cubicBezTo>
                <a:cubicBezTo>
                  <a:pt x="353875" y="3569305"/>
                  <a:pt x="422281" y="3569687"/>
                  <a:pt x="511706" y="3569305"/>
                </a:cubicBezTo>
                <a:cubicBezTo>
                  <a:pt x="436803" y="3469562"/>
                  <a:pt x="299609" y="3499371"/>
                  <a:pt x="235409" y="3394659"/>
                </a:cubicBezTo>
                <a:cubicBezTo>
                  <a:pt x="315659" y="3376315"/>
                  <a:pt x="377569" y="3414149"/>
                  <a:pt x="442537" y="3421409"/>
                </a:cubicBezTo>
                <a:cubicBezTo>
                  <a:pt x="501387" y="3427906"/>
                  <a:pt x="515909" y="3410328"/>
                  <a:pt x="502152" y="3352622"/>
                </a:cubicBezTo>
                <a:cubicBezTo>
                  <a:pt x="480752" y="3262815"/>
                  <a:pt x="512852" y="3216956"/>
                  <a:pt x="598455" y="3241415"/>
                </a:cubicBezTo>
                <a:cubicBezTo>
                  <a:pt x="677943" y="3264344"/>
                  <a:pt x="686349" y="3230715"/>
                  <a:pt x="664949" y="3179506"/>
                </a:cubicBezTo>
                <a:cubicBezTo>
                  <a:pt x="634377" y="3104987"/>
                  <a:pt x="669153" y="3047281"/>
                  <a:pt x="692846" y="2984607"/>
                </a:cubicBezTo>
                <a:cubicBezTo>
                  <a:pt x="729152" y="2889069"/>
                  <a:pt x="713865" y="2842445"/>
                  <a:pt x="635524" y="2771366"/>
                </a:cubicBezTo>
                <a:cubicBezTo>
                  <a:pt x="591577" y="2731620"/>
                  <a:pt x="544190" y="2697991"/>
                  <a:pt x="480368" y="2663598"/>
                </a:cubicBezTo>
                <a:cubicBezTo>
                  <a:pt x="627499" y="2644872"/>
                  <a:pt x="473109" y="2581817"/>
                  <a:pt x="525081" y="2542454"/>
                </a:cubicBezTo>
                <a:cubicBezTo>
                  <a:pt x="629027" y="2526404"/>
                  <a:pt x="713865" y="2651751"/>
                  <a:pt x="855264" y="2615829"/>
                </a:cubicBezTo>
                <a:cubicBezTo>
                  <a:pt x="680618" y="2507295"/>
                  <a:pt x="487630" y="2471755"/>
                  <a:pt x="361137" y="2327301"/>
                </a:cubicBezTo>
                <a:cubicBezTo>
                  <a:pt x="390181" y="2294436"/>
                  <a:pt x="419224" y="2325008"/>
                  <a:pt x="444065" y="2312780"/>
                </a:cubicBezTo>
                <a:cubicBezTo>
                  <a:pt x="443300" y="2305136"/>
                  <a:pt x="445212" y="2293671"/>
                  <a:pt x="440625" y="2290233"/>
                </a:cubicBezTo>
                <a:cubicBezTo>
                  <a:pt x="346234" y="2211508"/>
                  <a:pt x="344703" y="2209598"/>
                  <a:pt x="445975" y="2151509"/>
                </a:cubicBezTo>
                <a:cubicBezTo>
                  <a:pt x="481515" y="2131255"/>
                  <a:pt x="478459" y="2113293"/>
                  <a:pt x="459734" y="2087690"/>
                </a:cubicBezTo>
                <a:cubicBezTo>
                  <a:pt x="446356" y="2069728"/>
                  <a:pt x="430306" y="2053677"/>
                  <a:pt x="437950" y="2014315"/>
                </a:cubicBezTo>
                <a:cubicBezTo>
                  <a:pt x="493362" y="2064761"/>
                  <a:pt x="761252" y="2048327"/>
                  <a:pt x="808640" y="2042977"/>
                </a:cubicBezTo>
                <a:cubicBezTo>
                  <a:pt x="861758" y="2037246"/>
                  <a:pt x="914114" y="2012787"/>
                  <a:pt x="969908" y="2026162"/>
                </a:cubicBezTo>
                <a:cubicBezTo>
                  <a:pt x="1014621" y="2036864"/>
                  <a:pt x="1221748" y="2140427"/>
                  <a:pt x="1251176" y="2021577"/>
                </a:cubicBezTo>
                <a:cubicBezTo>
                  <a:pt x="1252704" y="2015846"/>
                  <a:pt x="1336395" y="2029221"/>
                  <a:pt x="1381491" y="2035718"/>
                </a:cubicBezTo>
                <a:cubicBezTo>
                  <a:pt x="1421235" y="2041068"/>
                  <a:pt x="1465947" y="2064761"/>
                  <a:pt x="1492697" y="2017374"/>
                </a:cubicBezTo>
                <a:cubicBezTo>
                  <a:pt x="1508366" y="1989477"/>
                  <a:pt x="1443782" y="1935593"/>
                  <a:pt x="1386076" y="1931006"/>
                </a:cubicBezTo>
                <a:cubicBezTo>
                  <a:pt x="1336013" y="1926802"/>
                  <a:pt x="1283658" y="1920687"/>
                  <a:pt x="1235889" y="1932153"/>
                </a:cubicBezTo>
                <a:cubicBezTo>
                  <a:pt x="1177038" y="1945911"/>
                  <a:pt x="1145320" y="1923746"/>
                  <a:pt x="1128886" y="1875977"/>
                </a:cubicBezTo>
                <a:cubicBezTo>
                  <a:pt x="1110542" y="1823240"/>
                  <a:pt x="1075383" y="1798781"/>
                  <a:pt x="1026851" y="1774322"/>
                </a:cubicBezTo>
                <a:cubicBezTo>
                  <a:pt x="909146" y="1715090"/>
                  <a:pt x="796030" y="1646684"/>
                  <a:pt x="666861" y="1612290"/>
                </a:cubicBezTo>
                <a:cubicBezTo>
                  <a:pt x="641255" y="1605409"/>
                  <a:pt x="612977" y="1596238"/>
                  <a:pt x="601130" y="1550762"/>
                </a:cubicBezTo>
                <a:cubicBezTo>
                  <a:pt x="950802" y="1618785"/>
                  <a:pt x="1269520" y="1796106"/>
                  <a:pt x="1630272" y="1785787"/>
                </a:cubicBezTo>
                <a:cubicBezTo>
                  <a:pt x="1531678" y="1729610"/>
                  <a:pt x="1417413" y="1726553"/>
                  <a:pt x="1312320" y="1687191"/>
                </a:cubicBezTo>
                <a:cubicBezTo>
                  <a:pt x="1386841" y="1657765"/>
                  <a:pt x="1456775" y="1688337"/>
                  <a:pt x="1527473" y="1705153"/>
                </a:cubicBezTo>
                <a:cubicBezTo>
                  <a:pt x="1586707" y="1718909"/>
                  <a:pt x="1640210" y="1721203"/>
                  <a:pt x="1646706" y="1639040"/>
                </a:cubicBezTo>
                <a:cubicBezTo>
                  <a:pt x="1644413" y="1633690"/>
                  <a:pt x="1644794" y="1626812"/>
                  <a:pt x="1645178" y="1620315"/>
                </a:cubicBezTo>
                <a:cubicBezTo>
                  <a:pt x="1625304" y="1586303"/>
                  <a:pt x="1594350" y="1568725"/>
                  <a:pt x="1557663" y="1558787"/>
                </a:cubicBezTo>
                <a:cubicBezTo>
                  <a:pt x="1535498" y="1552672"/>
                  <a:pt x="1506073" y="1543500"/>
                  <a:pt x="1506454" y="1519044"/>
                </a:cubicBezTo>
                <a:cubicBezTo>
                  <a:pt x="1507601" y="1428472"/>
                  <a:pt x="1436904" y="1402104"/>
                  <a:pt x="1366204" y="1375735"/>
                </a:cubicBezTo>
                <a:cubicBezTo>
                  <a:pt x="1405566" y="1330641"/>
                  <a:pt x="1436520" y="1363888"/>
                  <a:pt x="1466329" y="1360450"/>
                </a:cubicBezTo>
                <a:cubicBezTo>
                  <a:pt x="1485819" y="1358157"/>
                  <a:pt x="1503397" y="1353953"/>
                  <a:pt x="1503397" y="1330641"/>
                </a:cubicBezTo>
                <a:cubicBezTo>
                  <a:pt x="1503779" y="1311151"/>
                  <a:pt x="1494607" y="1288985"/>
                  <a:pt x="1475501" y="1288604"/>
                </a:cubicBezTo>
                <a:cubicBezTo>
                  <a:pt x="1355885" y="1285163"/>
                  <a:pt x="1289773" y="1159817"/>
                  <a:pt x="1165573" y="1159435"/>
                </a:cubicBezTo>
                <a:cubicBezTo>
                  <a:pt x="1091435" y="1159435"/>
                  <a:pt x="1204170" y="1088738"/>
                  <a:pt x="1141498" y="1059311"/>
                </a:cubicBezTo>
                <a:cubicBezTo>
                  <a:pt x="1127739" y="1052814"/>
                  <a:pt x="1177420" y="1042879"/>
                  <a:pt x="1199585" y="1044407"/>
                </a:cubicBezTo>
                <a:cubicBezTo>
                  <a:pt x="1221367" y="1045935"/>
                  <a:pt x="1240857" y="1064661"/>
                  <a:pt x="1267226" y="1051286"/>
                </a:cubicBezTo>
                <a:cubicBezTo>
                  <a:pt x="1281748" y="1003517"/>
                  <a:pt x="1244298" y="985938"/>
                  <a:pt x="1213342" y="972561"/>
                </a:cubicBezTo>
                <a:cubicBezTo>
                  <a:pt x="1141879" y="941607"/>
                  <a:pt x="1072327" y="904157"/>
                  <a:pt x="993986" y="893073"/>
                </a:cubicBezTo>
                <a:cubicBezTo>
                  <a:pt x="966089" y="889252"/>
                  <a:pt x="1034111" y="838042"/>
                  <a:pt x="1047486" y="820083"/>
                </a:cubicBezTo>
                <a:cubicBezTo>
                  <a:pt x="732209" y="631299"/>
                  <a:pt x="353112" y="640852"/>
                  <a:pt x="0" y="488371"/>
                </a:cubicBezTo>
                <a:cubicBezTo>
                  <a:pt x="77960" y="458564"/>
                  <a:pt x="135284" y="480346"/>
                  <a:pt x="188403" y="484933"/>
                </a:cubicBezTo>
                <a:cubicBezTo>
                  <a:pt x="321009" y="496396"/>
                  <a:pt x="452090" y="520090"/>
                  <a:pt x="584315" y="534230"/>
                </a:cubicBezTo>
                <a:cubicBezTo>
                  <a:pt x="649281" y="541108"/>
                  <a:pt x="709662" y="567096"/>
                  <a:pt x="782271" y="525824"/>
                </a:cubicBezTo>
                <a:cubicBezTo>
                  <a:pt x="830805" y="498308"/>
                  <a:pt x="908383" y="528115"/>
                  <a:pt x="967998" y="552574"/>
                </a:cubicBezTo>
                <a:cubicBezTo>
                  <a:pt x="1017296" y="572827"/>
                  <a:pt x="1064301" y="578177"/>
                  <a:pt x="1129651" y="552574"/>
                </a:cubicBezTo>
                <a:cubicBezTo>
                  <a:pt x="1070417" y="536905"/>
                  <a:pt x="1024939" y="523149"/>
                  <a:pt x="978317" y="513593"/>
                </a:cubicBezTo>
                <a:cubicBezTo>
                  <a:pt x="941248" y="505952"/>
                  <a:pt x="1029526" y="474996"/>
                  <a:pt x="1074620" y="478818"/>
                </a:cubicBezTo>
                <a:cubicBezTo>
                  <a:pt x="1137676" y="484168"/>
                  <a:pt x="1102136" y="464296"/>
                  <a:pt x="1091435" y="436781"/>
                </a:cubicBezTo>
                <a:cubicBezTo>
                  <a:pt x="1079970" y="407355"/>
                  <a:pt x="1113982" y="398184"/>
                  <a:pt x="1135383" y="404296"/>
                </a:cubicBezTo>
                <a:cubicBezTo>
                  <a:pt x="1217545" y="428374"/>
                  <a:pt x="1299326" y="385955"/>
                  <a:pt x="1384166" y="420349"/>
                </a:cubicBezTo>
                <a:cubicBezTo>
                  <a:pt x="1362764" y="335509"/>
                  <a:pt x="1316523" y="298440"/>
                  <a:pt x="1219839" y="286593"/>
                </a:cubicBezTo>
                <a:cubicBezTo>
                  <a:pt x="1183533" y="282009"/>
                  <a:pt x="1145701" y="288887"/>
                  <a:pt x="1114364" y="264428"/>
                </a:cubicBezTo>
                <a:cubicBezTo>
                  <a:pt x="1096402" y="250290"/>
                  <a:pt x="1076148" y="233474"/>
                  <a:pt x="1090289" y="207487"/>
                </a:cubicBezTo>
                <a:cubicBezTo>
                  <a:pt x="1100223" y="189144"/>
                  <a:pt x="1121626" y="189144"/>
                  <a:pt x="1139204" y="195259"/>
                </a:cubicBezTo>
                <a:cubicBezTo>
                  <a:pt x="1217929" y="222393"/>
                  <a:pt x="1300091" y="232328"/>
                  <a:pt x="1382254" y="242265"/>
                </a:cubicBezTo>
                <a:cubicBezTo>
                  <a:pt x="1394866" y="243793"/>
                  <a:pt x="1409004" y="248762"/>
                  <a:pt x="1423145" y="223537"/>
                </a:cubicBezTo>
                <a:cubicBezTo>
                  <a:pt x="1269520" y="182647"/>
                  <a:pt x="1123536" y="124559"/>
                  <a:pt x="965705" y="102013"/>
                </a:cubicBezTo>
                <a:cubicBezTo>
                  <a:pt x="967998" y="91312"/>
                  <a:pt x="970292" y="80612"/>
                  <a:pt x="972586" y="69912"/>
                </a:cubicBezTo>
                <a:cubicBezTo>
                  <a:pt x="1096020" y="85197"/>
                  <a:pt x="1219457" y="100484"/>
                  <a:pt x="1375376" y="119593"/>
                </a:cubicBezTo>
                <a:cubicBezTo>
                  <a:pt x="1279454" y="58828"/>
                  <a:pt x="1188885" y="79084"/>
                  <a:pt x="1117804" y="25200"/>
                </a:cubicBezTo>
                <a:cubicBezTo>
                  <a:pt x="1131179" y="4755"/>
                  <a:pt x="1147325" y="-405"/>
                  <a:pt x="1164045" y="25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68928" y="2242457"/>
            <a:ext cx="3731849" cy="2373086"/>
          </a:xfrm>
        </p:spPr>
        <p:txBody>
          <a:bodyPr anchor="ctr"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Content Placeholder 13">
            <a:extLst>
              <a:ext uri="{FF2B5EF4-FFF2-40B4-BE49-F238E27FC236}">
                <a16:creationId xmlns:a16="http://schemas.microsoft.com/office/drawing/2014/main" id="{CCD14F82-32BC-4E61-83EA-CB71ED780A3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35763" y="712788"/>
            <a:ext cx="4618037" cy="5432425"/>
          </a:xfrm>
        </p:spPr>
        <p:txBody>
          <a:bodyPr anchor="ctr"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55466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52F74EF-6A19-4BD7-8279-F105381ACB1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9153" y="0"/>
            <a:ext cx="6105136" cy="6240787"/>
          </a:xfrm>
          <a:custGeom>
            <a:avLst/>
            <a:gdLst>
              <a:gd name="connsiteX0" fmla="*/ 0 w 6105136"/>
              <a:gd name="connsiteY0" fmla="*/ 0 h 6240787"/>
              <a:gd name="connsiteX1" fmla="*/ 4523152 w 6105136"/>
              <a:gd name="connsiteY1" fmla="*/ 0 h 6240787"/>
              <a:gd name="connsiteX2" fmla="*/ 4608623 w 6105136"/>
              <a:gd name="connsiteY2" fmla="*/ 39946 h 6240787"/>
              <a:gd name="connsiteX3" fmla="*/ 4823827 w 6105136"/>
              <a:gd name="connsiteY3" fmla="*/ 132755 h 6240787"/>
              <a:gd name="connsiteX4" fmla="*/ 4905422 w 6105136"/>
              <a:gd name="connsiteY4" fmla="*/ 207003 h 6240787"/>
              <a:gd name="connsiteX5" fmla="*/ 5580181 w 6105136"/>
              <a:gd name="connsiteY5" fmla="*/ 692427 h 6240787"/>
              <a:gd name="connsiteX6" fmla="*/ 5451100 w 6105136"/>
              <a:gd name="connsiteY6" fmla="*/ 795341 h 6240787"/>
              <a:gd name="connsiteX7" fmla="*/ 5690699 w 6105136"/>
              <a:gd name="connsiteY7" fmla="*/ 918459 h 6240787"/>
              <a:gd name="connsiteX8" fmla="*/ 5744662 w 6105136"/>
              <a:gd name="connsiteY8" fmla="*/ 970151 h 6240787"/>
              <a:gd name="connsiteX9" fmla="*/ 5698902 w 6105136"/>
              <a:gd name="connsiteY9" fmla="*/ 1032179 h 6240787"/>
              <a:gd name="connsiteX10" fmla="*/ 5599609 w 6105136"/>
              <a:gd name="connsiteY10" fmla="*/ 1075412 h 6240787"/>
              <a:gd name="connsiteX11" fmla="*/ 5467939 w 6105136"/>
              <a:gd name="connsiteY11" fmla="*/ 1184902 h 6240787"/>
              <a:gd name="connsiteX12" fmla="*/ 5473118 w 6105136"/>
              <a:gd name="connsiteY12" fmla="*/ 1270428 h 6240787"/>
              <a:gd name="connsiteX13" fmla="*/ 5551259 w 6105136"/>
              <a:gd name="connsiteY13" fmla="*/ 1425502 h 6240787"/>
              <a:gd name="connsiteX14" fmla="*/ 5433832 w 6105136"/>
              <a:gd name="connsiteY14" fmla="*/ 1587625 h 6240787"/>
              <a:gd name="connsiteX15" fmla="*/ 5373392 w 6105136"/>
              <a:gd name="connsiteY15" fmla="*/ 1635554 h 6240787"/>
              <a:gd name="connsiteX16" fmla="*/ 5489956 w 6105136"/>
              <a:gd name="connsiteY16" fmla="*/ 1652001 h 6240787"/>
              <a:gd name="connsiteX17" fmla="*/ 5530536 w 6105136"/>
              <a:gd name="connsiteY17" fmla="*/ 1719670 h 6240787"/>
              <a:gd name="connsiteX18" fmla="*/ 5548668 w 6105136"/>
              <a:gd name="connsiteY18" fmla="*/ 1753506 h 6240787"/>
              <a:gd name="connsiteX19" fmla="*/ 5658753 w 6105136"/>
              <a:gd name="connsiteY19" fmla="*/ 1965440 h 6240787"/>
              <a:gd name="connsiteX20" fmla="*/ 5640189 w 6105136"/>
              <a:gd name="connsiteY20" fmla="*/ 2024647 h 6240787"/>
              <a:gd name="connsiteX21" fmla="*/ 5456712 w 6105136"/>
              <a:gd name="connsiteY21" fmla="*/ 2310829 h 6240787"/>
              <a:gd name="connsiteX22" fmla="*/ 5651844 w 6105136"/>
              <a:gd name="connsiteY22" fmla="*/ 2390715 h 6240787"/>
              <a:gd name="connsiteX23" fmla="*/ 5663501 w 6105136"/>
              <a:gd name="connsiteY23" fmla="*/ 2526050 h 6240787"/>
              <a:gd name="connsiteX24" fmla="*/ 5762794 w 6105136"/>
              <a:gd name="connsiteY24" fmla="*/ 2677365 h 6240787"/>
              <a:gd name="connsiteX25" fmla="*/ 5981237 w 6105136"/>
              <a:gd name="connsiteY25" fmla="*/ 2890238 h 6240787"/>
              <a:gd name="connsiteX26" fmla="*/ 6105136 w 6105136"/>
              <a:gd name="connsiteY26" fmla="*/ 3033093 h 6240787"/>
              <a:gd name="connsiteX27" fmla="*/ 5891443 w 6105136"/>
              <a:gd name="connsiteY27" fmla="*/ 3071156 h 6240787"/>
              <a:gd name="connsiteX28" fmla="*/ 5858202 w 6105136"/>
              <a:gd name="connsiteY28" fmla="*/ 3093243 h 6240787"/>
              <a:gd name="connsiteX29" fmla="*/ 5883673 w 6105136"/>
              <a:gd name="connsiteY29" fmla="*/ 3168428 h 6240787"/>
              <a:gd name="connsiteX30" fmla="*/ 5917778 w 6105136"/>
              <a:gd name="connsiteY30" fmla="*/ 3243149 h 6240787"/>
              <a:gd name="connsiteX31" fmla="*/ 5894034 w 6105136"/>
              <a:gd name="connsiteY31" fmla="*/ 3301887 h 6240787"/>
              <a:gd name="connsiteX32" fmla="*/ 5727393 w 6105136"/>
              <a:gd name="connsiteY32" fmla="*/ 3556115 h 6240787"/>
              <a:gd name="connsiteX33" fmla="*/ 5590543 w 6105136"/>
              <a:gd name="connsiteY33" fmla="*/ 3657145 h 6240787"/>
              <a:gd name="connsiteX34" fmla="*/ 5278850 w 6105136"/>
              <a:gd name="connsiteY34" fmla="*/ 4116255 h 6240787"/>
              <a:gd name="connsiteX35" fmla="*/ 5180851 w 6105136"/>
              <a:gd name="connsiteY35" fmla="*/ 4265220 h 6240787"/>
              <a:gd name="connsiteX36" fmla="*/ 5253380 w 6105136"/>
              <a:gd name="connsiteY36" fmla="*/ 4317849 h 6240787"/>
              <a:gd name="connsiteX37" fmla="*/ 5114368 w 6105136"/>
              <a:gd name="connsiteY37" fmla="*/ 4473866 h 6240787"/>
              <a:gd name="connsiteX38" fmla="*/ 4950749 w 6105136"/>
              <a:gd name="connsiteY38" fmla="*/ 4647262 h 6240787"/>
              <a:gd name="connsiteX39" fmla="*/ 4908013 w 6105136"/>
              <a:gd name="connsiteY39" fmla="*/ 4693317 h 6240787"/>
              <a:gd name="connsiteX40" fmla="*/ 1535079 w 6105136"/>
              <a:gd name="connsiteY40" fmla="*/ 6239347 h 6240787"/>
              <a:gd name="connsiteX41" fmla="*/ 645760 w 6105136"/>
              <a:gd name="connsiteY41" fmla="*/ 6011438 h 6240787"/>
              <a:gd name="connsiteX42" fmla="*/ 293915 w 6105136"/>
              <a:gd name="connsiteY42" fmla="*/ 5834280 h 6240787"/>
              <a:gd name="connsiteX43" fmla="*/ 68403 w 6105136"/>
              <a:gd name="connsiteY43" fmla="*/ 5686489 h 6240787"/>
              <a:gd name="connsiteX44" fmla="*/ 0 w 6105136"/>
              <a:gd name="connsiteY44" fmla="*/ 5638313 h 6240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6105136" h="6240787">
                <a:moveTo>
                  <a:pt x="0" y="0"/>
                </a:moveTo>
                <a:lnTo>
                  <a:pt x="4523152" y="0"/>
                </a:lnTo>
                <a:lnTo>
                  <a:pt x="4608623" y="39946"/>
                </a:lnTo>
                <a:cubicBezTo>
                  <a:pt x="4678991" y="74838"/>
                  <a:pt x="4748927" y="110669"/>
                  <a:pt x="4823827" y="132755"/>
                </a:cubicBezTo>
                <a:cubicBezTo>
                  <a:pt x="4855776" y="142154"/>
                  <a:pt x="4894198" y="175047"/>
                  <a:pt x="4905422" y="207003"/>
                </a:cubicBezTo>
                <a:cubicBezTo>
                  <a:pt x="4941685" y="310386"/>
                  <a:pt x="5665659" y="600325"/>
                  <a:pt x="5580181" y="692427"/>
                </a:cubicBezTo>
                <a:cubicBezTo>
                  <a:pt x="5544781" y="730492"/>
                  <a:pt x="5499020" y="757748"/>
                  <a:pt x="5451100" y="795341"/>
                </a:cubicBezTo>
                <a:cubicBezTo>
                  <a:pt x="5523197" y="866299"/>
                  <a:pt x="5604356" y="897314"/>
                  <a:pt x="5690699" y="918459"/>
                </a:cubicBezTo>
                <a:cubicBezTo>
                  <a:pt x="5716602" y="925039"/>
                  <a:pt x="5742073" y="938195"/>
                  <a:pt x="5744662" y="970151"/>
                </a:cubicBezTo>
                <a:cubicBezTo>
                  <a:pt x="5747252" y="1003514"/>
                  <a:pt x="5720917" y="1016670"/>
                  <a:pt x="5698902" y="1032179"/>
                </a:cubicBezTo>
                <a:cubicBezTo>
                  <a:pt x="5668250" y="1053794"/>
                  <a:pt x="5638462" y="1072593"/>
                  <a:pt x="5599609" y="1075412"/>
                </a:cubicBezTo>
                <a:cubicBezTo>
                  <a:pt x="5535715" y="1079641"/>
                  <a:pt x="5505065" y="1139790"/>
                  <a:pt x="5467939" y="1184902"/>
                </a:cubicBezTo>
                <a:cubicBezTo>
                  <a:pt x="5447216" y="1210280"/>
                  <a:pt x="5436855" y="1261499"/>
                  <a:pt x="5473118" y="1270428"/>
                </a:cubicBezTo>
                <a:cubicBezTo>
                  <a:pt x="5560323" y="1292044"/>
                  <a:pt x="5553415" y="1354544"/>
                  <a:pt x="5551259" y="1425502"/>
                </a:cubicBezTo>
                <a:cubicBezTo>
                  <a:pt x="5548236" y="1513377"/>
                  <a:pt x="5496862" y="1553789"/>
                  <a:pt x="5433832" y="1587625"/>
                </a:cubicBezTo>
                <a:cubicBezTo>
                  <a:pt x="5412247" y="1599371"/>
                  <a:pt x="5381597" y="1598900"/>
                  <a:pt x="5373392" y="1635554"/>
                </a:cubicBezTo>
                <a:cubicBezTo>
                  <a:pt x="5408793" y="1670331"/>
                  <a:pt x="5451964" y="1642134"/>
                  <a:pt x="5489956" y="1652001"/>
                </a:cubicBezTo>
                <a:cubicBezTo>
                  <a:pt x="5521470" y="1659991"/>
                  <a:pt x="5573707" y="1655762"/>
                  <a:pt x="5530536" y="1719670"/>
                </a:cubicBezTo>
                <a:cubicBezTo>
                  <a:pt x="5518014" y="1737997"/>
                  <a:pt x="5532692" y="1752096"/>
                  <a:pt x="5548668" y="1753506"/>
                </a:cubicBezTo>
                <a:cubicBezTo>
                  <a:pt x="5676454" y="1768073"/>
                  <a:pt x="5617741" y="1897301"/>
                  <a:pt x="5658753" y="1965440"/>
                </a:cubicBezTo>
                <a:cubicBezTo>
                  <a:pt x="5669976" y="1984234"/>
                  <a:pt x="5657889" y="2016659"/>
                  <a:pt x="5640189" y="2024647"/>
                </a:cubicBezTo>
                <a:cubicBezTo>
                  <a:pt x="5527080" y="2077279"/>
                  <a:pt x="5511540" y="2202748"/>
                  <a:pt x="5456712" y="2310829"/>
                </a:cubicBezTo>
                <a:cubicBezTo>
                  <a:pt x="5516289" y="2353591"/>
                  <a:pt x="5587520" y="2362989"/>
                  <a:pt x="5651844" y="2390715"/>
                </a:cubicBezTo>
                <a:cubicBezTo>
                  <a:pt x="5718760" y="2419850"/>
                  <a:pt x="5718760" y="2441466"/>
                  <a:pt x="5663501" y="2526050"/>
                </a:cubicBezTo>
                <a:cubicBezTo>
                  <a:pt x="5807259" y="2544380"/>
                  <a:pt x="5807259" y="2544380"/>
                  <a:pt x="5762794" y="2677365"/>
                </a:cubicBezTo>
                <a:cubicBezTo>
                  <a:pt x="5883243" y="2689583"/>
                  <a:pt x="5962676" y="2752552"/>
                  <a:pt x="5981237" y="2890238"/>
                </a:cubicBezTo>
                <a:cubicBezTo>
                  <a:pt x="5990305" y="2956967"/>
                  <a:pt x="6044700" y="2988450"/>
                  <a:pt x="6105136" y="3033093"/>
                </a:cubicBezTo>
                <a:cubicBezTo>
                  <a:pt x="6030022" y="3076327"/>
                  <a:pt x="5979081" y="3166550"/>
                  <a:pt x="5891443" y="3071156"/>
                </a:cubicBezTo>
                <a:cubicBezTo>
                  <a:pt x="5859498" y="3036383"/>
                  <a:pt x="5862517" y="3080554"/>
                  <a:pt x="5858202" y="3093243"/>
                </a:cubicBezTo>
                <a:cubicBezTo>
                  <a:pt x="5847842" y="3124256"/>
                  <a:pt x="5869424" y="3144934"/>
                  <a:pt x="5883673" y="3168428"/>
                </a:cubicBezTo>
                <a:cubicBezTo>
                  <a:pt x="5897486" y="3191926"/>
                  <a:pt x="5913893" y="3216830"/>
                  <a:pt x="5917778" y="3243149"/>
                </a:cubicBezTo>
                <a:cubicBezTo>
                  <a:pt x="5920365" y="3261475"/>
                  <a:pt x="5907848" y="3288257"/>
                  <a:pt x="5894034" y="3301887"/>
                </a:cubicBezTo>
                <a:cubicBezTo>
                  <a:pt x="5821506" y="3373784"/>
                  <a:pt x="5864677" y="3535437"/>
                  <a:pt x="5727393" y="3556115"/>
                </a:cubicBezTo>
                <a:cubicBezTo>
                  <a:pt x="5665659" y="3565510"/>
                  <a:pt x="5635872" y="3624721"/>
                  <a:pt x="5590543" y="3657145"/>
                </a:cubicBezTo>
                <a:cubicBezTo>
                  <a:pt x="5432970" y="3770396"/>
                  <a:pt x="5327632" y="3916071"/>
                  <a:pt x="5278850" y="4116255"/>
                </a:cubicBezTo>
                <a:cubicBezTo>
                  <a:pt x="5265468" y="4171705"/>
                  <a:pt x="5214092" y="4216350"/>
                  <a:pt x="5180851" y="4265220"/>
                </a:cubicBezTo>
                <a:cubicBezTo>
                  <a:pt x="5196826" y="4300933"/>
                  <a:pt x="5284029" y="4223867"/>
                  <a:pt x="5253380" y="4317849"/>
                </a:cubicBezTo>
                <a:cubicBezTo>
                  <a:pt x="5230067" y="4388339"/>
                  <a:pt x="5170490" y="4432042"/>
                  <a:pt x="5114368" y="4473866"/>
                </a:cubicBezTo>
                <a:cubicBezTo>
                  <a:pt x="5050475" y="4521325"/>
                  <a:pt x="4979676" y="4559388"/>
                  <a:pt x="4950749" y="4647262"/>
                </a:cubicBezTo>
                <a:cubicBezTo>
                  <a:pt x="4944706" y="4666061"/>
                  <a:pt x="4925279" y="4685796"/>
                  <a:pt x="4908013" y="4693317"/>
                </a:cubicBezTo>
                <a:cubicBezTo>
                  <a:pt x="4007468" y="6239820"/>
                  <a:pt x="1790648" y="6250156"/>
                  <a:pt x="1535079" y="6239347"/>
                </a:cubicBezTo>
                <a:cubicBezTo>
                  <a:pt x="1225543" y="6225721"/>
                  <a:pt x="932844" y="6130326"/>
                  <a:pt x="645760" y="6011438"/>
                </a:cubicBezTo>
                <a:cubicBezTo>
                  <a:pt x="524448" y="5961158"/>
                  <a:pt x="411775" y="5889730"/>
                  <a:pt x="293915" y="5834280"/>
                </a:cubicBezTo>
                <a:cubicBezTo>
                  <a:pt x="212539" y="5795981"/>
                  <a:pt x="140444" y="5740295"/>
                  <a:pt x="68403" y="5686489"/>
                </a:cubicBezTo>
                <a:lnTo>
                  <a:pt x="0" y="5638313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409EFF82-B4B6-4B60-B389-A87BD677DE0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55502" y="211465"/>
            <a:ext cx="4941484" cy="3877363"/>
          </a:xfrm>
          <a:custGeom>
            <a:avLst/>
            <a:gdLst>
              <a:gd name="connsiteX0" fmla="*/ 4156023 w 4941484"/>
              <a:gd name="connsiteY0" fmla="*/ 17 h 3877363"/>
              <a:gd name="connsiteX1" fmla="*/ 4187225 w 4941484"/>
              <a:gd name="connsiteY1" fmla="*/ 16745 h 3877363"/>
              <a:gd name="connsiteX2" fmla="*/ 4013424 w 4941484"/>
              <a:gd name="connsiteY2" fmla="*/ 79463 h 3877363"/>
              <a:gd name="connsiteX3" fmla="*/ 4285215 w 4941484"/>
              <a:gd name="connsiteY3" fmla="*/ 46454 h 3877363"/>
              <a:gd name="connsiteX4" fmla="*/ 4289855 w 4941484"/>
              <a:gd name="connsiteY4" fmla="*/ 67782 h 3877363"/>
              <a:gd name="connsiteX5" fmla="*/ 3981190 w 4941484"/>
              <a:gd name="connsiteY5" fmla="*/ 148529 h 3877363"/>
              <a:gd name="connsiteX6" fmla="*/ 4008783 w 4941484"/>
              <a:gd name="connsiteY6" fmla="*/ 160972 h 3877363"/>
              <a:gd name="connsiteX7" fmla="*/ 4172785 w 4941484"/>
              <a:gd name="connsiteY7" fmla="*/ 129739 h 3877363"/>
              <a:gd name="connsiteX8" fmla="*/ 4205791 w 4941484"/>
              <a:gd name="connsiteY8" fmla="*/ 137864 h 3877363"/>
              <a:gd name="connsiteX9" fmla="*/ 4189547 w 4941484"/>
              <a:gd name="connsiteY9" fmla="*/ 175697 h 3877363"/>
              <a:gd name="connsiteX10" fmla="*/ 4118375 w 4941484"/>
              <a:gd name="connsiteY10" fmla="*/ 190425 h 3877363"/>
              <a:gd name="connsiteX11" fmla="*/ 4007492 w 4941484"/>
              <a:gd name="connsiteY11" fmla="*/ 279299 h 3877363"/>
              <a:gd name="connsiteX12" fmla="*/ 4175363 w 4941484"/>
              <a:gd name="connsiteY12" fmla="*/ 268633 h 3877363"/>
              <a:gd name="connsiteX13" fmla="*/ 4205019 w 4941484"/>
              <a:gd name="connsiteY13" fmla="*/ 290216 h 3877363"/>
              <a:gd name="connsiteX14" fmla="*/ 4216365 w 4941484"/>
              <a:gd name="connsiteY14" fmla="*/ 318148 h 3877363"/>
              <a:gd name="connsiteX15" fmla="*/ 4281347 w 4941484"/>
              <a:gd name="connsiteY15" fmla="*/ 341254 h 3877363"/>
              <a:gd name="connsiteX16" fmla="*/ 4179231 w 4941484"/>
              <a:gd name="connsiteY16" fmla="*/ 367154 h 3877363"/>
              <a:gd name="connsiteX17" fmla="*/ 4288309 w 4941484"/>
              <a:gd name="connsiteY17" fmla="*/ 367154 h 3877363"/>
              <a:gd name="connsiteX18" fmla="*/ 4413633 w 4941484"/>
              <a:gd name="connsiteY18" fmla="*/ 349381 h 3877363"/>
              <a:gd name="connsiteX19" fmla="*/ 4547207 w 4941484"/>
              <a:gd name="connsiteY19" fmla="*/ 354966 h 3877363"/>
              <a:gd name="connsiteX20" fmla="*/ 4814356 w 4941484"/>
              <a:gd name="connsiteY20" fmla="*/ 322211 h 3877363"/>
              <a:gd name="connsiteX21" fmla="*/ 4941484 w 4941484"/>
              <a:gd name="connsiteY21" fmla="*/ 324495 h 3877363"/>
              <a:gd name="connsiteX22" fmla="*/ 4234673 w 4941484"/>
              <a:gd name="connsiteY22" fmla="*/ 544899 h 3877363"/>
              <a:gd name="connsiteX23" fmla="*/ 4270775 w 4941484"/>
              <a:gd name="connsiteY23" fmla="*/ 593397 h 3877363"/>
              <a:gd name="connsiteX24" fmla="*/ 4122759 w 4941484"/>
              <a:gd name="connsiteY24" fmla="*/ 646212 h 3877363"/>
              <a:gd name="connsiteX25" fmla="*/ 4086400 w 4941484"/>
              <a:gd name="connsiteY25" fmla="*/ 698520 h 3877363"/>
              <a:gd name="connsiteX26" fmla="*/ 4132041 w 4941484"/>
              <a:gd name="connsiteY26" fmla="*/ 693950 h 3877363"/>
              <a:gd name="connsiteX27" fmla="*/ 4171237 w 4941484"/>
              <a:gd name="connsiteY27" fmla="*/ 703852 h 3877363"/>
              <a:gd name="connsiteX28" fmla="*/ 4154992 w 4941484"/>
              <a:gd name="connsiteY28" fmla="*/ 770380 h 3877363"/>
              <a:gd name="connsiteX29" fmla="*/ 3945863 w 4941484"/>
              <a:gd name="connsiteY29" fmla="*/ 856205 h 3877363"/>
              <a:gd name="connsiteX30" fmla="*/ 3927039 w 4941484"/>
              <a:gd name="connsiteY30" fmla="*/ 884136 h 3877363"/>
              <a:gd name="connsiteX31" fmla="*/ 3952052 w 4941484"/>
              <a:gd name="connsiteY31" fmla="*/ 903942 h 3877363"/>
              <a:gd name="connsiteX32" fmla="*/ 4019613 w 4941484"/>
              <a:gd name="connsiteY32" fmla="*/ 914098 h 3877363"/>
              <a:gd name="connsiteX33" fmla="*/ 3924977 w 4941484"/>
              <a:gd name="connsiteY33" fmla="*/ 1009319 h 3877363"/>
              <a:gd name="connsiteX34" fmla="*/ 3890421 w 4941484"/>
              <a:gd name="connsiteY34" fmla="*/ 1035726 h 3877363"/>
              <a:gd name="connsiteX35" fmla="*/ 3831370 w 4941484"/>
              <a:gd name="connsiteY35" fmla="*/ 1076608 h 3877363"/>
              <a:gd name="connsiteX36" fmla="*/ 3830339 w 4941484"/>
              <a:gd name="connsiteY36" fmla="*/ 1089050 h 3877363"/>
              <a:gd name="connsiteX37" fmla="*/ 3910793 w 4941484"/>
              <a:gd name="connsiteY37" fmla="*/ 1132978 h 3877363"/>
              <a:gd name="connsiteX38" fmla="*/ 4055971 w 4941484"/>
              <a:gd name="connsiteY38" fmla="*/ 1121043 h 3877363"/>
              <a:gd name="connsiteX39" fmla="*/ 3841428 w 4941484"/>
              <a:gd name="connsiteY39" fmla="*/ 1186555 h 3877363"/>
              <a:gd name="connsiteX40" fmla="*/ 4535860 w 4941484"/>
              <a:gd name="connsiteY40" fmla="*/ 1030395 h 3877363"/>
              <a:gd name="connsiteX41" fmla="*/ 4491508 w 4941484"/>
              <a:gd name="connsiteY41" fmla="*/ 1071275 h 3877363"/>
              <a:gd name="connsiteX42" fmla="*/ 4248597 w 4941484"/>
              <a:gd name="connsiteY42" fmla="*/ 1178936 h 3877363"/>
              <a:gd name="connsiteX43" fmla="*/ 4179749 w 4941484"/>
              <a:gd name="connsiteY43" fmla="*/ 1246481 h 3877363"/>
              <a:gd name="connsiteX44" fmla="*/ 4107545 w 4941484"/>
              <a:gd name="connsiteY44" fmla="*/ 1283806 h 3877363"/>
              <a:gd name="connsiteX45" fmla="*/ 4006204 w 4941484"/>
              <a:gd name="connsiteY45" fmla="*/ 1283045 h 3877363"/>
              <a:gd name="connsiteX46" fmla="*/ 3934259 w 4941484"/>
              <a:gd name="connsiteY46" fmla="*/ 1340431 h 3877363"/>
              <a:gd name="connsiteX47" fmla="*/ 4009298 w 4941484"/>
              <a:gd name="connsiteY47" fmla="*/ 1352619 h 3877363"/>
              <a:gd name="connsiteX48" fmla="*/ 4097230 w 4941484"/>
              <a:gd name="connsiteY48" fmla="*/ 1343224 h 3877363"/>
              <a:gd name="connsiteX49" fmla="*/ 4287021 w 4941484"/>
              <a:gd name="connsiteY49" fmla="*/ 1346270 h 3877363"/>
              <a:gd name="connsiteX50" fmla="*/ 4395839 w 4941484"/>
              <a:gd name="connsiteY50" fmla="*/ 1357443 h 3877363"/>
              <a:gd name="connsiteX51" fmla="*/ 4645969 w 4941484"/>
              <a:gd name="connsiteY51" fmla="*/ 1338398 h 3877363"/>
              <a:gd name="connsiteX52" fmla="*/ 4631270 w 4941484"/>
              <a:gd name="connsiteY52" fmla="*/ 1387152 h 3877363"/>
              <a:gd name="connsiteX53" fmla="*/ 4640555 w 4941484"/>
              <a:gd name="connsiteY53" fmla="*/ 1429556 h 3877363"/>
              <a:gd name="connsiteX54" fmla="*/ 4644165 w 4941484"/>
              <a:gd name="connsiteY54" fmla="*/ 1521730 h 3877363"/>
              <a:gd name="connsiteX55" fmla="*/ 4641844 w 4941484"/>
              <a:gd name="connsiteY55" fmla="*/ 1536712 h 3877363"/>
              <a:gd name="connsiteX56" fmla="*/ 4697799 w 4941484"/>
              <a:gd name="connsiteY56" fmla="*/ 1546361 h 3877363"/>
              <a:gd name="connsiteX57" fmla="*/ 4364379 w 4941484"/>
              <a:gd name="connsiteY57" fmla="*/ 1738070 h 3877363"/>
              <a:gd name="connsiteX58" fmla="*/ 4587175 w 4941484"/>
              <a:gd name="connsiteY58" fmla="*/ 1689317 h 3877363"/>
              <a:gd name="connsiteX59" fmla="*/ 4617346 w 4941484"/>
              <a:gd name="connsiteY59" fmla="*/ 1769810 h 3877363"/>
              <a:gd name="connsiteX60" fmla="*/ 4512653 w 4941484"/>
              <a:gd name="connsiteY60" fmla="*/ 1841415 h 3877363"/>
              <a:gd name="connsiteX61" fmla="*/ 4473973 w 4941484"/>
              <a:gd name="connsiteY61" fmla="*/ 1983103 h 3877363"/>
              <a:gd name="connsiteX62" fmla="*/ 4492798 w 4941484"/>
              <a:gd name="connsiteY62" fmla="*/ 2112602 h 3877363"/>
              <a:gd name="connsiteX63" fmla="*/ 4537665 w 4941484"/>
              <a:gd name="connsiteY63" fmla="*/ 2153737 h 3877363"/>
              <a:gd name="connsiteX64" fmla="*/ 4602648 w 4941484"/>
              <a:gd name="connsiteY64" fmla="*/ 2227627 h 3877363"/>
              <a:gd name="connsiteX65" fmla="*/ 4642875 w 4941484"/>
              <a:gd name="connsiteY65" fmla="*/ 2273333 h 3877363"/>
              <a:gd name="connsiteX66" fmla="*/ 4782639 w 4941484"/>
              <a:gd name="connsiteY66" fmla="*/ 2255559 h 3877363"/>
              <a:gd name="connsiteX67" fmla="*/ 4596201 w 4941484"/>
              <a:gd name="connsiteY67" fmla="*/ 2371602 h 3877363"/>
              <a:gd name="connsiteX68" fmla="*/ 4747311 w 4941484"/>
              <a:gd name="connsiteY68" fmla="*/ 2357127 h 3877363"/>
              <a:gd name="connsiteX69" fmla="*/ 4796563 w 4941484"/>
              <a:gd name="connsiteY69" fmla="*/ 2365252 h 3877363"/>
              <a:gd name="connsiteX70" fmla="*/ 4768455 w 4941484"/>
              <a:gd name="connsiteY70" fmla="*/ 2402832 h 3877363"/>
              <a:gd name="connsiteX71" fmla="*/ 4657573 w 4941484"/>
              <a:gd name="connsiteY71" fmla="*/ 2466566 h 3877363"/>
              <a:gd name="connsiteX72" fmla="*/ 4429103 w 4941484"/>
              <a:gd name="connsiteY72" fmla="*/ 2639233 h 3877363"/>
              <a:gd name="connsiteX73" fmla="*/ 4650355 w 4941484"/>
              <a:gd name="connsiteY73" fmla="*/ 2560010 h 3877363"/>
              <a:gd name="connsiteX74" fmla="*/ 4417243 w 4941484"/>
              <a:gd name="connsiteY74" fmla="*/ 2737500 h 3877363"/>
              <a:gd name="connsiteX75" fmla="*/ 4365411 w 4941484"/>
              <a:gd name="connsiteY75" fmla="*/ 2796409 h 3877363"/>
              <a:gd name="connsiteX76" fmla="*/ 4260717 w 4941484"/>
              <a:gd name="connsiteY76" fmla="*/ 2942666 h 3877363"/>
              <a:gd name="connsiteX77" fmla="*/ 4265875 w 4941484"/>
              <a:gd name="connsiteY77" fmla="*/ 2959171 h 3877363"/>
              <a:gd name="connsiteX78" fmla="*/ 4386814 w 4941484"/>
              <a:gd name="connsiteY78" fmla="*/ 2935557 h 3877363"/>
              <a:gd name="connsiteX79" fmla="*/ 4230031 w 4941484"/>
              <a:gd name="connsiteY79" fmla="*/ 3058455 h 3877363"/>
              <a:gd name="connsiteX80" fmla="*/ 4068091 w 4941484"/>
              <a:gd name="connsiteY80" fmla="*/ 3152912 h 3877363"/>
              <a:gd name="connsiteX81" fmla="*/ 4183101 w 4941484"/>
              <a:gd name="connsiteY81" fmla="*/ 3138440 h 3877363"/>
              <a:gd name="connsiteX82" fmla="*/ 4341172 w 4941484"/>
              <a:gd name="connsiteY82" fmla="*/ 3084354 h 3877363"/>
              <a:gd name="connsiteX83" fmla="*/ 4396097 w 4941484"/>
              <a:gd name="connsiteY83" fmla="*/ 3104668 h 3877363"/>
              <a:gd name="connsiteX84" fmla="*/ 4246278 w 4941484"/>
              <a:gd name="connsiteY84" fmla="*/ 3194048 h 3877363"/>
              <a:gd name="connsiteX85" fmla="*/ 4160408 w 4941484"/>
              <a:gd name="connsiteY85" fmla="*/ 3235438 h 3877363"/>
              <a:gd name="connsiteX86" fmla="*/ 4126113 w 4941484"/>
              <a:gd name="connsiteY86" fmla="*/ 3267177 h 3877363"/>
              <a:gd name="connsiteX87" fmla="*/ 4028123 w 4941484"/>
              <a:gd name="connsiteY87" fmla="*/ 3380425 h 3877363"/>
              <a:gd name="connsiteX88" fmla="*/ 3740344 w 4941484"/>
              <a:gd name="connsiteY88" fmla="*/ 3504084 h 3877363"/>
              <a:gd name="connsiteX89" fmla="*/ 3471133 w 4941484"/>
              <a:gd name="connsiteY89" fmla="*/ 3657707 h 3877363"/>
              <a:gd name="connsiteX90" fmla="*/ 3260969 w 4941484"/>
              <a:gd name="connsiteY90" fmla="*/ 3753434 h 3877363"/>
              <a:gd name="connsiteX91" fmla="*/ 2729767 w 4941484"/>
              <a:gd name="connsiteY91" fmla="*/ 3876585 h 3877363"/>
              <a:gd name="connsiteX92" fmla="*/ 715061 w 4941484"/>
              <a:gd name="connsiteY92" fmla="*/ 3041189 h 3877363"/>
              <a:gd name="connsiteX93" fmla="*/ 689533 w 4941484"/>
              <a:gd name="connsiteY93" fmla="*/ 3016303 h 3877363"/>
              <a:gd name="connsiteX94" fmla="*/ 591802 w 4941484"/>
              <a:gd name="connsiteY94" fmla="*/ 2922608 h 3877363"/>
              <a:gd name="connsiteX95" fmla="*/ 508767 w 4941484"/>
              <a:gd name="connsiteY95" fmla="*/ 2838305 h 3877363"/>
              <a:gd name="connsiteX96" fmla="*/ 552090 w 4941484"/>
              <a:gd name="connsiteY96" fmla="*/ 2809867 h 3877363"/>
              <a:gd name="connsiteX97" fmla="*/ 493553 w 4941484"/>
              <a:gd name="connsiteY97" fmla="*/ 2729374 h 3877363"/>
              <a:gd name="connsiteX98" fmla="*/ 307375 w 4941484"/>
              <a:gd name="connsiteY98" fmla="*/ 2481294 h 3877363"/>
              <a:gd name="connsiteX99" fmla="*/ 225632 w 4941484"/>
              <a:gd name="connsiteY99" fmla="*/ 2426702 h 3877363"/>
              <a:gd name="connsiteX100" fmla="*/ 126095 w 4941484"/>
              <a:gd name="connsiteY100" fmla="*/ 2289331 h 3877363"/>
              <a:gd name="connsiteX101" fmla="*/ 111912 w 4941484"/>
              <a:gd name="connsiteY101" fmla="*/ 2257592 h 3877363"/>
              <a:gd name="connsiteX102" fmla="*/ 132284 w 4941484"/>
              <a:gd name="connsiteY102" fmla="*/ 2217216 h 3877363"/>
              <a:gd name="connsiteX103" fmla="*/ 147498 w 4941484"/>
              <a:gd name="connsiteY103" fmla="*/ 2176590 h 3877363"/>
              <a:gd name="connsiteX104" fmla="*/ 127642 w 4941484"/>
              <a:gd name="connsiteY104" fmla="*/ 2164655 h 3877363"/>
              <a:gd name="connsiteX105" fmla="*/ 31511 w 4941484"/>
              <a:gd name="connsiteY105" fmla="*/ 2164406 h 3877363"/>
              <a:gd name="connsiteX106" fmla="*/ 0 w 4941484"/>
              <a:gd name="connsiteY106" fmla="*/ 2144089 h 3877363"/>
              <a:gd name="connsiteX107" fmla="*/ 0 w 4941484"/>
              <a:gd name="connsiteY107" fmla="*/ 2144087 h 3877363"/>
              <a:gd name="connsiteX108" fmla="*/ 48510 w 4941484"/>
              <a:gd name="connsiteY108" fmla="*/ 2109967 h 3877363"/>
              <a:gd name="connsiteX109" fmla="*/ 74006 w 4941484"/>
              <a:gd name="connsiteY109" fmla="*/ 2066897 h 3877363"/>
              <a:gd name="connsiteX110" fmla="*/ 204486 w 4941484"/>
              <a:gd name="connsiteY110" fmla="*/ 1951871 h 3877363"/>
              <a:gd name="connsiteX111" fmla="*/ 263796 w 4941484"/>
              <a:gd name="connsiteY111" fmla="*/ 1870107 h 3877363"/>
              <a:gd name="connsiteX112" fmla="*/ 270759 w 4941484"/>
              <a:gd name="connsiteY112" fmla="*/ 1796979 h 3877363"/>
              <a:gd name="connsiteX113" fmla="*/ 387314 w 4941484"/>
              <a:gd name="connsiteY113" fmla="*/ 1753813 h 3877363"/>
              <a:gd name="connsiteX114" fmla="*/ 277721 w 4941484"/>
              <a:gd name="connsiteY114" fmla="*/ 1599175 h 3877363"/>
              <a:gd name="connsiteX115" fmla="*/ 266631 w 4941484"/>
              <a:gd name="connsiteY115" fmla="*/ 1567182 h 3877363"/>
              <a:gd name="connsiteX116" fmla="*/ 332387 w 4941484"/>
              <a:gd name="connsiteY116" fmla="*/ 1452664 h 3877363"/>
              <a:gd name="connsiteX117" fmla="*/ 343218 w 4941484"/>
              <a:gd name="connsiteY117" fmla="*/ 1434381 h 3877363"/>
              <a:gd name="connsiteX118" fmla="*/ 367457 w 4941484"/>
              <a:gd name="connsiteY118" fmla="*/ 1397816 h 3877363"/>
              <a:gd name="connsiteX119" fmla="*/ 437082 w 4941484"/>
              <a:gd name="connsiteY119" fmla="*/ 1388929 h 3877363"/>
              <a:gd name="connsiteX120" fmla="*/ 400981 w 4941484"/>
              <a:gd name="connsiteY120" fmla="*/ 1363030 h 3877363"/>
              <a:gd name="connsiteX121" fmla="*/ 330840 w 4941484"/>
              <a:gd name="connsiteY121" fmla="*/ 1275427 h 3877363"/>
              <a:gd name="connsiteX122" fmla="*/ 377515 w 4941484"/>
              <a:gd name="connsiteY122" fmla="*/ 1191633 h 3877363"/>
              <a:gd name="connsiteX123" fmla="*/ 380607 w 4941484"/>
              <a:gd name="connsiteY123" fmla="*/ 1145419 h 3877363"/>
              <a:gd name="connsiteX124" fmla="*/ 301959 w 4941484"/>
              <a:gd name="connsiteY124" fmla="*/ 1086257 h 3877363"/>
              <a:gd name="connsiteX125" fmla="*/ 242650 w 4941484"/>
              <a:gd name="connsiteY125" fmla="*/ 1062896 h 3877363"/>
              <a:gd name="connsiteX126" fmla="*/ 215316 w 4941484"/>
              <a:gd name="connsiteY126" fmla="*/ 1029379 h 3877363"/>
              <a:gd name="connsiteX127" fmla="*/ 247550 w 4941484"/>
              <a:gd name="connsiteY127" fmla="*/ 1001447 h 3877363"/>
              <a:gd name="connsiteX128" fmla="*/ 390667 w 4941484"/>
              <a:gd name="connsiteY128" fmla="*/ 934920 h 3877363"/>
              <a:gd name="connsiteX129" fmla="*/ 313563 w 4941484"/>
              <a:gd name="connsiteY129" fmla="*/ 879311 h 3877363"/>
              <a:gd name="connsiteX130" fmla="*/ 716608 w 4941484"/>
              <a:gd name="connsiteY130" fmla="*/ 617012 h 3877363"/>
              <a:gd name="connsiteX131" fmla="*/ 765346 w 4941484"/>
              <a:gd name="connsiteY131" fmla="*/ 576892 h 3877363"/>
              <a:gd name="connsiteX132" fmla="*/ 1023984 w 4941484"/>
              <a:gd name="connsiteY132" fmla="*/ 479640 h 3877363"/>
              <a:gd name="connsiteX133" fmla="*/ 1290101 w 4941484"/>
              <a:gd name="connsiteY133" fmla="*/ 410829 h 3877363"/>
              <a:gd name="connsiteX134" fmla="*/ 1105212 w 4941484"/>
              <a:gd name="connsiteY134" fmla="*/ 265586 h 3877363"/>
              <a:gd name="connsiteX135" fmla="*/ 1387575 w 4941484"/>
              <a:gd name="connsiteY135" fmla="*/ 231814 h 3877363"/>
              <a:gd name="connsiteX136" fmla="*/ 1415166 w 4941484"/>
              <a:gd name="connsiteY136" fmla="*/ 232831 h 3877363"/>
              <a:gd name="connsiteX137" fmla="*/ 1969579 w 4941484"/>
              <a:gd name="connsiteY137" fmla="*/ 210485 h 3877363"/>
              <a:gd name="connsiteX138" fmla="*/ 2764321 w 4941484"/>
              <a:gd name="connsiteY138" fmla="*/ 136340 h 3877363"/>
              <a:gd name="connsiteX139" fmla="*/ 3422137 w 4941484"/>
              <a:gd name="connsiteY139" fmla="*/ 91905 h 3877363"/>
              <a:gd name="connsiteX140" fmla="*/ 4122502 w 4941484"/>
              <a:gd name="connsiteY140" fmla="*/ 5572 h 3877363"/>
              <a:gd name="connsiteX141" fmla="*/ 4156023 w 4941484"/>
              <a:gd name="connsiteY141" fmla="*/ 17 h 3877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4941484" h="3877363">
                <a:moveTo>
                  <a:pt x="4156023" y="17"/>
                </a:moveTo>
                <a:cubicBezTo>
                  <a:pt x="4167305" y="-269"/>
                  <a:pt x="4178200" y="3160"/>
                  <a:pt x="4187225" y="16745"/>
                </a:cubicBezTo>
                <a:cubicBezTo>
                  <a:pt x="4139263" y="52547"/>
                  <a:pt x="4078148" y="39089"/>
                  <a:pt x="4013424" y="79463"/>
                </a:cubicBezTo>
                <a:cubicBezTo>
                  <a:pt x="4118633" y="66766"/>
                  <a:pt x="4201925" y="56609"/>
                  <a:pt x="4285215" y="46454"/>
                </a:cubicBezTo>
                <a:cubicBezTo>
                  <a:pt x="4286763" y="53563"/>
                  <a:pt x="4288309" y="60673"/>
                  <a:pt x="4289855" y="67782"/>
                </a:cubicBezTo>
                <a:cubicBezTo>
                  <a:pt x="4183358" y="82763"/>
                  <a:pt x="4084852" y="121359"/>
                  <a:pt x="3981190" y="148529"/>
                </a:cubicBezTo>
                <a:cubicBezTo>
                  <a:pt x="3990733" y="165289"/>
                  <a:pt x="4000273" y="161987"/>
                  <a:pt x="4008783" y="160972"/>
                </a:cubicBezTo>
                <a:cubicBezTo>
                  <a:pt x="4064224" y="154369"/>
                  <a:pt x="4119665" y="147768"/>
                  <a:pt x="4172785" y="129739"/>
                </a:cubicBezTo>
                <a:cubicBezTo>
                  <a:pt x="4184646" y="125675"/>
                  <a:pt x="4199087" y="125675"/>
                  <a:pt x="4205791" y="137864"/>
                </a:cubicBezTo>
                <a:cubicBezTo>
                  <a:pt x="4215333" y="155131"/>
                  <a:pt x="4201667" y="166304"/>
                  <a:pt x="4189547" y="175697"/>
                </a:cubicBezTo>
                <a:cubicBezTo>
                  <a:pt x="4168401" y="191949"/>
                  <a:pt x="4142873" y="187379"/>
                  <a:pt x="4118375" y="190425"/>
                </a:cubicBezTo>
                <a:cubicBezTo>
                  <a:pt x="4053136" y="198297"/>
                  <a:pt x="4021933" y="222927"/>
                  <a:pt x="4007492" y="279299"/>
                </a:cubicBezTo>
                <a:cubicBezTo>
                  <a:pt x="4064739" y="256445"/>
                  <a:pt x="4119924" y="284631"/>
                  <a:pt x="4175363" y="268633"/>
                </a:cubicBezTo>
                <a:cubicBezTo>
                  <a:pt x="4189805" y="264571"/>
                  <a:pt x="4212753" y="270664"/>
                  <a:pt x="4205019" y="290216"/>
                </a:cubicBezTo>
                <a:cubicBezTo>
                  <a:pt x="4197797" y="308499"/>
                  <a:pt x="4173816" y="321702"/>
                  <a:pt x="4216365" y="318148"/>
                </a:cubicBezTo>
                <a:cubicBezTo>
                  <a:pt x="4246793" y="315608"/>
                  <a:pt x="4306360" y="336176"/>
                  <a:pt x="4281347" y="341254"/>
                </a:cubicBezTo>
                <a:cubicBezTo>
                  <a:pt x="4249887" y="347603"/>
                  <a:pt x="4219200" y="356744"/>
                  <a:pt x="4179231" y="367154"/>
                </a:cubicBezTo>
                <a:cubicBezTo>
                  <a:pt x="4223327" y="384166"/>
                  <a:pt x="4255045" y="380611"/>
                  <a:pt x="4288309" y="367154"/>
                </a:cubicBezTo>
                <a:cubicBezTo>
                  <a:pt x="4328536" y="350903"/>
                  <a:pt x="4380884" y="331098"/>
                  <a:pt x="4413633" y="349381"/>
                </a:cubicBezTo>
                <a:cubicBezTo>
                  <a:pt x="4462627" y="376803"/>
                  <a:pt x="4503369" y="359536"/>
                  <a:pt x="4547207" y="354966"/>
                </a:cubicBezTo>
                <a:cubicBezTo>
                  <a:pt x="4636428" y="345570"/>
                  <a:pt x="4724877" y="329827"/>
                  <a:pt x="4814356" y="322211"/>
                </a:cubicBezTo>
                <a:cubicBezTo>
                  <a:pt x="4850199" y="319164"/>
                  <a:pt x="4888879" y="304691"/>
                  <a:pt x="4941484" y="324495"/>
                </a:cubicBezTo>
                <a:cubicBezTo>
                  <a:pt x="4703215" y="425810"/>
                  <a:pt x="4447413" y="419463"/>
                  <a:pt x="4234673" y="544899"/>
                </a:cubicBezTo>
                <a:cubicBezTo>
                  <a:pt x="4243699" y="556833"/>
                  <a:pt x="4289597" y="590858"/>
                  <a:pt x="4270775" y="593397"/>
                </a:cubicBezTo>
                <a:cubicBezTo>
                  <a:pt x="4217912" y="600761"/>
                  <a:pt x="4170981" y="625645"/>
                  <a:pt x="4122759" y="646212"/>
                </a:cubicBezTo>
                <a:cubicBezTo>
                  <a:pt x="4101871" y="655100"/>
                  <a:pt x="4076601" y="666781"/>
                  <a:pt x="4086400" y="698520"/>
                </a:cubicBezTo>
                <a:cubicBezTo>
                  <a:pt x="4104193" y="707407"/>
                  <a:pt x="4117344" y="694965"/>
                  <a:pt x="4132041" y="693950"/>
                </a:cubicBezTo>
                <a:cubicBezTo>
                  <a:pt x="4146997" y="692935"/>
                  <a:pt x="4180522" y="699535"/>
                  <a:pt x="4171237" y="703852"/>
                </a:cubicBezTo>
                <a:cubicBezTo>
                  <a:pt x="4128947" y="723405"/>
                  <a:pt x="4205019" y="770380"/>
                  <a:pt x="4154992" y="770380"/>
                </a:cubicBezTo>
                <a:cubicBezTo>
                  <a:pt x="4071186" y="770633"/>
                  <a:pt x="4026575" y="853919"/>
                  <a:pt x="3945863" y="856205"/>
                </a:cubicBezTo>
                <a:cubicBezTo>
                  <a:pt x="3932971" y="856458"/>
                  <a:pt x="3926781" y="871185"/>
                  <a:pt x="3927039" y="884136"/>
                </a:cubicBezTo>
                <a:cubicBezTo>
                  <a:pt x="3927039" y="899626"/>
                  <a:pt x="3938901" y="902418"/>
                  <a:pt x="3952052" y="903942"/>
                </a:cubicBezTo>
                <a:cubicBezTo>
                  <a:pt x="3972166" y="906226"/>
                  <a:pt x="3993053" y="884136"/>
                  <a:pt x="4019613" y="914098"/>
                </a:cubicBezTo>
                <a:cubicBezTo>
                  <a:pt x="3971907" y="931618"/>
                  <a:pt x="3924203" y="949140"/>
                  <a:pt x="3924977" y="1009319"/>
                </a:cubicBezTo>
                <a:cubicBezTo>
                  <a:pt x="3925234" y="1025569"/>
                  <a:pt x="3905378" y="1031663"/>
                  <a:pt x="3890421" y="1035726"/>
                </a:cubicBezTo>
                <a:cubicBezTo>
                  <a:pt x="3865667" y="1042329"/>
                  <a:pt x="3844781" y="1054009"/>
                  <a:pt x="3831370" y="1076608"/>
                </a:cubicBezTo>
                <a:cubicBezTo>
                  <a:pt x="3831630" y="1080925"/>
                  <a:pt x="3831887" y="1085495"/>
                  <a:pt x="3830339" y="1089050"/>
                </a:cubicBezTo>
                <a:cubicBezTo>
                  <a:pt x="3834723" y="1143642"/>
                  <a:pt x="3870823" y="1142118"/>
                  <a:pt x="3910793" y="1132978"/>
                </a:cubicBezTo>
                <a:cubicBezTo>
                  <a:pt x="3958498" y="1121805"/>
                  <a:pt x="4005688" y="1101491"/>
                  <a:pt x="4055971" y="1121043"/>
                </a:cubicBezTo>
                <a:cubicBezTo>
                  <a:pt x="3985057" y="1147197"/>
                  <a:pt x="3907956" y="1149228"/>
                  <a:pt x="3841428" y="1186555"/>
                </a:cubicBezTo>
                <a:cubicBezTo>
                  <a:pt x="4084852" y="1193411"/>
                  <a:pt x="4299913" y="1075591"/>
                  <a:pt x="4535860" y="1030395"/>
                </a:cubicBezTo>
                <a:cubicBezTo>
                  <a:pt x="4527867" y="1060610"/>
                  <a:pt x="4508785" y="1066704"/>
                  <a:pt x="4491508" y="1071275"/>
                </a:cubicBezTo>
                <a:cubicBezTo>
                  <a:pt x="4404349" y="1094129"/>
                  <a:pt x="4328023" y="1139581"/>
                  <a:pt x="4248597" y="1178936"/>
                </a:cubicBezTo>
                <a:cubicBezTo>
                  <a:pt x="4215849" y="1195188"/>
                  <a:pt x="4192124" y="1211440"/>
                  <a:pt x="4179749" y="1246481"/>
                </a:cubicBezTo>
                <a:cubicBezTo>
                  <a:pt x="4168658" y="1278221"/>
                  <a:pt x="4147256" y="1292948"/>
                  <a:pt x="4107545" y="1283806"/>
                </a:cubicBezTo>
                <a:cubicBezTo>
                  <a:pt x="4075312" y="1276188"/>
                  <a:pt x="4039985" y="1280251"/>
                  <a:pt x="4006204" y="1283045"/>
                </a:cubicBezTo>
                <a:cubicBezTo>
                  <a:pt x="3967266" y="1286092"/>
                  <a:pt x="3923686" y="1321895"/>
                  <a:pt x="3934259" y="1340431"/>
                </a:cubicBezTo>
                <a:cubicBezTo>
                  <a:pt x="3952309" y="1371917"/>
                  <a:pt x="3982480" y="1356174"/>
                  <a:pt x="4009298" y="1352619"/>
                </a:cubicBezTo>
                <a:cubicBezTo>
                  <a:pt x="4039727" y="1348303"/>
                  <a:pt x="4096198" y="1339415"/>
                  <a:pt x="4097230" y="1343224"/>
                </a:cubicBezTo>
                <a:cubicBezTo>
                  <a:pt x="4117087" y="1422193"/>
                  <a:pt x="4256851" y="1353382"/>
                  <a:pt x="4287021" y="1346270"/>
                </a:cubicBezTo>
                <a:cubicBezTo>
                  <a:pt x="4324668" y="1337384"/>
                  <a:pt x="4359995" y="1353635"/>
                  <a:pt x="4395839" y="1357443"/>
                </a:cubicBezTo>
                <a:cubicBezTo>
                  <a:pt x="4427815" y="1360998"/>
                  <a:pt x="4608581" y="1371917"/>
                  <a:pt x="4645969" y="1338398"/>
                </a:cubicBezTo>
                <a:cubicBezTo>
                  <a:pt x="4651127" y="1364552"/>
                  <a:pt x="4640297" y="1375217"/>
                  <a:pt x="4631270" y="1387152"/>
                </a:cubicBezTo>
                <a:cubicBezTo>
                  <a:pt x="4618636" y="1404164"/>
                  <a:pt x="4616571" y="1416099"/>
                  <a:pt x="4640555" y="1429556"/>
                </a:cubicBezTo>
                <a:cubicBezTo>
                  <a:pt x="4708890" y="1468154"/>
                  <a:pt x="4707856" y="1469422"/>
                  <a:pt x="4644165" y="1521730"/>
                </a:cubicBezTo>
                <a:cubicBezTo>
                  <a:pt x="4641069" y="1524015"/>
                  <a:pt x="4642359" y="1531633"/>
                  <a:pt x="4641844" y="1536712"/>
                </a:cubicBezTo>
                <a:cubicBezTo>
                  <a:pt x="4658605" y="1544836"/>
                  <a:pt x="4678203" y="1524523"/>
                  <a:pt x="4697799" y="1546361"/>
                </a:cubicBezTo>
                <a:cubicBezTo>
                  <a:pt x="4612447" y="1642341"/>
                  <a:pt x="4482224" y="1665955"/>
                  <a:pt x="4364379" y="1738070"/>
                </a:cubicBezTo>
                <a:cubicBezTo>
                  <a:pt x="4459789" y="1761938"/>
                  <a:pt x="4517037" y="1678652"/>
                  <a:pt x="4587175" y="1689317"/>
                </a:cubicBezTo>
                <a:cubicBezTo>
                  <a:pt x="4622246" y="1715471"/>
                  <a:pt x="4518068" y="1757368"/>
                  <a:pt x="4617346" y="1769810"/>
                </a:cubicBezTo>
                <a:cubicBezTo>
                  <a:pt x="4574281" y="1792663"/>
                  <a:pt x="4542306" y="1815006"/>
                  <a:pt x="4512653" y="1841415"/>
                </a:cubicBezTo>
                <a:cubicBezTo>
                  <a:pt x="4459789" y="1888644"/>
                  <a:pt x="4449475" y="1919623"/>
                  <a:pt x="4473973" y="1983103"/>
                </a:cubicBezTo>
                <a:cubicBezTo>
                  <a:pt x="4489961" y="2024746"/>
                  <a:pt x="4513427" y="2063089"/>
                  <a:pt x="4492798" y="2112602"/>
                </a:cubicBezTo>
                <a:cubicBezTo>
                  <a:pt x="4478357" y="2146628"/>
                  <a:pt x="4484030" y="2168972"/>
                  <a:pt x="4537665" y="2153737"/>
                </a:cubicBezTo>
                <a:cubicBezTo>
                  <a:pt x="4595427" y="2137485"/>
                  <a:pt x="4617087" y="2167956"/>
                  <a:pt x="4602648" y="2227627"/>
                </a:cubicBezTo>
                <a:cubicBezTo>
                  <a:pt x="4593365" y="2265970"/>
                  <a:pt x="4603165" y="2277649"/>
                  <a:pt x="4642875" y="2273333"/>
                </a:cubicBezTo>
                <a:cubicBezTo>
                  <a:pt x="4686713" y="2268509"/>
                  <a:pt x="4728487" y="2243370"/>
                  <a:pt x="4782639" y="2255559"/>
                </a:cubicBezTo>
                <a:cubicBezTo>
                  <a:pt x="4739318" y="2325134"/>
                  <a:pt x="4646743" y="2305328"/>
                  <a:pt x="4596201" y="2371602"/>
                </a:cubicBezTo>
                <a:cubicBezTo>
                  <a:pt x="4656542" y="2371854"/>
                  <a:pt x="4702700" y="2371602"/>
                  <a:pt x="4747311" y="2357127"/>
                </a:cubicBezTo>
                <a:cubicBezTo>
                  <a:pt x="4765878" y="2351286"/>
                  <a:pt x="4786251" y="2345194"/>
                  <a:pt x="4796563" y="2365252"/>
                </a:cubicBezTo>
                <a:cubicBezTo>
                  <a:pt x="4808683" y="2389375"/>
                  <a:pt x="4783671" y="2398516"/>
                  <a:pt x="4768455" y="2402832"/>
                </a:cubicBezTo>
                <a:cubicBezTo>
                  <a:pt x="4725649" y="2415021"/>
                  <a:pt x="4692901" y="2443968"/>
                  <a:pt x="4657573" y="2466566"/>
                </a:cubicBezTo>
                <a:cubicBezTo>
                  <a:pt x="4579956" y="2516082"/>
                  <a:pt x="4494859" y="2557470"/>
                  <a:pt x="4429103" y="2639233"/>
                </a:cubicBezTo>
                <a:cubicBezTo>
                  <a:pt x="4511879" y="2618411"/>
                  <a:pt x="4573509" y="2569913"/>
                  <a:pt x="4650355" y="2560010"/>
                </a:cubicBezTo>
                <a:cubicBezTo>
                  <a:pt x="4583823" y="2634409"/>
                  <a:pt x="4498213" y="2683415"/>
                  <a:pt x="4417243" y="2737500"/>
                </a:cubicBezTo>
                <a:cubicBezTo>
                  <a:pt x="4394035" y="2752735"/>
                  <a:pt x="4370569" y="2763146"/>
                  <a:pt x="4365411" y="2796409"/>
                </a:cubicBezTo>
                <a:cubicBezTo>
                  <a:pt x="4355353" y="2860905"/>
                  <a:pt x="4325183" y="2914228"/>
                  <a:pt x="4260717" y="2942666"/>
                </a:cubicBezTo>
                <a:cubicBezTo>
                  <a:pt x="4260202" y="2942922"/>
                  <a:pt x="4263811" y="2952571"/>
                  <a:pt x="4265875" y="2959171"/>
                </a:cubicBezTo>
                <a:cubicBezTo>
                  <a:pt x="4305328" y="2961204"/>
                  <a:pt x="4336529" y="2923115"/>
                  <a:pt x="4386814" y="2935557"/>
                </a:cubicBezTo>
                <a:cubicBezTo>
                  <a:pt x="4338592" y="2987356"/>
                  <a:pt x="4298365" y="3033825"/>
                  <a:pt x="4230031" y="3058455"/>
                </a:cubicBezTo>
                <a:cubicBezTo>
                  <a:pt x="4175363" y="3078006"/>
                  <a:pt x="4107803" y="3089433"/>
                  <a:pt x="4068091" y="3152912"/>
                </a:cubicBezTo>
                <a:cubicBezTo>
                  <a:pt x="4114249" y="3165356"/>
                  <a:pt x="4148546" y="3149613"/>
                  <a:pt x="4183101" y="3138440"/>
                </a:cubicBezTo>
                <a:cubicBezTo>
                  <a:pt x="4235963" y="3121173"/>
                  <a:pt x="4288309" y="3101622"/>
                  <a:pt x="4341172" y="3084354"/>
                </a:cubicBezTo>
                <a:cubicBezTo>
                  <a:pt x="4361286" y="3077753"/>
                  <a:pt x="4383205" y="3073181"/>
                  <a:pt x="4396097" y="3104668"/>
                </a:cubicBezTo>
                <a:cubicBezTo>
                  <a:pt x="4328793" y="3111271"/>
                  <a:pt x="4288567" y="3153929"/>
                  <a:pt x="4246278" y="3194048"/>
                </a:cubicBezTo>
                <a:cubicBezTo>
                  <a:pt x="4222552" y="3216647"/>
                  <a:pt x="4203213" y="3246864"/>
                  <a:pt x="4160408" y="3235438"/>
                </a:cubicBezTo>
                <a:cubicBezTo>
                  <a:pt x="4137972" y="3229344"/>
                  <a:pt x="4123791" y="3246355"/>
                  <a:pt x="4126113" y="3267177"/>
                </a:cubicBezTo>
                <a:cubicBezTo>
                  <a:pt x="4134621" y="3340561"/>
                  <a:pt x="4082274" y="3366206"/>
                  <a:pt x="4028123" y="3380425"/>
                </a:cubicBezTo>
                <a:cubicBezTo>
                  <a:pt x="3925491" y="3407087"/>
                  <a:pt x="3840137" y="3469805"/>
                  <a:pt x="3740344" y="3504084"/>
                </a:cubicBezTo>
                <a:cubicBezTo>
                  <a:pt x="3643386" y="3537348"/>
                  <a:pt x="3568347" y="3616317"/>
                  <a:pt x="3471133" y="3657707"/>
                </a:cubicBezTo>
                <a:cubicBezTo>
                  <a:pt x="3400734" y="3687670"/>
                  <a:pt x="3333431" y="3726265"/>
                  <a:pt x="3260969" y="3753434"/>
                </a:cubicBezTo>
                <a:cubicBezTo>
                  <a:pt x="3089490" y="3817676"/>
                  <a:pt x="2914657" y="3869222"/>
                  <a:pt x="2729767" y="3876585"/>
                </a:cubicBezTo>
                <a:cubicBezTo>
                  <a:pt x="2577110" y="3882426"/>
                  <a:pt x="1252970" y="3876841"/>
                  <a:pt x="715061" y="3041189"/>
                </a:cubicBezTo>
                <a:cubicBezTo>
                  <a:pt x="704746" y="3037125"/>
                  <a:pt x="693143" y="3026461"/>
                  <a:pt x="689533" y="3016303"/>
                </a:cubicBezTo>
                <a:cubicBezTo>
                  <a:pt x="672255" y="2968820"/>
                  <a:pt x="629965" y="2948253"/>
                  <a:pt x="591802" y="2922608"/>
                </a:cubicBezTo>
                <a:cubicBezTo>
                  <a:pt x="558279" y="2900009"/>
                  <a:pt x="522692" y="2876394"/>
                  <a:pt x="508767" y="2838305"/>
                </a:cubicBezTo>
                <a:cubicBezTo>
                  <a:pt x="490459" y="2787522"/>
                  <a:pt x="542548" y="2829165"/>
                  <a:pt x="552090" y="2809867"/>
                </a:cubicBezTo>
                <a:cubicBezTo>
                  <a:pt x="532234" y="2783460"/>
                  <a:pt x="501547" y="2759336"/>
                  <a:pt x="493553" y="2729374"/>
                </a:cubicBezTo>
                <a:cubicBezTo>
                  <a:pt x="464416" y="2621204"/>
                  <a:pt x="401496" y="2542489"/>
                  <a:pt x="307375" y="2481294"/>
                </a:cubicBezTo>
                <a:cubicBezTo>
                  <a:pt x="280299" y="2463774"/>
                  <a:pt x="262507" y="2431779"/>
                  <a:pt x="225632" y="2426702"/>
                </a:cubicBezTo>
                <a:cubicBezTo>
                  <a:pt x="143631" y="2415529"/>
                  <a:pt x="169417" y="2328180"/>
                  <a:pt x="126095" y="2289331"/>
                </a:cubicBezTo>
                <a:cubicBezTo>
                  <a:pt x="117843" y="2281966"/>
                  <a:pt x="110366" y="2267494"/>
                  <a:pt x="111912" y="2257592"/>
                </a:cubicBezTo>
                <a:cubicBezTo>
                  <a:pt x="114232" y="2243370"/>
                  <a:pt x="124033" y="2229913"/>
                  <a:pt x="132284" y="2217216"/>
                </a:cubicBezTo>
                <a:cubicBezTo>
                  <a:pt x="140794" y="2204521"/>
                  <a:pt x="153685" y="2193348"/>
                  <a:pt x="147498" y="2176590"/>
                </a:cubicBezTo>
                <a:cubicBezTo>
                  <a:pt x="144921" y="2169734"/>
                  <a:pt x="146723" y="2145866"/>
                  <a:pt x="127642" y="2164655"/>
                </a:cubicBezTo>
                <a:cubicBezTo>
                  <a:pt x="88382" y="2203315"/>
                  <a:pt x="61451" y="2185557"/>
                  <a:pt x="31511" y="2164406"/>
                </a:cubicBezTo>
                <a:lnTo>
                  <a:pt x="0" y="2144089"/>
                </a:lnTo>
                <a:lnTo>
                  <a:pt x="0" y="2144087"/>
                </a:lnTo>
                <a:lnTo>
                  <a:pt x="48510" y="2109967"/>
                </a:lnTo>
                <a:cubicBezTo>
                  <a:pt x="61822" y="2098192"/>
                  <a:pt x="71299" y="2084925"/>
                  <a:pt x="74006" y="2066897"/>
                </a:cubicBezTo>
                <a:cubicBezTo>
                  <a:pt x="85094" y="1992498"/>
                  <a:pt x="132540" y="1958473"/>
                  <a:pt x="204486" y="1951871"/>
                </a:cubicBezTo>
                <a:cubicBezTo>
                  <a:pt x="177926" y="1880012"/>
                  <a:pt x="177926" y="1880012"/>
                  <a:pt x="263796" y="1870107"/>
                </a:cubicBezTo>
                <a:cubicBezTo>
                  <a:pt x="230788" y="1824403"/>
                  <a:pt x="230788" y="1812722"/>
                  <a:pt x="270759" y="1796979"/>
                </a:cubicBezTo>
                <a:cubicBezTo>
                  <a:pt x="309181" y="1781998"/>
                  <a:pt x="351727" y="1776919"/>
                  <a:pt x="387314" y="1753813"/>
                </a:cubicBezTo>
                <a:cubicBezTo>
                  <a:pt x="354564" y="1695412"/>
                  <a:pt x="345282" y="1627615"/>
                  <a:pt x="277721" y="1599175"/>
                </a:cubicBezTo>
                <a:cubicBezTo>
                  <a:pt x="267148" y="1594859"/>
                  <a:pt x="259929" y="1577338"/>
                  <a:pt x="266631" y="1567182"/>
                </a:cubicBezTo>
                <a:cubicBezTo>
                  <a:pt x="291129" y="1530364"/>
                  <a:pt x="256059" y="1460535"/>
                  <a:pt x="332387" y="1452664"/>
                </a:cubicBezTo>
                <a:cubicBezTo>
                  <a:pt x="341929" y="1451902"/>
                  <a:pt x="350697" y="1444284"/>
                  <a:pt x="343218" y="1434381"/>
                </a:cubicBezTo>
                <a:cubicBezTo>
                  <a:pt x="317430" y="1399848"/>
                  <a:pt x="348633" y="1402133"/>
                  <a:pt x="367457" y="1397816"/>
                </a:cubicBezTo>
                <a:cubicBezTo>
                  <a:pt x="390151" y="1392485"/>
                  <a:pt x="415936" y="1407720"/>
                  <a:pt x="437082" y="1388929"/>
                </a:cubicBezTo>
                <a:cubicBezTo>
                  <a:pt x="432181" y="1369123"/>
                  <a:pt x="413874" y="1369377"/>
                  <a:pt x="400981" y="1363030"/>
                </a:cubicBezTo>
                <a:cubicBezTo>
                  <a:pt x="363332" y="1344747"/>
                  <a:pt x="332645" y="1322911"/>
                  <a:pt x="330840" y="1275427"/>
                </a:cubicBezTo>
                <a:cubicBezTo>
                  <a:pt x="329552" y="1237085"/>
                  <a:pt x="325425" y="1203314"/>
                  <a:pt x="377515" y="1191633"/>
                </a:cubicBezTo>
                <a:cubicBezTo>
                  <a:pt x="399175" y="1186808"/>
                  <a:pt x="392985" y="1159132"/>
                  <a:pt x="380607" y="1145419"/>
                </a:cubicBezTo>
                <a:cubicBezTo>
                  <a:pt x="358431" y="1121043"/>
                  <a:pt x="340124" y="1088542"/>
                  <a:pt x="301959" y="1086257"/>
                </a:cubicBezTo>
                <a:cubicBezTo>
                  <a:pt x="278751" y="1084734"/>
                  <a:pt x="260958" y="1074575"/>
                  <a:pt x="242650" y="1062896"/>
                </a:cubicBezTo>
                <a:cubicBezTo>
                  <a:pt x="229500" y="1054515"/>
                  <a:pt x="213769" y="1047406"/>
                  <a:pt x="215316" y="1029379"/>
                </a:cubicBezTo>
                <a:cubicBezTo>
                  <a:pt x="216863" y="1012112"/>
                  <a:pt x="232076" y="1005002"/>
                  <a:pt x="247550" y="1001447"/>
                </a:cubicBezTo>
                <a:cubicBezTo>
                  <a:pt x="299124" y="990021"/>
                  <a:pt x="347601" y="973262"/>
                  <a:pt x="390667" y="934920"/>
                </a:cubicBezTo>
                <a:cubicBezTo>
                  <a:pt x="362042" y="914607"/>
                  <a:pt x="334709" y="899879"/>
                  <a:pt x="313563" y="879311"/>
                </a:cubicBezTo>
                <a:cubicBezTo>
                  <a:pt x="262507" y="829544"/>
                  <a:pt x="694948" y="672875"/>
                  <a:pt x="716608" y="617012"/>
                </a:cubicBezTo>
                <a:cubicBezTo>
                  <a:pt x="723312" y="599745"/>
                  <a:pt x="746262" y="581971"/>
                  <a:pt x="765346" y="576892"/>
                </a:cubicBezTo>
                <a:cubicBezTo>
                  <a:pt x="854824" y="553024"/>
                  <a:pt x="932441" y="499446"/>
                  <a:pt x="1023984" y="479640"/>
                </a:cubicBezTo>
                <a:cubicBezTo>
                  <a:pt x="1110369" y="460851"/>
                  <a:pt x="1195465" y="435712"/>
                  <a:pt x="1290101" y="410829"/>
                </a:cubicBezTo>
                <a:cubicBezTo>
                  <a:pt x="1232082" y="348364"/>
                  <a:pt x="1129193" y="355728"/>
                  <a:pt x="1105212" y="265586"/>
                </a:cubicBezTo>
                <a:cubicBezTo>
                  <a:pt x="1198817" y="242225"/>
                  <a:pt x="1297320" y="268888"/>
                  <a:pt x="1387575" y="231814"/>
                </a:cubicBezTo>
                <a:cubicBezTo>
                  <a:pt x="1395311" y="228514"/>
                  <a:pt x="1405884" y="231814"/>
                  <a:pt x="1415166" y="232831"/>
                </a:cubicBezTo>
                <a:cubicBezTo>
                  <a:pt x="1601088" y="252636"/>
                  <a:pt x="1786236" y="235371"/>
                  <a:pt x="1969579" y="210485"/>
                </a:cubicBezTo>
                <a:cubicBezTo>
                  <a:pt x="2233634" y="174938"/>
                  <a:pt x="2498720" y="152338"/>
                  <a:pt x="2764321" y="136340"/>
                </a:cubicBezTo>
                <a:cubicBezTo>
                  <a:pt x="2983766" y="123136"/>
                  <a:pt x="3203724" y="117297"/>
                  <a:pt x="3422137" y="91905"/>
                </a:cubicBezTo>
                <a:cubicBezTo>
                  <a:pt x="3655763" y="64736"/>
                  <a:pt x="3889131" y="34011"/>
                  <a:pt x="4122502" y="5572"/>
                </a:cubicBezTo>
                <a:cubicBezTo>
                  <a:pt x="4133074" y="4301"/>
                  <a:pt x="4144742" y="302"/>
                  <a:pt x="4156023" y="17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48656" y="4224528"/>
            <a:ext cx="6108192" cy="1463040"/>
          </a:xfrm>
        </p:spPr>
        <p:txBody>
          <a:bodyPr anchor="b">
            <a:normAutofit/>
          </a:bodyPr>
          <a:lstStyle>
            <a:lvl1pPr algn="r">
              <a:defRPr sz="4800"/>
            </a:lvl1pPr>
          </a:lstStyle>
          <a:p>
            <a:r>
              <a:rPr lang="en-US" dirty="0"/>
              <a:t>Title here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54E3CDD9-A6EF-4C93-B9CA-1472D152EE6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065776" y="5724144"/>
            <a:ext cx="6291072" cy="649224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449278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4276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8416" y="2002536"/>
            <a:ext cx="5541264" cy="2148840"/>
          </a:xfrm>
        </p:spPr>
        <p:txBody>
          <a:bodyPr anchor="b">
            <a:normAutofit/>
          </a:bodyPr>
          <a:lstStyle>
            <a:lvl1pPr algn="ctr">
              <a:defRPr sz="36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B993D08-8A5D-4511-89F2-22508AFAC62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877056" y="4297680"/>
            <a:ext cx="4434840" cy="1188720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49253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740F3399-4083-4642-9BB0-A990D21E703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8398" y="2204789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600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4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8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8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8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6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4 w 2053232"/>
              <a:gd name="connsiteY53" fmla="*/ 394989 h 1662194"/>
              <a:gd name="connsiteX54" fmla="*/ 1534274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8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8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80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4 w 2053232"/>
              <a:gd name="connsiteY84" fmla="*/ 398100 h 1662194"/>
              <a:gd name="connsiteX85" fmla="*/ 1757954 w 2053232"/>
              <a:gd name="connsiteY85" fmla="*/ 386885 h 1662194"/>
              <a:gd name="connsiteX86" fmla="*/ 1812738 w 2053232"/>
              <a:gd name="connsiteY86" fmla="*/ 333679 h 1662194"/>
              <a:gd name="connsiteX87" fmla="*/ 1849624 w 2053232"/>
              <a:gd name="connsiteY87" fmla="*/ 295005 h 1662194"/>
              <a:gd name="connsiteX88" fmla="*/ 1852870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10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8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1 w 2053232"/>
              <a:gd name="connsiteY104" fmla="*/ 444105 h 1662194"/>
              <a:gd name="connsiteX105" fmla="*/ 1777136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9 w 2053232"/>
              <a:gd name="connsiteY138" fmla="*/ 1207997 h 1662194"/>
              <a:gd name="connsiteX139" fmla="*/ 1853632 w 2053232"/>
              <a:gd name="connsiteY139" fmla="*/ 1277417 h 1662194"/>
              <a:gd name="connsiteX140" fmla="*/ 1857097 w 2053232"/>
              <a:gd name="connsiteY140" fmla="*/ 1285053 h 1662194"/>
              <a:gd name="connsiteX141" fmla="*/ 1909020 w 2053232"/>
              <a:gd name="connsiteY141" fmla="*/ 1272282 h 1662194"/>
              <a:gd name="connsiteX142" fmla="*/ 1848099 w 2053232"/>
              <a:gd name="connsiteY142" fmla="*/ 1331631 h 1662194"/>
              <a:gd name="connsiteX143" fmla="*/ 1782898 w 2053232"/>
              <a:gd name="connsiteY143" fmla="*/ 1377919 h 1662194"/>
              <a:gd name="connsiteX144" fmla="*/ 1832839 w 2053232"/>
              <a:gd name="connsiteY144" fmla="*/ 1369576 h 1662194"/>
              <a:gd name="connsiteX145" fmla="*/ 1899110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6 w 2053232"/>
              <a:gd name="connsiteY148" fmla="*/ 1414866 h 1662194"/>
              <a:gd name="connsiteX149" fmla="*/ 1816667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7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8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2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8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8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40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600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8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4" y="435072"/>
                </a:cubicBezTo>
                <a:cubicBezTo>
                  <a:pt x="1706622" y="432949"/>
                  <a:pt x="1708638" y="430943"/>
                  <a:pt x="1710506" y="428699"/>
                </a:cubicBezTo>
                <a:cubicBezTo>
                  <a:pt x="1710105" y="428228"/>
                  <a:pt x="1709594" y="427761"/>
                  <a:pt x="1709192" y="427290"/>
                </a:cubicBezTo>
                <a:close/>
                <a:moveTo>
                  <a:pt x="1602978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8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2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6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8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8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6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2" y="308200"/>
                  <a:pt x="1646666" y="310801"/>
                </a:cubicBezTo>
                <a:cubicBezTo>
                  <a:pt x="1626127" y="342988"/>
                  <a:pt x="1600235" y="370389"/>
                  <a:pt x="1571164" y="394989"/>
                </a:cubicBezTo>
                <a:cubicBezTo>
                  <a:pt x="1559311" y="404958"/>
                  <a:pt x="1546947" y="414460"/>
                  <a:pt x="1534274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8" y="191769"/>
                  <a:pt x="1785353" y="183058"/>
                </a:cubicBezTo>
                <a:cubicBezTo>
                  <a:pt x="1789677" y="179520"/>
                  <a:pt x="1794273" y="176336"/>
                  <a:pt x="1800878" y="176962"/>
                </a:cubicBezTo>
                <a:cubicBezTo>
                  <a:pt x="1803457" y="177238"/>
                  <a:pt x="1806420" y="177866"/>
                  <a:pt x="1807769" y="180970"/>
                </a:cubicBezTo>
                <a:cubicBezTo>
                  <a:pt x="1809009" y="184077"/>
                  <a:pt x="1806921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6" y="198213"/>
                  <a:pt x="1788211" y="205008"/>
                </a:cubicBezTo>
                <a:cubicBezTo>
                  <a:pt x="1786982" y="207109"/>
                  <a:pt x="1787182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2" y="220936"/>
                  <a:pt x="1775377" y="223853"/>
                </a:cubicBezTo>
                <a:cubicBezTo>
                  <a:pt x="1782527" y="225913"/>
                  <a:pt x="1786886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8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70" y="174142"/>
                  <a:pt x="1847751" y="176838"/>
                  <a:pt x="1847180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1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6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4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8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70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10" y="342707"/>
                </a:cubicBezTo>
                <a:cubicBezTo>
                  <a:pt x="1819675" y="355613"/>
                  <a:pt x="1808202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4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4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8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9" y="410348"/>
                  <a:pt x="1807403" y="414172"/>
                  <a:pt x="1798340" y="418475"/>
                </a:cubicBezTo>
                <a:cubicBezTo>
                  <a:pt x="1794877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1" y="444105"/>
                </a:cubicBezTo>
                <a:cubicBezTo>
                  <a:pt x="1775995" y="447452"/>
                  <a:pt x="1773119" y="450334"/>
                  <a:pt x="1777136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8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8" y="509237"/>
                  <a:pt x="1908392" y="514224"/>
                  <a:pt x="1905273" y="519902"/>
                </a:cubicBezTo>
                <a:cubicBezTo>
                  <a:pt x="1900853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8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4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1" y="983900"/>
                  <a:pt x="1980356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8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2" y="1153466"/>
                  <a:pt x="1908700" y="1179865"/>
                </a:cubicBezTo>
                <a:cubicBezTo>
                  <a:pt x="1899560" y="1187320"/>
                  <a:pt x="1889855" y="1192492"/>
                  <a:pt x="1889869" y="1207997"/>
                </a:cubicBezTo>
                <a:cubicBezTo>
                  <a:pt x="1889860" y="1238039"/>
                  <a:pt x="1880309" y="1263315"/>
                  <a:pt x="1853632" y="1277417"/>
                </a:cubicBezTo>
                <a:cubicBezTo>
                  <a:pt x="1853430" y="1277545"/>
                  <a:pt x="1855638" y="1281953"/>
                  <a:pt x="1857097" y="1285053"/>
                </a:cubicBezTo>
                <a:cubicBezTo>
                  <a:pt x="1874696" y="1285430"/>
                  <a:pt x="1885755" y="1267251"/>
                  <a:pt x="1909020" y="1272282"/>
                </a:cubicBezTo>
                <a:cubicBezTo>
                  <a:pt x="1891328" y="1296984"/>
                  <a:pt x="1876677" y="1319161"/>
                  <a:pt x="1848099" y="1331631"/>
                </a:cubicBezTo>
                <a:cubicBezTo>
                  <a:pt x="1825215" y="1341608"/>
                  <a:pt x="1796024" y="1347799"/>
                  <a:pt x="1782898" y="1377919"/>
                </a:cubicBezTo>
                <a:cubicBezTo>
                  <a:pt x="1804186" y="1383017"/>
                  <a:pt x="1818358" y="1375272"/>
                  <a:pt x="1832839" y="1369576"/>
                </a:cubicBezTo>
                <a:cubicBezTo>
                  <a:pt x="1855136" y="1360830"/>
                  <a:pt x="1876830" y="1351015"/>
                  <a:pt x="1899110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6" y="1414866"/>
                </a:cubicBezTo>
                <a:cubicBezTo>
                  <a:pt x="1819310" y="1412429"/>
                  <a:pt x="1814120" y="1420479"/>
                  <a:pt x="1816667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2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9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7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1" y="599859"/>
                  <a:pt x="40415" y="577949"/>
                </a:cubicBezTo>
                <a:cubicBezTo>
                  <a:pt x="37094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8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6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2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8" y="250975"/>
                  <a:pt x="37609" y="250972"/>
                </a:cubicBezTo>
                <a:cubicBezTo>
                  <a:pt x="52373" y="250838"/>
                  <a:pt x="67065" y="250950"/>
                  <a:pt x="81248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6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5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20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8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40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50" y="24526"/>
                  <a:pt x="1684752" y="31993"/>
                  <a:pt x="1681449" y="38645"/>
                </a:cubicBezTo>
                <a:cubicBezTo>
                  <a:pt x="1680000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0DFA7AC8-DA1D-4AC7-ACF4-7BE16BA870B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698894" y="2211836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5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6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6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6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4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4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2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7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5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3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1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9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1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5 w 2053231"/>
              <a:gd name="connsiteY80" fmla="*/ 1385578 h 1662194"/>
              <a:gd name="connsiteX81" fmla="*/ 1832843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3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1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8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2 w 2053231"/>
              <a:gd name="connsiteY139" fmla="*/ 1354187 h 1662194"/>
              <a:gd name="connsiteX140" fmla="*/ 406566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69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2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5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8 w 2053231"/>
              <a:gd name="connsiteY175" fmla="*/ 1367190 h 1662194"/>
              <a:gd name="connsiteX176" fmla="*/ 200363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3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3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59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3 w 2053231"/>
              <a:gd name="connsiteY213" fmla="*/ 773093 h 1662194"/>
              <a:gd name="connsiteX214" fmla="*/ 131631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7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5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6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6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6" y="693085"/>
                </a:lnTo>
                <a:lnTo>
                  <a:pt x="2050633" y="688201"/>
                </a:lnTo>
                <a:cubicBezTo>
                  <a:pt x="2049845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9" y="304585"/>
                  <a:pt x="1763682" y="313475"/>
                  <a:pt x="1782474" y="324713"/>
                </a:cubicBezTo>
                <a:cubicBezTo>
                  <a:pt x="1798852" y="334580"/>
                  <a:pt x="1816308" y="345016"/>
                  <a:pt x="1825119" y="362527"/>
                </a:cubicBezTo>
                <a:cubicBezTo>
                  <a:pt x="1836775" y="385756"/>
                  <a:pt x="1810823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4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5" y="612878"/>
                  <a:pt x="2040093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7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2" y="672471"/>
                </a:cubicBezTo>
                <a:cubicBezTo>
                  <a:pt x="2037814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5" y="691170"/>
                  <a:pt x="2050827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2" y="801742"/>
                  <a:pt x="2038322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5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1" y="997439"/>
                  <a:pt x="1999694" y="1002071"/>
                </a:cubicBezTo>
                <a:cubicBezTo>
                  <a:pt x="1995595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3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1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800" y="1194535"/>
                  <a:pt x="2052188" y="1196426"/>
                  <a:pt x="2050187" y="1200006"/>
                </a:cubicBezTo>
                <a:cubicBezTo>
                  <a:pt x="2044556" y="1210251"/>
                  <a:pt x="2043350" y="1221315"/>
                  <a:pt x="2049991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9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9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1" y="1452516"/>
                </a:cubicBezTo>
                <a:cubicBezTo>
                  <a:pt x="1954562" y="1442472"/>
                  <a:pt x="1941527" y="1435764"/>
                  <a:pt x="1928933" y="1428314"/>
                </a:cubicBezTo>
                <a:cubicBezTo>
                  <a:pt x="1910873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5" y="1385578"/>
                </a:cubicBezTo>
                <a:lnTo>
                  <a:pt x="1832843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3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1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5" y="1487498"/>
                  <a:pt x="481993" y="1527291"/>
                </a:cubicBezTo>
                <a:cubicBezTo>
                  <a:pt x="464056" y="1544491"/>
                  <a:pt x="444585" y="1560288"/>
                  <a:pt x="428986" y="1579832"/>
                </a:cubicBezTo>
                <a:cubicBezTo>
                  <a:pt x="413406" y="1599495"/>
                  <a:pt x="398812" y="1619854"/>
                  <a:pt x="381477" y="1638123"/>
                </a:cubicBezTo>
                <a:cubicBezTo>
                  <a:pt x="376530" y="1643377"/>
                  <a:pt x="371636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1" y="1635392"/>
                  <a:pt x="331040" y="1635823"/>
                  <a:pt x="330482" y="1641657"/>
                </a:cubicBezTo>
                <a:cubicBezTo>
                  <a:pt x="329646" y="1650770"/>
                  <a:pt x="325555" y="1657329"/>
                  <a:pt x="317482" y="1660871"/>
                </a:cubicBezTo>
                <a:cubicBezTo>
                  <a:pt x="316602" y="1661264"/>
                  <a:pt x="315646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0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7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8" y="1437894"/>
                  <a:pt x="398488" y="1443730"/>
                </a:cubicBezTo>
                <a:cubicBezTo>
                  <a:pt x="377645" y="1459210"/>
                  <a:pt x="361077" y="1478908"/>
                  <a:pt x="344235" y="1498251"/>
                </a:cubicBezTo>
                <a:cubicBezTo>
                  <a:pt x="333989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5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2" y="1369525"/>
                  <a:pt x="388815" y="1366891"/>
                </a:cubicBezTo>
                <a:cubicBezTo>
                  <a:pt x="385008" y="1356238"/>
                  <a:pt x="387867" y="1352507"/>
                  <a:pt x="399152" y="1354187"/>
                </a:cubicBezTo>
                <a:cubicBezTo>
                  <a:pt x="402646" y="1354676"/>
                  <a:pt x="404861" y="1353995"/>
                  <a:pt x="406566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69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7" y="1463982"/>
                  <a:pt x="265022" y="1457187"/>
                </a:cubicBezTo>
                <a:cubicBezTo>
                  <a:pt x="266250" y="1455086"/>
                  <a:pt x="266052" y="1453033"/>
                  <a:pt x="264042" y="1450679"/>
                </a:cubicBezTo>
                <a:cubicBezTo>
                  <a:pt x="260427" y="1446440"/>
                  <a:pt x="262222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7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5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49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2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8" y="1367190"/>
                </a:cubicBezTo>
                <a:cubicBezTo>
                  <a:pt x="202034" y="1368454"/>
                  <a:pt x="201062" y="1370061"/>
                  <a:pt x="200363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3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3" y="1257387"/>
                  <a:pt x="226792" y="1254963"/>
                </a:cubicBezTo>
                <a:cubicBezTo>
                  <a:pt x="236584" y="1251847"/>
                  <a:pt x="245829" y="1248023"/>
                  <a:pt x="254893" y="1243720"/>
                </a:cubicBezTo>
                <a:cubicBezTo>
                  <a:pt x="258356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3" y="1188942"/>
                </a:cubicBezTo>
                <a:cubicBezTo>
                  <a:pt x="284814" y="1188807"/>
                  <a:pt x="285235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59" y="1142293"/>
                </a:cubicBezTo>
                <a:cubicBezTo>
                  <a:pt x="152380" y="1134270"/>
                  <a:pt x="152425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5" y="1075567"/>
                  <a:pt x="132932" y="1073145"/>
                </a:cubicBezTo>
                <a:cubicBezTo>
                  <a:pt x="125033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3" y="773093"/>
                </a:cubicBezTo>
                <a:cubicBezTo>
                  <a:pt x="158248" y="757093"/>
                  <a:pt x="154275" y="746809"/>
                  <a:pt x="131631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7" y="686073"/>
                  <a:pt x="90653" y="654584"/>
                </a:cubicBezTo>
                <a:cubicBezTo>
                  <a:pt x="63957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70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5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7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8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7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4A968EB8-8393-4689-A845-BCD355955A9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069387" y="2139888"/>
            <a:ext cx="2053231" cy="1662194"/>
          </a:xfrm>
          <a:custGeom>
            <a:avLst/>
            <a:gdLst>
              <a:gd name="connsiteX0" fmla="*/ 1746 w 2053231"/>
              <a:gd name="connsiteY0" fmla="*/ 969110 h 1662194"/>
              <a:gd name="connsiteX1" fmla="*/ 2599 w 2053231"/>
              <a:gd name="connsiteY1" fmla="*/ 973994 h 1662194"/>
              <a:gd name="connsiteX2" fmla="*/ 5336 w 2053231"/>
              <a:gd name="connsiteY2" fmla="*/ 988563 h 1662194"/>
              <a:gd name="connsiteX3" fmla="*/ 6782 w 2053231"/>
              <a:gd name="connsiteY3" fmla="*/ 995844 h 1662194"/>
              <a:gd name="connsiteX4" fmla="*/ 6161 w 2053231"/>
              <a:gd name="connsiteY4" fmla="*/ 996145 h 1662194"/>
              <a:gd name="connsiteX5" fmla="*/ 1450 w 2053231"/>
              <a:gd name="connsiteY5" fmla="*/ 973537 h 1662194"/>
              <a:gd name="connsiteX6" fmla="*/ 1 w 2053231"/>
              <a:gd name="connsiteY6" fmla="*/ 957986 h 1662194"/>
              <a:gd name="connsiteX7" fmla="*/ 654 w 2053231"/>
              <a:gd name="connsiteY7" fmla="*/ 958871 h 1662194"/>
              <a:gd name="connsiteX8" fmla="*/ 2082 w 2053231"/>
              <a:gd name="connsiteY8" fmla="*/ 964112 h 1662194"/>
              <a:gd name="connsiteX9" fmla="*/ 1746 w 2053231"/>
              <a:gd name="connsiteY9" fmla="*/ 969110 h 1662194"/>
              <a:gd name="connsiteX10" fmla="*/ 711 w 2053231"/>
              <a:gd name="connsiteY10" fmla="*/ 963168 h 1662194"/>
              <a:gd name="connsiteX11" fmla="*/ 1 w 2053231"/>
              <a:gd name="connsiteY11" fmla="*/ 957986 h 1662194"/>
              <a:gd name="connsiteX12" fmla="*/ 1709191 w 2053231"/>
              <a:gd name="connsiteY12" fmla="*/ 427290 h 1662194"/>
              <a:gd name="connsiteX13" fmla="*/ 1697210 w 2053231"/>
              <a:gd name="connsiteY13" fmla="*/ 437869 h 1662194"/>
              <a:gd name="connsiteX14" fmla="*/ 1704733 w 2053231"/>
              <a:gd name="connsiteY14" fmla="*/ 435072 h 1662194"/>
              <a:gd name="connsiteX15" fmla="*/ 1710506 w 2053231"/>
              <a:gd name="connsiteY15" fmla="*/ 428699 h 1662194"/>
              <a:gd name="connsiteX16" fmla="*/ 1709191 w 2053231"/>
              <a:gd name="connsiteY16" fmla="*/ 427290 h 1662194"/>
              <a:gd name="connsiteX17" fmla="*/ 1602977 w 2053231"/>
              <a:gd name="connsiteY17" fmla="*/ 260909 h 1662194"/>
              <a:gd name="connsiteX18" fmla="*/ 1531108 w 2053231"/>
              <a:gd name="connsiteY18" fmla="*/ 324503 h 1662194"/>
              <a:gd name="connsiteX19" fmla="*/ 1532533 w 2053231"/>
              <a:gd name="connsiteY19" fmla="*/ 325909 h 1662194"/>
              <a:gd name="connsiteX20" fmla="*/ 1602977 w 2053231"/>
              <a:gd name="connsiteY20" fmla="*/ 260909 h 1662194"/>
              <a:gd name="connsiteX21" fmla="*/ 1738585 w 2053231"/>
              <a:gd name="connsiteY21" fmla="*/ 93 h 1662194"/>
              <a:gd name="connsiteX22" fmla="*/ 1741678 w 2053231"/>
              <a:gd name="connsiteY22" fmla="*/ 1125 h 1662194"/>
              <a:gd name="connsiteX23" fmla="*/ 1741687 w 2053231"/>
              <a:gd name="connsiteY23" fmla="*/ 7060 h 1662194"/>
              <a:gd name="connsiteX24" fmla="*/ 1738618 w 2053231"/>
              <a:gd name="connsiteY24" fmla="*/ 16733 h 1662194"/>
              <a:gd name="connsiteX25" fmla="*/ 1740090 w 2053231"/>
              <a:gd name="connsiteY25" fmla="*/ 23588 h 1662194"/>
              <a:gd name="connsiteX26" fmla="*/ 1738676 w 2053231"/>
              <a:gd name="connsiteY26" fmla="*/ 39142 h 1662194"/>
              <a:gd name="connsiteX27" fmla="*/ 1733426 w 2053231"/>
              <a:gd name="connsiteY27" fmla="*/ 62940 h 1662194"/>
              <a:gd name="connsiteX28" fmla="*/ 1730086 w 2053231"/>
              <a:gd name="connsiteY28" fmla="*/ 69352 h 1662194"/>
              <a:gd name="connsiteX29" fmla="*/ 1727649 w 2053231"/>
              <a:gd name="connsiteY29" fmla="*/ 72220 h 1662194"/>
              <a:gd name="connsiteX30" fmla="*/ 1683216 w 2053231"/>
              <a:gd name="connsiteY30" fmla="*/ 165659 h 1662194"/>
              <a:gd name="connsiteX31" fmla="*/ 1629845 w 2053231"/>
              <a:gd name="connsiteY31" fmla="*/ 229721 h 1662194"/>
              <a:gd name="connsiteX32" fmla="*/ 1628579 w 2053231"/>
              <a:gd name="connsiteY32" fmla="*/ 232307 h 1662194"/>
              <a:gd name="connsiteX33" fmla="*/ 1654744 w 2053231"/>
              <a:gd name="connsiteY33" fmla="*/ 218464 h 1662194"/>
              <a:gd name="connsiteX34" fmla="*/ 1708997 w 2053231"/>
              <a:gd name="connsiteY34" fmla="*/ 163943 h 1662194"/>
              <a:gd name="connsiteX35" fmla="*/ 1741522 w 2053231"/>
              <a:gd name="connsiteY35" fmla="*/ 130021 h 1662194"/>
              <a:gd name="connsiteX36" fmla="*/ 1745886 w 2053231"/>
              <a:gd name="connsiteY36" fmla="*/ 123817 h 1662194"/>
              <a:gd name="connsiteX37" fmla="*/ 1749347 w 2053231"/>
              <a:gd name="connsiteY37" fmla="*/ 121883 h 1662194"/>
              <a:gd name="connsiteX38" fmla="*/ 1752616 w 2053231"/>
              <a:gd name="connsiteY38" fmla="*/ 126013 h 1662194"/>
              <a:gd name="connsiteX39" fmla="*/ 1751494 w 2053231"/>
              <a:gd name="connsiteY39" fmla="*/ 142041 h 1662194"/>
              <a:gd name="connsiteX40" fmla="*/ 1727716 w 2053231"/>
              <a:gd name="connsiteY40" fmla="*/ 174701 h 1662194"/>
              <a:gd name="connsiteX41" fmla="*/ 1693354 w 2053231"/>
              <a:gd name="connsiteY41" fmla="*/ 214015 h 1662194"/>
              <a:gd name="connsiteX42" fmla="*/ 1692030 w 2053231"/>
              <a:gd name="connsiteY42" fmla="*/ 218421 h 1662194"/>
              <a:gd name="connsiteX43" fmla="*/ 1711836 w 2053231"/>
              <a:gd name="connsiteY43" fmla="*/ 198978 h 1662194"/>
              <a:gd name="connsiteX44" fmla="*/ 1731312 w 2053231"/>
              <a:gd name="connsiteY44" fmla="*/ 180273 h 1662194"/>
              <a:gd name="connsiteX45" fmla="*/ 1737206 w 2053231"/>
              <a:gd name="connsiteY45" fmla="*/ 178378 h 1662194"/>
              <a:gd name="connsiteX46" fmla="*/ 1739939 w 2053231"/>
              <a:gd name="connsiteY46" fmla="*/ 185555 h 1662194"/>
              <a:gd name="connsiteX47" fmla="*/ 1732245 w 2053231"/>
              <a:gd name="connsiteY47" fmla="*/ 204832 h 1662194"/>
              <a:gd name="connsiteX48" fmla="*/ 1686811 w 2053231"/>
              <a:gd name="connsiteY48" fmla="*/ 257845 h 1662194"/>
              <a:gd name="connsiteX49" fmla="*/ 1664555 w 2053231"/>
              <a:gd name="connsiteY49" fmla="*/ 288152 h 1662194"/>
              <a:gd name="connsiteX50" fmla="*/ 1664417 w 2053231"/>
              <a:gd name="connsiteY50" fmla="*/ 295304 h 1662194"/>
              <a:gd name="connsiteX51" fmla="*/ 1654080 w 2053231"/>
              <a:gd name="connsiteY51" fmla="*/ 308008 h 1662194"/>
              <a:gd name="connsiteX52" fmla="*/ 1646665 w 2053231"/>
              <a:gd name="connsiteY52" fmla="*/ 310801 h 1662194"/>
              <a:gd name="connsiteX53" fmla="*/ 1571163 w 2053231"/>
              <a:gd name="connsiteY53" fmla="*/ 394989 h 1662194"/>
              <a:gd name="connsiteX54" fmla="*/ 1534273 w 2053231"/>
              <a:gd name="connsiteY54" fmla="*/ 423366 h 1662194"/>
              <a:gd name="connsiteX55" fmla="*/ 1534563 w 2053231"/>
              <a:gd name="connsiteY55" fmla="*/ 425295 h 1662194"/>
              <a:gd name="connsiteX56" fmla="*/ 1535200 w 2053231"/>
              <a:gd name="connsiteY56" fmla="*/ 427332 h 1662194"/>
              <a:gd name="connsiteX57" fmla="*/ 1587187 w 2053231"/>
              <a:gd name="connsiteY57" fmla="*/ 384880 h 1662194"/>
              <a:gd name="connsiteX58" fmla="*/ 1719886 w 2053231"/>
              <a:gd name="connsiteY58" fmla="*/ 260608 h 1662194"/>
              <a:gd name="connsiteX59" fmla="*/ 1758212 w 2053231"/>
              <a:gd name="connsiteY59" fmla="*/ 213165 h 1662194"/>
              <a:gd name="connsiteX60" fmla="*/ 1785352 w 2053231"/>
              <a:gd name="connsiteY60" fmla="*/ 183058 h 1662194"/>
              <a:gd name="connsiteX61" fmla="*/ 1800877 w 2053231"/>
              <a:gd name="connsiteY61" fmla="*/ 176962 h 1662194"/>
              <a:gd name="connsiteX62" fmla="*/ 1807768 w 2053231"/>
              <a:gd name="connsiteY62" fmla="*/ 180970 h 1662194"/>
              <a:gd name="connsiteX63" fmla="*/ 1805033 w 2053231"/>
              <a:gd name="connsiteY63" fmla="*/ 186998 h 1662194"/>
              <a:gd name="connsiteX64" fmla="*/ 1803513 w 2053231"/>
              <a:gd name="connsiteY64" fmla="*/ 187897 h 1662194"/>
              <a:gd name="connsiteX65" fmla="*/ 1788210 w 2053231"/>
              <a:gd name="connsiteY65" fmla="*/ 205008 h 1662194"/>
              <a:gd name="connsiteX66" fmla="*/ 1789189 w 2053231"/>
              <a:gd name="connsiteY66" fmla="*/ 211516 h 1662194"/>
              <a:gd name="connsiteX67" fmla="*/ 1787238 w 2053231"/>
              <a:gd name="connsiteY67" fmla="*/ 219092 h 1662194"/>
              <a:gd name="connsiteX68" fmla="*/ 1775376 w 2053231"/>
              <a:gd name="connsiteY68" fmla="*/ 223853 h 1662194"/>
              <a:gd name="connsiteX69" fmla="*/ 1790823 w 2053231"/>
              <a:gd name="connsiteY69" fmla="*/ 220183 h 1662194"/>
              <a:gd name="connsiteX70" fmla="*/ 1809140 w 2053231"/>
              <a:gd name="connsiteY70" fmla="*/ 193038 h 1662194"/>
              <a:gd name="connsiteX71" fmla="*/ 1812131 w 2053231"/>
              <a:gd name="connsiteY71" fmla="*/ 187244 h 1662194"/>
              <a:gd name="connsiteX72" fmla="*/ 1822285 w 2053231"/>
              <a:gd name="connsiteY72" fmla="*/ 187265 h 1662194"/>
              <a:gd name="connsiteX73" fmla="*/ 1830357 w 2053231"/>
              <a:gd name="connsiteY73" fmla="*/ 185176 h 1662194"/>
              <a:gd name="connsiteX74" fmla="*/ 1843210 w 2053231"/>
              <a:gd name="connsiteY74" fmla="*/ 166452 h 1662194"/>
              <a:gd name="connsiteX75" fmla="*/ 1848680 w 2053231"/>
              <a:gd name="connsiteY75" fmla="*/ 166146 h 1662194"/>
              <a:gd name="connsiteX76" fmla="*/ 1849367 w 2053231"/>
              <a:gd name="connsiteY76" fmla="*/ 171453 h 1662194"/>
              <a:gd name="connsiteX77" fmla="*/ 1847179 w 2053231"/>
              <a:gd name="connsiteY77" fmla="*/ 179643 h 1662194"/>
              <a:gd name="connsiteX78" fmla="*/ 1850415 w 2053231"/>
              <a:gd name="connsiteY78" fmla="*/ 193102 h 1662194"/>
              <a:gd name="connsiteX79" fmla="*/ 1850532 w 2053231"/>
              <a:gd name="connsiteY79" fmla="*/ 200487 h 1662194"/>
              <a:gd name="connsiteX80" fmla="*/ 1841761 w 2053231"/>
              <a:gd name="connsiteY80" fmla="*/ 230219 h 1662194"/>
              <a:gd name="connsiteX81" fmla="*/ 1840127 w 2053231"/>
              <a:gd name="connsiteY81" fmla="*/ 234029 h 1662194"/>
              <a:gd name="connsiteX82" fmla="*/ 1834336 w 2053231"/>
              <a:gd name="connsiteY82" fmla="*/ 240281 h 1662194"/>
              <a:gd name="connsiteX83" fmla="*/ 1794160 w 2053231"/>
              <a:gd name="connsiteY83" fmla="*/ 326066 h 1662194"/>
              <a:gd name="connsiteX84" fmla="*/ 1734263 w 2053231"/>
              <a:gd name="connsiteY84" fmla="*/ 398100 h 1662194"/>
              <a:gd name="connsiteX85" fmla="*/ 1757953 w 2053231"/>
              <a:gd name="connsiteY85" fmla="*/ 386885 h 1662194"/>
              <a:gd name="connsiteX86" fmla="*/ 1812737 w 2053231"/>
              <a:gd name="connsiteY86" fmla="*/ 333679 h 1662194"/>
              <a:gd name="connsiteX87" fmla="*/ 1849623 w 2053231"/>
              <a:gd name="connsiteY87" fmla="*/ 295005 h 1662194"/>
              <a:gd name="connsiteX88" fmla="*/ 1852869 w 2053231"/>
              <a:gd name="connsiteY88" fmla="*/ 290172 h 1662194"/>
              <a:gd name="connsiteX89" fmla="*/ 1856989 w 2053231"/>
              <a:gd name="connsiteY89" fmla="*/ 287489 h 1662194"/>
              <a:gd name="connsiteX90" fmla="*/ 1860256 w 2053231"/>
              <a:gd name="connsiteY90" fmla="*/ 292345 h 1662194"/>
              <a:gd name="connsiteX91" fmla="*/ 1856934 w 2053231"/>
              <a:gd name="connsiteY91" fmla="*/ 312082 h 1662194"/>
              <a:gd name="connsiteX92" fmla="*/ 1832409 w 2053231"/>
              <a:gd name="connsiteY92" fmla="*/ 342707 h 1662194"/>
              <a:gd name="connsiteX93" fmla="*/ 1798280 w 2053231"/>
              <a:gd name="connsiteY93" fmla="*/ 385043 h 1662194"/>
              <a:gd name="connsiteX94" fmla="*/ 1821403 w 2053231"/>
              <a:gd name="connsiteY94" fmla="*/ 361975 h 1662194"/>
              <a:gd name="connsiteX95" fmla="*/ 1839376 w 2053231"/>
              <a:gd name="connsiteY95" fmla="*/ 345017 h 1662194"/>
              <a:gd name="connsiteX96" fmla="*/ 1844940 w 2053231"/>
              <a:gd name="connsiteY96" fmla="*/ 343860 h 1662194"/>
              <a:gd name="connsiteX97" fmla="*/ 1847163 w 2053231"/>
              <a:gd name="connsiteY97" fmla="*/ 349842 h 1662194"/>
              <a:gd name="connsiteX98" fmla="*/ 1838440 w 2053231"/>
              <a:gd name="connsiteY98" fmla="*/ 371820 h 1662194"/>
              <a:gd name="connsiteX99" fmla="*/ 1820020 w 2053231"/>
              <a:gd name="connsiteY99" fmla="*/ 393881 h 1662194"/>
              <a:gd name="connsiteX100" fmla="*/ 1843247 w 2053231"/>
              <a:gd name="connsiteY100" fmla="*/ 387648 h 1662194"/>
              <a:gd name="connsiteX101" fmla="*/ 1826440 w 2053231"/>
              <a:gd name="connsiteY101" fmla="*/ 407232 h 1662194"/>
              <a:gd name="connsiteX102" fmla="*/ 1798339 w 2053231"/>
              <a:gd name="connsiteY102" fmla="*/ 418475 h 1662194"/>
              <a:gd name="connsiteX103" fmla="*/ 1788057 w 2053231"/>
              <a:gd name="connsiteY103" fmla="*/ 430814 h 1662194"/>
              <a:gd name="connsiteX104" fmla="*/ 1778250 w 2053231"/>
              <a:gd name="connsiteY104" fmla="*/ 444105 h 1662194"/>
              <a:gd name="connsiteX105" fmla="*/ 1777135 w 2053231"/>
              <a:gd name="connsiteY105" fmla="*/ 455772 h 1662194"/>
              <a:gd name="connsiteX106" fmla="*/ 1768839 w 2053231"/>
              <a:gd name="connsiteY106" fmla="*/ 473253 h 1662194"/>
              <a:gd name="connsiteX107" fmla="*/ 1767668 w 2053231"/>
              <a:gd name="connsiteY107" fmla="*/ 473535 h 1662194"/>
              <a:gd name="connsiteX108" fmla="*/ 1761086 w 2053231"/>
              <a:gd name="connsiteY108" fmla="*/ 482599 h 1662194"/>
              <a:gd name="connsiteX109" fmla="*/ 1754724 w 2053231"/>
              <a:gd name="connsiteY109" fmla="*/ 491656 h 1662194"/>
              <a:gd name="connsiteX110" fmla="*/ 1753277 w 2053231"/>
              <a:gd name="connsiteY110" fmla="*/ 493037 h 1662194"/>
              <a:gd name="connsiteX111" fmla="*/ 1720462 w 2053231"/>
              <a:gd name="connsiteY111" fmla="*/ 549260 h 1662194"/>
              <a:gd name="connsiteX112" fmla="*/ 1718208 w 2053231"/>
              <a:gd name="connsiteY112" fmla="*/ 551879 h 1662194"/>
              <a:gd name="connsiteX113" fmla="*/ 1803756 w 2053231"/>
              <a:gd name="connsiteY113" fmla="*/ 541126 h 1662194"/>
              <a:gd name="connsiteX114" fmla="*/ 1908471 w 2053231"/>
              <a:gd name="connsiteY114" fmla="*/ 497141 h 1662194"/>
              <a:gd name="connsiteX115" fmla="*/ 1905272 w 2053231"/>
              <a:gd name="connsiteY115" fmla="*/ 519902 h 1662194"/>
              <a:gd name="connsiteX116" fmla="*/ 1912287 w 2053231"/>
              <a:gd name="connsiteY116" fmla="*/ 539411 h 1662194"/>
              <a:gd name="connsiteX117" fmla="*/ 1920237 w 2053231"/>
              <a:gd name="connsiteY117" fmla="*/ 582026 h 1662194"/>
              <a:gd name="connsiteX118" fmla="*/ 1920300 w 2053231"/>
              <a:gd name="connsiteY118" fmla="*/ 589050 h 1662194"/>
              <a:gd name="connsiteX119" fmla="*/ 1945761 w 2053231"/>
              <a:gd name="connsiteY119" fmla="*/ 592554 h 1662194"/>
              <a:gd name="connsiteX120" fmla="*/ 1816062 w 2053231"/>
              <a:gd name="connsiteY120" fmla="*/ 717694 h 1662194"/>
              <a:gd name="connsiteX121" fmla="*/ 1911347 w 2053231"/>
              <a:gd name="connsiteY121" fmla="*/ 691712 h 1662194"/>
              <a:gd name="connsiteX122" fmla="*/ 1930338 w 2053231"/>
              <a:gd name="connsiteY122" fmla="*/ 728505 h 1662194"/>
              <a:gd name="connsiteX123" fmla="*/ 1888883 w 2053231"/>
              <a:gd name="connsiteY123" fmla="*/ 763212 h 1662194"/>
              <a:gd name="connsiteX124" fmla="*/ 1881503 w 2053231"/>
              <a:gd name="connsiteY124" fmla="*/ 829360 h 1662194"/>
              <a:gd name="connsiteX125" fmla="*/ 1898868 w 2053231"/>
              <a:gd name="connsiteY125" fmla="*/ 889102 h 1662194"/>
              <a:gd name="connsiteX126" fmla="*/ 1921600 w 2053231"/>
              <a:gd name="connsiteY126" fmla="*/ 907477 h 1662194"/>
              <a:gd name="connsiteX127" fmla="*/ 1955507 w 2053231"/>
              <a:gd name="connsiteY127" fmla="*/ 940738 h 1662194"/>
              <a:gd name="connsiteX128" fmla="*/ 1976480 w 2053231"/>
              <a:gd name="connsiteY128" fmla="*/ 961353 h 1662194"/>
              <a:gd name="connsiteX129" fmla="*/ 2037145 w 2053231"/>
              <a:gd name="connsiteY129" fmla="*/ 950953 h 1662194"/>
              <a:gd name="connsiteX130" fmla="*/ 1962579 w 2053231"/>
              <a:gd name="connsiteY130" fmla="*/ 1007610 h 1662194"/>
              <a:gd name="connsiteX131" fmla="*/ 2028420 w 2053231"/>
              <a:gd name="connsiteY131" fmla="*/ 998611 h 1662194"/>
              <a:gd name="connsiteX132" fmla="*/ 2050828 w 2053231"/>
              <a:gd name="connsiteY132" fmla="*/ 1001611 h 1662194"/>
              <a:gd name="connsiteX133" fmla="*/ 2041049 w 2053231"/>
              <a:gd name="connsiteY133" fmla="*/ 1019506 h 1662194"/>
              <a:gd name="connsiteX134" fmla="*/ 1996417 w 2053231"/>
              <a:gd name="connsiteY134" fmla="*/ 1050687 h 1662194"/>
              <a:gd name="connsiteX135" fmla="*/ 1907230 w 2053231"/>
              <a:gd name="connsiteY135" fmla="*/ 1134124 h 1662194"/>
              <a:gd name="connsiteX136" fmla="*/ 1999627 w 2053231"/>
              <a:gd name="connsiteY136" fmla="*/ 1094067 h 1662194"/>
              <a:gd name="connsiteX137" fmla="*/ 1908699 w 2053231"/>
              <a:gd name="connsiteY137" fmla="*/ 1179865 h 1662194"/>
              <a:gd name="connsiteX138" fmla="*/ 1889868 w 2053231"/>
              <a:gd name="connsiteY138" fmla="*/ 1207997 h 1662194"/>
              <a:gd name="connsiteX139" fmla="*/ 1853631 w 2053231"/>
              <a:gd name="connsiteY139" fmla="*/ 1277417 h 1662194"/>
              <a:gd name="connsiteX140" fmla="*/ 1857096 w 2053231"/>
              <a:gd name="connsiteY140" fmla="*/ 1285053 h 1662194"/>
              <a:gd name="connsiteX141" fmla="*/ 1909019 w 2053231"/>
              <a:gd name="connsiteY141" fmla="*/ 1272282 h 1662194"/>
              <a:gd name="connsiteX142" fmla="*/ 1848098 w 2053231"/>
              <a:gd name="connsiteY142" fmla="*/ 1331631 h 1662194"/>
              <a:gd name="connsiteX143" fmla="*/ 1782897 w 2053231"/>
              <a:gd name="connsiteY143" fmla="*/ 1377919 h 1662194"/>
              <a:gd name="connsiteX144" fmla="*/ 1832838 w 2053231"/>
              <a:gd name="connsiteY144" fmla="*/ 1369576 h 1662194"/>
              <a:gd name="connsiteX145" fmla="*/ 1899109 w 2053231"/>
              <a:gd name="connsiteY145" fmla="*/ 1342149 h 1662194"/>
              <a:gd name="connsiteX146" fmla="*/ 1924892 w 2053231"/>
              <a:gd name="connsiteY146" fmla="*/ 1350730 h 1662194"/>
              <a:gd name="connsiteX147" fmla="*/ 1864818 w 2053231"/>
              <a:gd name="connsiteY147" fmla="*/ 1394423 h 1662194"/>
              <a:gd name="connsiteX148" fmla="*/ 1829715 w 2053231"/>
              <a:gd name="connsiteY148" fmla="*/ 1414866 h 1662194"/>
              <a:gd name="connsiteX149" fmla="*/ 1816666 w 2053231"/>
              <a:gd name="connsiteY149" fmla="*/ 1430084 h 1662194"/>
              <a:gd name="connsiteX150" fmla="*/ 1781074 w 2053231"/>
              <a:gd name="connsiteY150" fmla="*/ 1483976 h 1662194"/>
              <a:gd name="connsiteX151" fmla="*/ 1662134 w 2053231"/>
              <a:gd name="connsiteY151" fmla="*/ 1545641 h 1662194"/>
              <a:gd name="connsiteX152" fmla="*/ 1228496 w 2053231"/>
              <a:gd name="connsiteY152" fmla="*/ 1654846 h 1662194"/>
              <a:gd name="connsiteX153" fmla="*/ 320643 w 2053231"/>
              <a:gd name="connsiteY153" fmla="*/ 1379412 h 1662194"/>
              <a:gd name="connsiteX154" fmla="*/ 270759 w 2053231"/>
              <a:gd name="connsiteY154" fmla="*/ 1337481 h 1662194"/>
              <a:gd name="connsiteX155" fmla="*/ 228113 w 2053231"/>
              <a:gd name="connsiteY155" fmla="*/ 1299667 h 1662194"/>
              <a:gd name="connsiteX156" fmla="*/ 245332 w 2053231"/>
              <a:gd name="connsiteY156" fmla="*/ 1285763 h 1662194"/>
              <a:gd name="connsiteX157" fmla="*/ 213716 w 2053231"/>
              <a:gd name="connsiteY157" fmla="*/ 1249396 h 1662194"/>
              <a:gd name="connsiteX158" fmla="*/ 113880 w 2053231"/>
              <a:gd name="connsiteY158" fmla="*/ 1137192 h 1662194"/>
              <a:gd name="connsiteX159" fmla="*/ 73848 w 2053231"/>
              <a:gd name="connsiteY159" fmla="*/ 1113100 h 1662194"/>
              <a:gd name="connsiteX160" fmla="*/ 20262 w 2053231"/>
              <a:gd name="connsiteY160" fmla="*/ 1050943 h 1662194"/>
              <a:gd name="connsiteX161" fmla="*/ 8594 w 2053231"/>
              <a:gd name="connsiteY161" fmla="*/ 1004970 h 1662194"/>
              <a:gd name="connsiteX162" fmla="*/ 6782 w 2053231"/>
              <a:gd name="connsiteY162" fmla="*/ 995844 h 1662194"/>
              <a:gd name="connsiteX163" fmla="*/ 9723 w 2053231"/>
              <a:gd name="connsiteY163" fmla="*/ 994413 h 1662194"/>
              <a:gd name="connsiteX164" fmla="*/ 11036 w 2053231"/>
              <a:gd name="connsiteY164" fmla="*/ 999486 h 1662194"/>
              <a:gd name="connsiteX165" fmla="*/ 17988 w 2053231"/>
              <a:gd name="connsiteY165" fmla="*/ 1017464 h 1662194"/>
              <a:gd name="connsiteX166" fmla="*/ 21859 w 2053231"/>
              <a:gd name="connsiteY166" fmla="*/ 998437 h 1662194"/>
              <a:gd name="connsiteX167" fmla="*/ 16530 w 2053231"/>
              <a:gd name="connsiteY167" fmla="*/ 989724 h 1662194"/>
              <a:gd name="connsiteX168" fmla="*/ 12243 w 2053231"/>
              <a:gd name="connsiteY168" fmla="*/ 993188 h 1662194"/>
              <a:gd name="connsiteX169" fmla="*/ 9723 w 2053231"/>
              <a:gd name="connsiteY169" fmla="*/ 994413 h 1662194"/>
              <a:gd name="connsiteX170" fmla="*/ 7918 w 2053231"/>
              <a:gd name="connsiteY170" fmla="*/ 987443 h 1662194"/>
              <a:gd name="connsiteX171" fmla="*/ 2405 w 2053231"/>
              <a:gd name="connsiteY171" fmla="*/ 965300 h 1662194"/>
              <a:gd name="connsiteX172" fmla="*/ 2082 w 2053231"/>
              <a:gd name="connsiteY172" fmla="*/ 964112 h 1662194"/>
              <a:gd name="connsiteX173" fmla="*/ 2753 w 2053231"/>
              <a:gd name="connsiteY173" fmla="*/ 954092 h 1662194"/>
              <a:gd name="connsiteX174" fmla="*/ 31565 w 2053231"/>
              <a:gd name="connsiteY174" fmla="*/ 893447 h 1662194"/>
              <a:gd name="connsiteX175" fmla="*/ 52206 w 2053231"/>
              <a:gd name="connsiteY175" fmla="*/ 854594 h 1662194"/>
              <a:gd name="connsiteX176" fmla="*/ 50189 w 2053231"/>
              <a:gd name="connsiteY176" fmla="*/ 820622 h 1662194"/>
              <a:gd name="connsiteX177" fmla="*/ 98777 w 2053231"/>
              <a:gd name="connsiteY177" fmla="*/ 798878 h 1662194"/>
              <a:gd name="connsiteX178" fmla="*/ 39476 w 2053231"/>
              <a:gd name="connsiteY178" fmla="*/ 728797 h 1662194"/>
              <a:gd name="connsiteX179" fmla="*/ 32418 w 2053231"/>
              <a:gd name="connsiteY179" fmla="*/ 714135 h 1662194"/>
              <a:gd name="connsiteX180" fmla="*/ 53538 w 2053231"/>
              <a:gd name="connsiteY180" fmla="*/ 660124 h 1662194"/>
              <a:gd name="connsiteX181" fmla="*/ 56972 w 2053231"/>
              <a:gd name="connsiteY181" fmla="*/ 651407 h 1662194"/>
              <a:gd name="connsiteX182" fmla="*/ 65176 w 2053231"/>
              <a:gd name="connsiteY182" fmla="*/ 634051 h 1662194"/>
              <a:gd name="connsiteX183" fmla="*/ 95408 w 2053231"/>
              <a:gd name="connsiteY183" fmla="*/ 628914 h 1662194"/>
              <a:gd name="connsiteX184" fmla="*/ 77587 w 2053231"/>
              <a:gd name="connsiteY184" fmla="*/ 617521 h 1662194"/>
              <a:gd name="connsiteX185" fmla="*/ 40415 w 2053231"/>
              <a:gd name="connsiteY185" fmla="*/ 577949 h 1662194"/>
              <a:gd name="connsiteX186" fmla="*/ 55219 w 2053231"/>
              <a:gd name="connsiteY186" fmla="*/ 538444 h 1662194"/>
              <a:gd name="connsiteX187" fmla="*/ 60443 w 2053231"/>
              <a:gd name="connsiteY187" fmla="*/ 532091 h 1662194"/>
              <a:gd name="connsiteX188" fmla="*/ 50996 w 2053231"/>
              <a:gd name="connsiteY188" fmla="*/ 524292 h 1662194"/>
              <a:gd name="connsiteX189" fmla="*/ 29797 w 2053231"/>
              <a:gd name="connsiteY189" fmla="*/ 496296 h 1662194"/>
              <a:gd name="connsiteX190" fmla="*/ 18024 w 2053231"/>
              <a:gd name="connsiteY190" fmla="*/ 476705 h 1662194"/>
              <a:gd name="connsiteX191" fmla="*/ 6382 w 2053231"/>
              <a:gd name="connsiteY191" fmla="*/ 468980 h 1662194"/>
              <a:gd name="connsiteX192" fmla="*/ 3045 w 2053231"/>
              <a:gd name="connsiteY192" fmla="*/ 462188 h 1662194"/>
              <a:gd name="connsiteX193" fmla="*/ 3241 w 2053231"/>
              <a:gd name="connsiteY193" fmla="*/ 428263 h 1662194"/>
              <a:gd name="connsiteX194" fmla="*/ 4901 w 2053231"/>
              <a:gd name="connsiteY194" fmla="*/ 419485 h 1662194"/>
              <a:gd name="connsiteX195" fmla="*/ 23740 w 2053231"/>
              <a:gd name="connsiteY195" fmla="*/ 386265 h 1662194"/>
              <a:gd name="connsiteX196" fmla="*/ 38036 w 2053231"/>
              <a:gd name="connsiteY196" fmla="*/ 332362 h 1662194"/>
              <a:gd name="connsiteX197" fmla="*/ 37374 w 2053231"/>
              <a:gd name="connsiteY197" fmla="*/ 297860 h 1662194"/>
              <a:gd name="connsiteX198" fmla="*/ 38062 w 2053231"/>
              <a:gd name="connsiteY198" fmla="*/ 289963 h 1662194"/>
              <a:gd name="connsiteX199" fmla="*/ 33975 w 2053231"/>
              <a:gd name="connsiteY199" fmla="*/ 258363 h 1662194"/>
              <a:gd name="connsiteX200" fmla="*/ 37608 w 2053231"/>
              <a:gd name="connsiteY200" fmla="*/ 250972 h 1662194"/>
              <a:gd name="connsiteX201" fmla="*/ 81247 w 2053231"/>
              <a:gd name="connsiteY201" fmla="*/ 248413 h 1662194"/>
              <a:gd name="connsiteX202" fmla="*/ 87026 w 2053231"/>
              <a:gd name="connsiteY202" fmla="*/ 225202 h 1662194"/>
              <a:gd name="connsiteX203" fmla="*/ 79230 w 2053231"/>
              <a:gd name="connsiteY203" fmla="*/ 214441 h 1662194"/>
              <a:gd name="connsiteX204" fmla="*/ 80686 w 2053231"/>
              <a:gd name="connsiteY204" fmla="*/ 207245 h 1662194"/>
              <a:gd name="connsiteX205" fmla="*/ 87561 w 2053231"/>
              <a:gd name="connsiteY205" fmla="*/ 209678 h 1662194"/>
              <a:gd name="connsiteX206" fmla="*/ 124299 w 2053231"/>
              <a:gd name="connsiteY206" fmla="*/ 233881 h 1662194"/>
              <a:gd name="connsiteX207" fmla="*/ 177764 w 2053231"/>
              <a:gd name="connsiteY207" fmla="*/ 267332 h 1662194"/>
              <a:gd name="connsiteX208" fmla="*/ 187213 w 2053231"/>
              <a:gd name="connsiteY208" fmla="*/ 261926 h 1662194"/>
              <a:gd name="connsiteX209" fmla="*/ 194336 w 2053231"/>
              <a:gd name="connsiteY209" fmla="*/ 257205 h 1662194"/>
              <a:gd name="connsiteX210" fmla="*/ 210832 w 2053231"/>
              <a:gd name="connsiteY210" fmla="*/ 261979 h 1662194"/>
              <a:gd name="connsiteX211" fmla="*/ 220950 w 2053231"/>
              <a:gd name="connsiteY211" fmla="*/ 273511 h 1662194"/>
              <a:gd name="connsiteX212" fmla="*/ 221307 w 2053231"/>
              <a:gd name="connsiteY212" fmla="*/ 276617 h 1662194"/>
              <a:gd name="connsiteX213" fmla="*/ 220390 w 2053231"/>
              <a:gd name="connsiteY213" fmla="*/ 277794 h 1662194"/>
              <a:gd name="connsiteX214" fmla="*/ 219183 w 2053231"/>
              <a:gd name="connsiteY214" fmla="*/ 278292 h 1662194"/>
              <a:gd name="connsiteX215" fmla="*/ 219827 w 2053231"/>
              <a:gd name="connsiteY215" fmla="*/ 278515 h 1662194"/>
              <a:gd name="connsiteX216" fmla="*/ 220390 w 2053231"/>
              <a:gd name="connsiteY216" fmla="*/ 277794 h 1662194"/>
              <a:gd name="connsiteX217" fmla="*/ 225601 w 2053231"/>
              <a:gd name="connsiteY217" fmla="*/ 275640 h 1662194"/>
              <a:gd name="connsiteX218" fmla="*/ 238724 w 2053231"/>
              <a:gd name="connsiteY218" fmla="*/ 267703 h 1662194"/>
              <a:gd name="connsiteX219" fmla="*/ 327694 w 2053231"/>
              <a:gd name="connsiteY219" fmla="*/ 292934 h 1662194"/>
              <a:gd name="connsiteX220" fmla="*/ 931839 w 2053231"/>
              <a:gd name="connsiteY220" fmla="*/ 361634 h 1662194"/>
              <a:gd name="connsiteX221" fmla="*/ 966001 w 2053231"/>
              <a:gd name="connsiteY221" fmla="*/ 358425 h 1662194"/>
              <a:gd name="connsiteX222" fmla="*/ 1205960 w 2053231"/>
              <a:gd name="connsiteY222" fmla="*/ 337022 h 1662194"/>
              <a:gd name="connsiteX223" fmla="*/ 1443309 w 2053231"/>
              <a:gd name="connsiteY223" fmla="*/ 250536 h 1662194"/>
              <a:gd name="connsiteX224" fmla="*/ 1571239 w 2053231"/>
              <a:gd name="connsiteY224" fmla="*/ 134904 h 1662194"/>
              <a:gd name="connsiteX225" fmla="*/ 1624246 w 2053231"/>
              <a:gd name="connsiteY225" fmla="*/ 82363 h 1662194"/>
              <a:gd name="connsiteX226" fmla="*/ 1671755 w 2053231"/>
              <a:gd name="connsiteY226" fmla="*/ 24072 h 1662194"/>
              <a:gd name="connsiteX227" fmla="*/ 1689812 w 2053231"/>
              <a:gd name="connsiteY227" fmla="*/ 12077 h 1662194"/>
              <a:gd name="connsiteX228" fmla="*/ 1695538 w 2053231"/>
              <a:gd name="connsiteY228" fmla="*/ 12005 h 1662194"/>
              <a:gd name="connsiteX229" fmla="*/ 1700565 w 2053231"/>
              <a:gd name="connsiteY229" fmla="*/ 15349 h 1662194"/>
              <a:gd name="connsiteX230" fmla="*/ 1699204 w 2053231"/>
              <a:gd name="connsiteY230" fmla="*/ 20240 h 1662194"/>
              <a:gd name="connsiteX231" fmla="*/ 1695943 w 2053231"/>
              <a:gd name="connsiteY231" fmla="*/ 22773 h 1662194"/>
              <a:gd name="connsiteX232" fmla="*/ 1681448 w 2053231"/>
              <a:gd name="connsiteY232" fmla="*/ 38645 h 1662194"/>
              <a:gd name="connsiteX233" fmla="*/ 1682349 w 2053231"/>
              <a:gd name="connsiteY233" fmla="*/ 47579 h 1662194"/>
              <a:gd name="connsiteX234" fmla="*/ 1680108 w 2053231"/>
              <a:gd name="connsiteY234" fmla="*/ 53954 h 1662194"/>
              <a:gd name="connsiteX235" fmla="*/ 1666762 w 2053231"/>
              <a:gd name="connsiteY235" fmla="*/ 59855 h 1662194"/>
              <a:gd name="connsiteX236" fmla="*/ 1697532 w 2053231"/>
              <a:gd name="connsiteY236" fmla="*/ 37014 h 1662194"/>
              <a:gd name="connsiteX237" fmla="*/ 1703406 w 2053231"/>
              <a:gd name="connsiteY237" fmla="*/ 23976 h 1662194"/>
              <a:gd name="connsiteX238" fmla="*/ 1715246 w 2053231"/>
              <a:gd name="connsiteY238" fmla="*/ 22729 h 1662194"/>
              <a:gd name="connsiteX239" fmla="*/ 1722750 w 2053231"/>
              <a:gd name="connsiteY239" fmla="*/ 20538 h 1662194"/>
              <a:gd name="connsiteX240" fmla="*/ 1735750 w 2053231"/>
              <a:gd name="connsiteY240" fmla="*/ 1324 h 1662194"/>
              <a:gd name="connsiteX241" fmla="*/ 1738585 w 2053231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1746" y="969110"/>
                </a:moveTo>
                <a:lnTo>
                  <a:pt x="2599" y="973994"/>
                </a:lnTo>
                <a:cubicBezTo>
                  <a:pt x="3387" y="978333"/>
                  <a:pt x="4318" y="983294"/>
                  <a:pt x="5336" y="988563"/>
                </a:cubicBezTo>
                <a:lnTo>
                  <a:pt x="6782" y="995844"/>
                </a:lnTo>
                <a:lnTo>
                  <a:pt x="6161" y="996145"/>
                </a:lnTo>
                <a:cubicBezTo>
                  <a:pt x="2942" y="994268"/>
                  <a:pt x="1387" y="985372"/>
                  <a:pt x="1450" y="973537"/>
                </a:cubicBezTo>
                <a:close/>
                <a:moveTo>
                  <a:pt x="1" y="957986"/>
                </a:moveTo>
                <a:cubicBezTo>
                  <a:pt x="-1" y="957153"/>
                  <a:pt x="236" y="957550"/>
                  <a:pt x="654" y="958871"/>
                </a:cubicBezTo>
                <a:lnTo>
                  <a:pt x="2082" y="964112"/>
                </a:lnTo>
                <a:lnTo>
                  <a:pt x="1746" y="969110"/>
                </a:lnTo>
                <a:lnTo>
                  <a:pt x="711" y="963168"/>
                </a:lnTo>
                <a:cubicBezTo>
                  <a:pt x="259" y="960394"/>
                  <a:pt x="5" y="958561"/>
                  <a:pt x="1" y="957986"/>
                </a:cubicBezTo>
                <a:close/>
                <a:moveTo>
                  <a:pt x="1709191" y="427290"/>
                </a:moveTo>
                <a:cubicBezTo>
                  <a:pt x="1705197" y="430816"/>
                  <a:pt x="1701203" y="434343"/>
                  <a:pt x="1697210" y="437869"/>
                </a:cubicBezTo>
                <a:cubicBezTo>
                  <a:pt x="1699608" y="436940"/>
                  <a:pt x="1702225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4" y="428228"/>
                  <a:pt x="1709593" y="427761"/>
                  <a:pt x="1709191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1" y="303345"/>
                  <a:pt x="1531108" y="324503"/>
                </a:cubicBezTo>
                <a:cubicBezTo>
                  <a:pt x="1531621" y="324970"/>
                  <a:pt x="1532022" y="325441"/>
                  <a:pt x="1532533" y="325909"/>
                </a:cubicBezTo>
                <a:cubicBezTo>
                  <a:pt x="1559601" y="307796"/>
                  <a:pt x="1584733" y="287810"/>
                  <a:pt x="1602977" y="260909"/>
                </a:cubicBezTo>
                <a:close/>
                <a:moveTo>
                  <a:pt x="1738585" y="93"/>
                </a:moveTo>
                <a:cubicBezTo>
                  <a:pt x="1739585" y="-137"/>
                  <a:pt x="1740627" y="9"/>
                  <a:pt x="1741678" y="1125"/>
                </a:cubicBezTo>
                <a:cubicBezTo>
                  <a:pt x="1743504" y="3001"/>
                  <a:pt x="1742531" y="5336"/>
                  <a:pt x="1741687" y="7060"/>
                </a:cubicBezTo>
                <a:cubicBezTo>
                  <a:pt x="1740164" y="10140"/>
                  <a:pt x="1738842" y="13091"/>
                  <a:pt x="1738618" y="16733"/>
                </a:cubicBezTo>
                <a:cubicBezTo>
                  <a:pt x="1738431" y="19162"/>
                  <a:pt x="1738280" y="21833"/>
                  <a:pt x="1740090" y="23588"/>
                </a:cubicBezTo>
                <a:cubicBezTo>
                  <a:pt x="1747616" y="31088"/>
                  <a:pt x="1743549" y="34859"/>
                  <a:pt x="1738676" y="39142"/>
                </a:cubicBezTo>
                <a:cubicBezTo>
                  <a:pt x="1731934" y="44942"/>
                  <a:pt x="1730202" y="53237"/>
                  <a:pt x="1733426" y="62940"/>
                </a:cubicBezTo>
                <a:cubicBezTo>
                  <a:pt x="1734682" y="66896"/>
                  <a:pt x="1734605" y="69321"/>
                  <a:pt x="1730086" y="69352"/>
                </a:cubicBezTo>
                <a:cubicBezTo>
                  <a:pt x="1728330" y="69411"/>
                  <a:pt x="1728090" y="70752"/>
                  <a:pt x="1727649" y="72220"/>
                </a:cubicBezTo>
                <a:cubicBezTo>
                  <a:pt x="1718725" y="106803"/>
                  <a:pt x="1702908" y="137377"/>
                  <a:pt x="1683216" y="165659"/>
                </a:cubicBezTo>
                <a:cubicBezTo>
                  <a:pt x="1667246" y="188608"/>
                  <a:pt x="1648975" y="209452"/>
                  <a:pt x="1629845" y="229721"/>
                </a:cubicBezTo>
                <a:cubicBezTo>
                  <a:pt x="1629276" y="230345"/>
                  <a:pt x="1628726" y="231090"/>
                  <a:pt x="1628579" y="232307"/>
                </a:cubicBezTo>
                <a:cubicBezTo>
                  <a:pt x="1638644" y="229546"/>
                  <a:pt x="1646904" y="224301"/>
                  <a:pt x="1654744" y="218464"/>
                </a:cubicBezTo>
                <a:cubicBezTo>
                  <a:pt x="1675586" y="202985"/>
                  <a:pt x="1692155" y="183287"/>
                  <a:pt x="1708997" y="163943"/>
                </a:cubicBezTo>
                <a:cubicBezTo>
                  <a:pt x="1719243" y="152090"/>
                  <a:pt x="1729870" y="140588"/>
                  <a:pt x="1741522" y="130021"/>
                </a:cubicBezTo>
                <a:cubicBezTo>
                  <a:pt x="1743464" y="128259"/>
                  <a:pt x="1744675" y="126038"/>
                  <a:pt x="1745886" y="123817"/>
                </a:cubicBezTo>
                <a:cubicBezTo>
                  <a:pt x="1746583" y="122582"/>
                  <a:pt x="1747518" y="121460"/>
                  <a:pt x="1749347" y="121883"/>
                </a:cubicBezTo>
                <a:cubicBezTo>
                  <a:pt x="1751633" y="122412"/>
                  <a:pt x="1752124" y="124213"/>
                  <a:pt x="1752616" y="126013"/>
                </a:cubicBezTo>
                <a:cubicBezTo>
                  <a:pt x="1754143" y="131776"/>
                  <a:pt x="1753495" y="137007"/>
                  <a:pt x="1751494" y="142041"/>
                </a:cubicBezTo>
                <a:cubicBezTo>
                  <a:pt x="1746260" y="154936"/>
                  <a:pt x="1737190" y="165054"/>
                  <a:pt x="1727716" y="174701"/>
                </a:cubicBezTo>
                <a:cubicBezTo>
                  <a:pt x="1715458" y="187106"/>
                  <a:pt x="1703711" y="199978"/>
                  <a:pt x="1693354" y="214015"/>
                </a:cubicBezTo>
                <a:cubicBezTo>
                  <a:pt x="1692620" y="215009"/>
                  <a:pt x="1691064" y="215668"/>
                  <a:pt x="1692030" y="218421"/>
                </a:cubicBezTo>
                <a:cubicBezTo>
                  <a:pt x="1698864" y="211771"/>
                  <a:pt x="1705277" y="205255"/>
                  <a:pt x="1711836" y="198978"/>
                </a:cubicBezTo>
                <a:cubicBezTo>
                  <a:pt x="1718285" y="192704"/>
                  <a:pt x="1724845" y="186426"/>
                  <a:pt x="1731312" y="180273"/>
                </a:cubicBezTo>
                <a:cubicBezTo>
                  <a:pt x="1732851" y="178767"/>
                  <a:pt x="1734409" y="176656"/>
                  <a:pt x="1737206" y="178378"/>
                </a:cubicBezTo>
                <a:cubicBezTo>
                  <a:pt x="1740112" y="180098"/>
                  <a:pt x="1740236" y="183122"/>
                  <a:pt x="1739939" y="185555"/>
                </a:cubicBezTo>
                <a:cubicBezTo>
                  <a:pt x="1738923" y="192736"/>
                  <a:pt x="1736241" y="199125"/>
                  <a:pt x="1732245" y="204832"/>
                </a:cubicBezTo>
                <a:cubicBezTo>
                  <a:pt x="1718532" y="223707"/>
                  <a:pt x="1701913" y="240135"/>
                  <a:pt x="1686811" y="257845"/>
                </a:cubicBezTo>
                <a:cubicBezTo>
                  <a:pt x="1678656" y="267448"/>
                  <a:pt x="1671359" y="277626"/>
                  <a:pt x="1664555" y="288152"/>
                </a:cubicBezTo>
                <a:cubicBezTo>
                  <a:pt x="1663033" y="290505"/>
                  <a:pt x="1663469" y="292670"/>
                  <a:pt x="1664417" y="295304"/>
                </a:cubicBezTo>
                <a:cubicBezTo>
                  <a:pt x="1668224" y="305957"/>
                  <a:pt x="1665365" y="309688"/>
                  <a:pt x="1654080" y="308008"/>
                </a:cubicBezTo>
                <a:cubicBezTo>
                  <a:pt x="1650585" y="307520"/>
                  <a:pt x="1648371" y="308200"/>
                  <a:pt x="1646665" y="310801"/>
                </a:cubicBezTo>
                <a:cubicBezTo>
                  <a:pt x="1626126" y="342988"/>
                  <a:pt x="1600234" y="370389"/>
                  <a:pt x="1571163" y="394989"/>
                </a:cubicBezTo>
                <a:cubicBezTo>
                  <a:pt x="1559310" y="404958"/>
                  <a:pt x="1546946" y="414460"/>
                  <a:pt x="1534273" y="423366"/>
                </a:cubicBezTo>
                <a:cubicBezTo>
                  <a:pt x="1534364" y="423968"/>
                  <a:pt x="1534472" y="424692"/>
                  <a:pt x="1534563" y="425295"/>
                </a:cubicBezTo>
                <a:cubicBezTo>
                  <a:pt x="1534800" y="426134"/>
                  <a:pt x="1534982" y="426613"/>
                  <a:pt x="1535200" y="427332"/>
                </a:cubicBezTo>
                <a:cubicBezTo>
                  <a:pt x="1552894" y="413654"/>
                  <a:pt x="1570314" y="399621"/>
                  <a:pt x="1587187" y="384880"/>
                </a:cubicBezTo>
                <a:cubicBezTo>
                  <a:pt x="1632929" y="344940"/>
                  <a:pt x="1675951" y="302305"/>
                  <a:pt x="1719886" y="260608"/>
                </a:cubicBezTo>
                <a:cubicBezTo>
                  <a:pt x="1734653" y="246544"/>
                  <a:pt x="1745345" y="228861"/>
                  <a:pt x="1758212" y="213165"/>
                </a:cubicBezTo>
                <a:cubicBezTo>
                  <a:pt x="1766790" y="202700"/>
                  <a:pt x="1774857" y="191769"/>
                  <a:pt x="1785352" y="183058"/>
                </a:cubicBezTo>
                <a:cubicBezTo>
                  <a:pt x="1789676" y="179520"/>
                  <a:pt x="1794272" y="176336"/>
                  <a:pt x="1800877" y="176962"/>
                </a:cubicBezTo>
                <a:cubicBezTo>
                  <a:pt x="1803456" y="177238"/>
                  <a:pt x="1806419" y="177866"/>
                  <a:pt x="1807768" y="180970"/>
                </a:cubicBezTo>
                <a:cubicBezTo>
                  <a:pt x="1809008" y="184077"/>
                  <a:pt x="1806920" y="185602"/>
                  <a:pt x="1805033" y="186998"/>
                </a:cubicBezTo>
                <a:cubicBezTo>
                  <a:pt x="1804538" y="187378"/>
                  <a:pt x="1804062" y="187878"/>
                  <a:pt x="1803513" y="187897"/>
                </a:cubicBezTo>
                <a:cubicBezTo>
                  <a:pt x="1793192" y="188971"/>
                  <a:pt x="1792155" y="198213"/>
                  <a:pt x="1788210" y="205008"/>
                </a:cubicBezTo>
                <a:cubicBezTo>
                  <a:pt x="1786981" y="207109"/>
                  <a:pt x="1787181" y="209161"/>
                  <a:pt x="1789189" y="211516"/>
                </a:cubicBezTo>
                <a:cubicBezTo>
                  <a:pt x="1792805" y="215755"/>
                  <a:pt x="1791009" y="217754"/>
                  <a:pt x="1787238" y="219092"/>
                </a:cubicBezTo>
                <a:cubicBezTo>
                  <a:pt x="1783468" y="220431"/>
                  <a:pt x="1779241" y="220936"/>
                  <a:pt x="1775376" y="223853"/>
                </a:cubicBezTo>
                <a:cubicBezTo>
                  <a:pt x="1782526" y="225913"/>
                  <a:pt x="1786885" y="223344"/>
                  <a:pt x="1790823" y="220183"/>
                </a:cubicBezTo>
                <a:cubicBezTo>
                  <a:pt x="1799706" y="213222"/>
                  <a:pt x="1804606" y="203244"/>
                  <a:pt x="1809140" y="193038"/>
                </a:cubicBezTo>
                <a:cubicBezTo>
                  <a:pt x="1810058" y="191068"/>
                  <a:pt x="1810720" y="188866"/>
                  <a:pt x="1812131" y="187244"/>
                </a:cubicBezTo>
                <a:cubicBezTo>
                  <a:pt x="1814734" y="184006"/>
                  <a:pt x="1817973" y="183534"/>
                  <a:pt x="1822285" y="187265"/>
                </a:cubicBezTo>
                <a:cubicBezTo>
                  <a:pt x="1827986" y="192161"/>
                  <a:pt x="1829688" y="191740"/>
                  <a:pt x="1830357" y="185176"/>
                </a:cubicBezTo>
                <a:cubicBezTo>
                  <a:pt x="1831230" y="176304"/>
                  <a:pt x="1835246" y="169991"/>
                  <a:pt x="1843210" y="166452"/>
                </a:cubicBezTo>
                <a:cubicBezTo>
                  <a:pt x="1844857" y="165669"/>
                  <a:pt x="1846579" y="164642"/>
                  <a:pt x="1848680" y="166146"/>
                </a:cubicBezTo>
                <a:cubicBezTo>
                  <a:pt x="1850928" y="167888"/>
                  <a:pt x="1849882" y="169740"/>
                  <a:pt x="1849367" y="171453"/>
                </a:cubicBezTo>
                <a:cubicBezTo>
                  <a:pt x="1848669" y="174142"/>
                  <a:pt x="1847750" y="176838"/>
                  <a:pt x="1847179" y="179643"/>
                </a:cubicBezTo>
                <a:cubicBezTo>
                  <a:pt x="1846092" y="184162"/>
                  <a:pt x="1846469" y="188874"/>
                  <a:pt x="1850415" y="193102"/>
                </a:cubicBezTo>
                <a:cubicBezTo>
                  <a:pt x="1853302" y="196154"/>
                  <a:pt x="1853390" y="198210"/>
                  <a:pt x="1850532" y="200487"/>
                </a:cubicBezTo>
                <a:cubicBezTo>
                  <a:pt x="1841337" y="207580"/>
                  <a:pt x="1836182" y="216597"/>
                  <a:pt x="1841761" y="230219"/>
                </a:cubicBezTo>
                <a:cubicBezTo>
                  <a:pt x="1842600" y="232129"/>
                  <a:pt x="1842231" y="234080"/>
                  <a:pt x="1840127" y="234029"/>
                </a:cubicBezTo>
                <a:cubicBezTo>
                  <a:pt x="1835462" y="233823"/>
                  <a:pt x="1835165" y="236983"/>
                  <a:pt x="1834336" y="240281"/>
                </a:cubicBezTo>
                <a:cubicBezTo>
                  <a:pt x="1826185" y="271930"/>
                  <a:pt x="1811726" y="299794"/>
                  <a:pt x="1794160" y="326066"/>
                </a:cubicBezTo>
                <a:cubicBezTo>
                  <a:pt x="1776776" y="352090"/>
                  <a:pt x="1756360" y="375551"/>
                  <a:pt x="1734263" y="398100"/>
                </a:cubicBezTo>
                <a:cubicBezTo>
                  <a:pt x="1741290" y="397137"/>
                  <a:pt x="1749841" y="392367"/>
                  <a:pt x="1757953" y="386885"/>
                </a:cubicBezTo>
                <a:cubicBezTo>
                  <a:pt x="1779363" y="372233"/>
                  <a:pt x="1795858" y="352780"/>
                  <a:pt x="1812737" y="333679"/>
                </a:cubicBezTo>
                <a:cubicBezTo>
                  <a:pt x="1824520" y="320320"/>
                  <a:pt x="1835921" y="306611"/>
                  <a:pt x="1849623" y="295005"/>
                </a:cubicBezTo>
                <a:cubicBezTo>
                  <a:pt x="1851198" y="293741"/>
                  <a:pt x="1852170" y="292134"/>
                  <a:pt x="1852869" y="290172"/>
                </a:cubicBezTo>
                <a:cubicBezTo>
                  <a:pt x="1853493" y="288455"/>
                  <a:pt x="1854575" y="286843"/>
                  <a:pt x="1856989" y="287489"/>
                </a:cubicBezTo>
                <a:cubicBezTo>
                  <a:pt x="1859421" y="288255"/>
                  <a:pt x="1859967" y="290417"/>
                  <a:pt x="1860256" y="292345"/>
                </a:cubicBezTo>
                <a:cubicBezTo>
                  <a:pt x="1861014" y="299589"/>
                  <a:pt x="1860126" y="306160"/>
                  <a:pt x="1856934" y="312082"/>
                </a:cubicBezTo>
                <a:cubicBezTo>
                  <a:pt x="1850769" y="323919"/>
                  <a:pt x="1841589" y="333313"/>
                  <a:pt x="1832409" y="342707"/>
                </a:cubicBezTo>
                <a:cubicBezTo>
                  <a:pt x="1819674" y="355613"/>
                  <a:pt x="1808201" y="369566"/>
                  <a:pt x="1798280" y="385043"/>
                </a:cubicBezTo>
                <a:cubicBezTo>
                  <a:pt x="1805957" y="377395"/>
                  <a:pt x="1813616" y="369627"/>
                  <a:pt x="1821403" y="361975"/>
                </a:cubicBezTo>
                <a:cubicBezTo>
                  <a:pt x="1827266" y="356205"/>
                  <a:pt x="1833385" y="350669"/>
                  <a:pt x="1839376" y="345017"/>
                </a:cubicBezTo>
                <a:cubicBezTo>
                  <a:pt x="1840824" y="343635"/>
                  <a:pt x="1842363" y="342130"/>
                  <a:pt x="1844940" y="343860"/>
                </a:cubicBezTo>
                <a:cubicBezTo>
                  <a:pt x="1847261" y="345357"/>
                  <a:pt x="1847276" y="347658"/>
                  <a:pt x="1847163" y="349842"/>
                </a:cubicBezTo>
                <a:cubicBezTo>
                  <a:pt x="1846803" y="358455"/>
                  <a:pt x="1843224" y="365480"/>
                  <a:pt x="1838440" y="371820"/>
                </a:cubicBezTo>
                <a:cubicBezTo>
                  <a:pt x="1832629" y="379404"/>
                  <a:pt x="1826434" y="386639"/>
                  <a:pt x="1820020" y="393881"/>
                </a:cubicBezTo>
                <a:cubicBezTo>
                  <a:pt x="1827744" y="391683"/>
                  <a:pt x="1835468" y="389484"/>
                  <a:pt x="1843247" y="387648"/>
                </a:cubicBezTo>
                <a:cubicBezTo>
                  <a:pt x="1841725" y="401751"/>
                  <a:pt x="1833688" y="404808"/>
                  <a:pt x="1826440" y="407232"/>
                </a:cubicBezTo>
                <a:cubicBezTo>
                  <a:pt x="1816648" y="410348"/>
                  <a:pt x="1807402" y="414172"/>
                  <a:pt x="1798339" y="418475"/>
                </a:cubicBezTo>
                <a:cubicBezTo>
                  <a:pt x="1794876" y="422589"/>
                  <a:pt x="1791394" y="426583"/>
                  <a:pt x="1788057" y="430814"/>
                </a:cubicBezTo>
                <a:cubicBezTo>
                  <a:pt x="1784629" y="435169"/>
                  <a:pt x="1781422" y="439516"/>
                  <a:pt x="1778250" y="444105"/>
                </a:cubicBezTo>
                <a:cubicBezTo>
                  <a:pt x="1775994" y="447452"/>
                  <a:pt x="1773118" y="450334"/>
                  <a:pt x="1777135" y="455772"/>
                </a:cubicBezTo>
                <a:cubicBezTo>
                  <a:pt x="1778942" y="458255"/>
                  <a:pt x="1771676" y="472309"/>
                  <a:pt x="1768839" y="473253"/>
                </a:cubicBezTo>
                <a:cubicBezTo>
                  <a:pt x="1768418" y="473388"/>
                  <a:pt x="1767997" y="473524"/>
                  <a:pt x="1767668" y="473535"/>
                </a:cubicBezTo>
                <a:cubicBezTo>
                  <a:pt x="1761228" y="473267"/>
                  <a:pt x="1760417" y="477413"/>
                  <a:pt x="1761086" y="482599"/>
                </a:cubicBezTo>
                <a:cubicBezTo>
                  <a:pt x="1761737" y="487665"/>
                  <a:pt x="1763777" y="493895"/>
                  <a:pt x="1754724" y="491656"/>
                </a:cubicBezTo>
                <a:cubicBezTo>
                  <a:pt x="1753700" y="491449"/>
                  <a:pt x="1753588" y="492179"/>
                  <a:pt x="1753277" y="493037"/>
                </a:cubicBezTo>
                <a:cubicBezTo>
                  <a:pt x="1747078" y="514930"/>
                  <a:pt x="1733660" y="532098"/>
                  <a:pt x="1720462" y="549260"/>
                </a:cubicBezTo>
                <a:cubicBezTo>
                  <a:pt x="1719711" y="550133"/>
                  <a:pt x="1718959" y="551006"/>
                  <a:pt x="1718208" y="551879"/>
                </a:cubicBezTo>
                <a:cubicBezTo>
                  <a:pt x="1734041" y="547106"/>
                  <a:pt x="1787566" y="539854"/>
                  <a:pt x="1803756" y="541126"/>
                </a:cubicBezTo>
                <a:cubicBezTo>
                  <a:pt x="1818152" y="542216"/>
                  <a:pt x="1894231" y="513247"/>
                  <a:pt x="1908471" y="497141"/>
                </a:cubicBezTo>
                <a:cubicBezTo>
                  <a:pt x="1912607" y="509237"/>
                  <a:pt x="1908391" y="514224"/>
                  <a:pt x="1905272" y="519902"/>
                </a:cubicBezTo>
                <a:cubicBezTo>
                  <a:pt x="1900852" y="527925"/>
                  <a:pt x="1900806" y="533498"/>
                  <a:pt x="1912287" y="539411"/>
                </a:cubicBezTo>
                <a:cubicBezTo>
                  <a:pt x="1945158" y="556233"/>
                  <a:pt x="1944919" y="556847"/>
                  <a:pt x="1920237" y="582026"/>
                </a:cubicBezTo>
                <a:cubicBezTo>
                  <a:pt x="1919083" y="583155"/>
                  <a:pt x="1920267" y="586628"/>
                  <a:pt x="1920300" y="589050"/>
                </a:cubicBezTo>
                <a:cubicBezTo>
                  <a:pt x="1928198" y="592418"/>
                  <a:pt x="1935458" y="582725"/>
                  <a:pt x="1945761" y="592554"/>
                </a:cubicBezTo>
                <a:cubicBezTo>
                  <a:pt x="1914573" y="638303"/>
                  <a:pt x="1863298" y="682549"/>
                  <a:pt x="1816062" y="717694"/>
                </a:cubicBezTo>
                <a:cubicBezTo>
                  <a:pt x="1859975" y="727239"/>
                  <a:pt x="1879537" y="687817"/>
                  <a:pt x="1911347" y="691712"/>
                </a:cubicBezTo>
                <a:cubicBezTo>
                  <a:pt x="1928637" y="703244"/>
                  <a:pt x="1885465" y="724322"/>
                  <a:pt x="1930338" y="728505"/>
                </a:cubicBezTo>
                <a:cubicBezTo>
                  <a:pt x="1912831" y="739754"/>
                  <a:pt x="1900227" y="750596"/>
                  <a:pt x="1888883" y="763212"/>
                </a:cubicBezTo>
                <a:cubicBezTo>
                  <a:pt x="1868779" y="785816"/>
                  <a:pt x="1866343" y="800434"/>
                  <a:pt x="1881503" y="829360"/>
                </a:cubicBezTo>
                <a:cubicBezTo>
                  <a:pt x="1891537" y="848405"/>
                  <a:pt x="1904519" y="865775"/>
                  <a:pt x="1898868" y="889102"/>
                </a:cubicBezTo>
                <a:cubicBezTo>
                  <a:pt x="1894984" y="905102"/>
                  <a:pt x="1898957" y="915386"/>
                  <a:pt x="1921600" y="907477"/>
                </a:cubicBezTo>
                <a:cubicBezTo>
                  <a:pt x="1946038" y="899023"/>
                  <a:pt x="1957836" y="912919"/>
                  <a:pt x="1955507" y="940738"/>
                </a:cubicBezTo>
                <a:cubicBezTo>
                  <a:pt x="1953999" y="958597"/>
                  <a:pt x="1959223" y="963993"/>
                  <a:pt x="1976480" y="961353"/>
                </a:cubicBezTo>
                <a:cubicBezTo>
                  <a:pt x="1995566" y="958409"/>
                  <a:pt x="2012270" y="946217"/>
                  <a:pt x="2037145" y="950953"/>
                </a:cubicBezTo>
                <a:cubicBezTo>
                  <a:pt x="2022790" y="983900"/>
                  <a:pt x="1980355" y="976122"/>
                  <a:pt x="1962579" y="1007610"/>
                </a:cubicBezTo>
                <a:cubicBezTo>
                  <a:pt x="1989274" y="1006833"/>
                  <a:pt x="2009675" y="1006025"/>
                  <a:pt x="2028420" y="998611"/>
                </a:cubicBezTo>
                <a:cubicBezTo>
                  <a:pt x="2036237" y="995562"/>
                  <a:pt x="2044822" y="992486"/>
                  <a:pt x="2050828" y="1001611"/>
                </a:cubicBezTo>
                <a:cubicBezTo>
                  <a:pt x="2058002" y="1012636"/>
                  <a:pt x="2047438" y="1017232"/>
                  <a:pt x="2041049" y="1019506"/>
                </a:cubicBezTo>
                <a:cubicBezTo>
                  <a:pt x="2023019" y="1025806"/>
                  <a:pt x="2010540" y="1039673"/>
                  <a:pt x="1996417" y="1050687"/>
                </a:cubicBezTo>
                <a:cubicBezTo>
                  <a:pt x="1965517" y="1074864"/>
                  <a:pt x="1930633" y="1095299"/>
                  <a:pt x="1907230" y="1134124"/>
                </a:cubicBezTo>
                <a:cubicBezTo>
                  <a:pt x="1942338" y="1123252"/>
                  <a:pt x="1966285" y="1099793"/>
                  <a:pt x="1999627" y="1094067"/>
                </a:cubicBezTo>
                <a:cubicBezTo>
                  <a:pt x="1975296" y="1129653"/>
                  <a:pt x="1940811" y="1153466"/>
                  <a:pt x="1908699" y="1179865"/>
                </a:cubicBezTo>
                <a:cubicBezTo>
                  <a:pt x="1899559" y="1187320"/>
                  <a:pt x="1889854" y="1192492"/>
                  <a:pt x="1889868" y="1207997"/>
                </a:cubicBezTo>
                <a:cubicBezTo>
                  <a:pt x="1889859" y="1238039"/>
                  <a:pt x="1880308" y="1263315"/>
                  <a:pt x="1853631" y="1277417"/>
                </a:cubicBezTo>
                <a:cubicBezTo>
                  <a:pt x="1853429" y="1277545"/>
                  <a:pt x="1855637" y="1281953"/>
                  <a:pt x="1857096" y="1285053"/>
                </a:cubicBezTo>
                <a:cubicBezTo>
                  <a:pt x="1874695" y="1285430"/>
                  <a:pt x="1885754" y="1267251"/>
                  <a:pt x="1909019" y="1272282"/>
                </a:cubicBezTo>
                <a:cubicBezTo>
                  <a:pt x="1891327" y="1296984"/>
                  <a:pt x="1876676" y="1319161"/>
                  <a:pt x="1848098" y="1331631"/>
                </a:cubicBezTo>
                <a:cubicBezTo>
                  <a:pt x="1825214" y="1341608"/>
                  <a:pt x="1796023" y="1347799"/>
                  <a:pt x="1782897" y="1377919"/>
                </a:cubicBezTo>
                <a:cubicBezTo>
                  <a:pt x="1804185" y="1383017"/>
                  <a:pt x="1818357" y="1375272"/>
                  <a:pt x="1832838" y="1369576"/>
                </a:cubicBezTo>
                <a:cubicBezTo>
                  <a:pt x="1855135" y="1360830"/>
                  <a:pt x="1876829" y="1351015"/>
                  <a:pt x="1899109" y="1342149"/>
                </a:cubicBezTo>
                <a:cubicBezTo>
                  <a:pt x="1907547" y="1338836"/>
                  <a:pt x="1916974" y="1336217"/>
                  <a:pt x="1924892" y="1350730"/>
                </a:cubicBezTo>
                <a:cubicBezTo>
                  <a:pt x="1895613" y="1354864"/>
                  <a:pt x="1880690" y="1375233"/>
                  <a:pt x="1864818" y="1394423"/>
                </a:cubicBezTo>
                <a:cubicBezTo>
                  <a:pt x="1855855" y="1405264"/>
                  <a:pt x="1849394" y="1419533"/>
                  <a:pt x="1829715" y="1414866"/>
                </a:cubicBezTo>
                <a:cubicBezTo>
                  <a:pt x="1819309" y="1412429"/>
                  <a:pt x="1814119" y="1420479"/>
                  <a:pt x="1816666" y="1430084"/>
                </a:cubicBezTo>
                <a:cubicBezTo>
                  <a:pt x="1825507" y="1463947"/>
                  <a:pt x="1804137" y="1476658"/>
                  <a:pt x="1781074" y="1483976"/>
                </a:cubicBezTo>
                <a:cubicBezTo>
                  <a:pt x="1737492" y="1497921"/>
                  <a:pt x="1703984" y="1528243"/>
                  <a:pt x="1662134" y="1545641"/>
                </a:cubicBezTo>
                <a:cubicBezTo>
                  <a:pt x="1621421" y="1562518"/>
                  <a:pt x="1309212" y="1644982"/>
                  <a:pt x="1228496" y="1654846"/>
                </a:cubicBezTo>
                <a:cubicBezTo>
                  <a:pt x="734555" y="1715203"/>
                  <a:pt x="322996" y="1384057"/>
                  <a:pt x="320643" y="1379412"/>
                </a:cubicBezTo>
                <a:cubicBezTo>
                  <a:pt x="309753" y="1357610"/>
                  <a:pt x="289550" y="1348720"/>
                  <a:pt x="270759" y="1337481"/>
                </a:cubicBezTo>
                <a:cubicBezTo>
                  <a:pt x="254380" y="1327615"/>
                  <a:pt x="236924" y="1317178"/>
                  <a:pt x="228113" y="1299667"/>
                </a:cubicBezTo>
                <a:cubicBezTo>
                  <a:pt x="216457" y="1276439"/>
                  <a:pt x="242409" y="1294947"/>
                  <a:pt x="245332" y="1285763"/>
                </a:cubicBezTo>
                <a:cubicBezTo>
                  <a:pt x="234720" y="1273886"/>
                  <a:pt x="219422" y="1263135"/>
                  <a:pt x="213716" y="1249396"/>
                </a:cubicBezTo>
                <a:cubicBezTo>
                  <a:pt x="193226" y="1199693"/>
                  <a:pt x="159853" y="1164111"/>
                  <a:pt x="113880" y="1137192"/>
                </a:cubicBezTo>
                <a:cubicBezTo>
                  <a:pt x="100682" y="1129398"/>
                  <a:pt x="90568" y="1114960"/>
                  <a:pt x="73848" y="1113100"/>
                </a:cubicBezTo>
                <a:cubicBezTo>
                  <a:pt x="36732" y="1109140"/>
                  <a:pt x="42172" y="1068255"/>
                  <a:pt x="20262" y="1050943"/>
                </a:cubicBezTo>
                <a:cubicBezTo>
                  <a:pt x="18197" y="1049317"/>
                  <a:pt x="13140" y="1027228"/>
                  <a:pt x="8594" y="1004970"/>
                </a:cubicBezTo>
                <a:lnTo>
                  <a:pt x="6782" y="995844"/>
                </a:lnTo>
                <a:lnTo>
                  <a:pt x="9723" y="994413"/>
                </a:lnTo>
                <a:lnTo>
                  <a:pt x="11036" y="999486"/>
                </a:lnTo>
                <a:cubicBezTo>
                  <a:pt x="14116" y="1010934"/>
                  <a:pt x="16915" y="1019681"/>
                  <a:pt x="17988" y="1017464"/>
                </a:cubicBezTo>
                <a:cubicBezTo>
                  <a:pt x="20833" y="1011433"/>
                  <a:pt x="25763" y="1006058"/>
                  <a:pt x="21859" y="998437"/>
                </a:cubicBezTo>
                <a:cubicBezTo>
                  <a:pt x="20668" y="996024"/>
                  <a:pt x="19866" y="989169"/>
                  <a:pt x="16530" y="989724"/>
                </a:cubicBezTo>
                <a:cubicBezTo>
                  <a:pt x="15419" y="989909"/>
                  <a:pt x="14026" y="990917"/>
                  <a:pt x="12243" y="993188"/>
                </a:cubicBezTo>
                <a:lnTo>
                  <a:pt x="9723" y="994413"/>
                </a:lnTo>
                <a:lnTo>
                  <a:pt x="7918" y="987443"/>
                </a:lnTo>
                <a:cubicBezTo>
                  <a:pt x="5848" y="979222"/>
                  <a:pt x="3867" y="971026"/>
                  <a:pt x="2405" y="965300"/>
                </a:cubicBezTo>
                <a:lnTo>
                  <a:pt x="2082" y="964112"/>
                </a:lnTo>
                <a:lnTo>
                  <a:pt x="2753" y="954092"/>
                </a:lnTo>
                <a:cubicBezTo>
                  <a:pt x="6094" y="926587"/>
                  <a:pt x="15819" y="895491"/>
                  <a:pt x="31565" y="893447"/>
                </a:cubicBezTo>
                <a:cubicBezTo>
                  <a:pt x="14910" y="860452"/>
                  <a:pt x="14910" y="860452"/>
                  <a:pt x="52206" y="854594"/>
                </a:cubicBezTo>
                <a:cubicBezTo>
                  <a:pt x="34417" y="833873"/>
                  <a:pt x="33602" y="828449"/>
                  <a:pt x="50189" y="820622"/>
                </a:cubicBezTo>
                <a:cubicBezTo>
                  <a:pt x="66154" y="813059"/>
                  <a:pt x="84692" y="810133"/>
                  <a:pt x="98777" y="798878"/>
                </a:cubicBezTo>
                <a:cubicBezTo>
                  <a:pt x="80210" y="772247"/>
                  <a:pt x="71439" y="741046"/>
                  <a:pt x="39476" y="728797"/>
                </a:cubicBezTo>
                <a:cubicBezTo>
                  <a:pt x="34448" y="726907"/>
                  <a:pt x="30032" y="718818"/>
                  <a:pt x="32418" y="714135"/>
                </a:cubicBezTo>
                <a:cubicBezTo>
                  <a:pt x="40731" y="696774"/>
                  <a:pt x="20252" y="664756"/>
                  <a:pt x="53538" y="660124"/>
                </a:cubicBezTo>
                <a:cubicBezTo>
                  <a:pt x="57637" y="659501"/>
                  <a:pt x="60972" y="655997"/>
                  <a:pt x="56972" y="651407"/>
                </a:cubicBezTo>
                <a:cubicBezTo>
                  <a:pt x="43255" y="635757"/>
                  <a:pt x="57141" y="636380"/>
                  <a:pt x="65176" y="634051"/>
                </a:cubicBezTo>
                <a:cubicBezTo>
                  <a:pt x="74914" y="631300"/>
                  <a:pt x="87381" y="637906"/>
                  <a:pt x="95408" y="628914"/>
                </a:cubicBezTo>
                <a:cubicBezTo>
                  <a:pt x="91836" y="619828"/>
                  <a:pt x="83730" y="620221"/>
                  <a:pt x="77587" y="617521"/>
                </a:cubicBezTo>
                <a:cubicBezTo>
                  <a:pt x="59614" y="609525"/>
                  <a:pt x="44480" y="599859"/>
                  <a:pt x="40415" y="577949"/>
                </a:cubicBezTo>
                <a:cubicBezTo>
                  <a:pt x="37093" y="560253"/>
                  <a:pt x="32981" y="544644"/>
                  <a:pt x="55219" y="538444"/>
                </a:cubicBezTo>
                <a:cubicBezTo>
                  <a:pt x="58715" y="537479"/>
                  <a:pt x="60237" y="535126"/>
                  <a:pt x="60443" y="532091"/>
                </a:cubicBezTo>
                <a:cubicBezTo>
                  <a:pt x="57374" y="529287"/>
                  <a:pt x="54396" y="526359"/>
                  <a:pt x="50996" y="524292"/>
                </a:cubicBezTo>
                <a:cubicBezTo>
                  <a:pt x="39608" y="517528"/>
                  <a:pt x="34518" y="507161"/>
                  <a:pt x="29797" y="496296"/>
                </a:cubicBezTo>
                <a:cubicBezTo>
                  <a:pt x="26770" y="489372"/>
                  <a:pt x="23432" y="482580"/>
                  <a:pt x="18024" y="476705"/>
                </a:cubicBezTo>
                <a:cubicBezTo>
                  <a:pt x="14719" y="473061"/>
                  <a:pt x="10899" y="470404"/>
                  <a:pt x="6382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6" y="451944"/>
                  <a:pt x="9882" y="440880"/>
                  <a:pt x="3241" y="428263"/>
                </a:cubicBezTo>
                <a:cubicBezTo>
                  <a:pt x="1234" y="424454"/>
                  <a:pt x="1715" y="421046"/>
                  <a:pt x="4901" y="419485"/>
                </a:cubicBezTo>
                <a:cubicBezTo>
                  <a:pt x="18138" y="412862"/>
                  <a:pt x="19513" y="398521"/>
                  <a:pt x="23740" y="386265"/>
                </a:cubicBezTo>
                <a:cubicBezTo>
                  <a:pt x="29730" y="368862"/>
                  <a:pt x="34898" y="351123"/>
                  <a:pt x="38036" y="332362"/>
                </a:cubicBezTo>
                <a:cubicBezTo>
                  <a:pt x="39882" y="321155"/>
                  <a:pt x="41636" y="310073"/>
                  <a:pt x="37374" y="297860"/>
                </a:cubicBezTo>
                <a:cubicBezTo>
                  <a:pt x="36372" y="294866"/>
                  <a:pt x="36979" y="292301"/>
                  <a:pt x="38062" y="289963"/>
                </a:cubicBezTo>
                <a:cubicBezTo>
                  <a:pt x="42597" y="279756"/>
                  <a:pt x="40233" y="269176"/>
                  <a:pt x="33975" y="258363"/>
                </a:cubicBezTo>
                <a:cubicBezTo>
                  <a:pt x="30124" y="251830"/>
                  <a:pt x="30327" y="250975"/>
                  <a:pt x="37608" y="250972"/>
                </a:cubicBezTo>
                <a:cubicBezTo>
                  <a:pt x="52373" y="250838"/>
                  <a:pt x="67064" y="250950"/>
                  <a:pt x="81247" y="248413"/>
                </a:cubicBezTo>
                <a:cubicBezTo>
                  <a:pt x="97150" y="245576"/>
                  <a:pt x="101622" y="240095"/>
                  <a:pt x="87026" y="225202"/>
                </a:cubicBezTo>
                <a:cubicBezTo>
                  <a:pt x="83902" y="222037"/>
                  <a:pt x="81054" y="218498"/>
                  <a:pt x="79230" y="214441"/>
                </a:cubicBezTo>
                <a:cubicBezTo>
                  <a:pt x="77862" y="211216"/>
                  <a:pt x="78287" y="208901"/>
                  <a:pt x="80686" y="207245"/>
                </a:cubicBezTo>
                <a:cubicBezTo>
                  <a:pt x="83470" y="205213"/>
                  <a:pt x="85515" y="207809"/>
                  <a:pt x="87561" y="209678"/>
                </a:cubicBezTo>
                <a:cubicBezTo>
                  <a:pt x="98670" y="219722"/>
                  <a:pt x="111705" y="226431"/>
                  <a:pt x="124299" y="233881"/>
                </a:cubicBezTo>
                <a:cubicBezTo>
                  <a:pt x="142359" y="244660"/>
                  <a:pt x="161098" y="254083"/>
                  <a:pt x="177764" y="267332"/>
                </a:cubicBezTo>
                <a:cubicBezTo>
                  <a:pt x="182022" y="270702"/>
                  <a:pt x="187661" y="267847"/>
                  <a:pt x="187213" y="261926"/>
                </a:cubicBezTo>
                <a:cubicBezTo>
                  <a:pt x="186764" y="256006"/>
                  <a:pt x="189728" y="255906"/>
                  <a:pt x="194336" y="257205"/>
                </a:cubicBezTo>
                <a:cubicBezTo>
                  <a:pt x="199860" y="258714"/>
                  <a:pt x="205383" y="260225"/>
                  <a:pt x="210832" y="261979"/>
                </a:cubicBezTo>
                <a:cubicBezTo>
                  <a:pt x="216519" y="263847"/>
                  <a:pt x="219586" y="268105"/>
                  <a:pt x="220950" y="273511"/>
                </a:cubicBezTo>
                <a:cubicBezTo>
                  <a:pt x="221214" y="274531"/>
                  <a:pt x="221414" y="275675"/>
                  <a:pt x="221307" y="276617"/>
                </a:cubicBezTo>
                <a:lnTo>
                  <a:pt x="220390" y="277794"/>
                </a:lnTo>
                <a:lnTo>
                  <a:pt x="219183" y="278292"/>
                </a:lnTo>
                <a:cubicBezTo>
                  <a:pt x="217931" y="278836"/>
                  <a:pt x="217855" y="278975"/>
                  <a:pt x="219827" y="278515"/>
                </a:cubicBezTo>
                <a:lnTo>
                  <a:pt x="220390" y="277794"/>
                </a:lnTo>
                <a:lnTo>
                  <a:pt x="225601" y="275640"/>
                </a:lnTo>
                <a:cubicBezTo>
                  <a:pt x="231073" y="273321"/>
                  <a:pt x="237769" y="270158"/>
                  <a:pt x="238724" y="267703"/>
                </a:cubicBezTo>
                <a:cubicBezTo>
                  <a:pt x="238798" y="267458"/>
                  <a:pt x="306285" y="282631"/>
                  <a:pt x="327694" y="292934"/>
                </a:cubicBezTo>
                <a:cubicBezTo>
                  <a:pt x="341022" y="299390"/>
                  <a:pt x="599973" y="399939"/>
                  <a:pt x="931839" y="361634"/>
                </a:cubicBezTo>
                <a:cubicBezTo>
                  <a:pt x="943550" y="360271"/>
                  <a:pt x="954656" y="359291"/>
                  <a:pt x="966001" y="358425"/>
                </a:cubicBezTo>
                <a:cubicBezTo>
                  <a:pt x="1066254" y="350083"/>
                  <a:pt x="1165022" y="344336"/>
                  <a:pt x="1205960" y="337022"/>
                </a:cubicBezTo>
                <a:cubicBezTo>
                  <a:pt x="1237967" y="331220"/>
                  <a:pt x="1399292" y="285815"/>
                  <a:pt x="1443309" y="250536"/>
                </a:cubicBezTo>
                <a:cubicBezTo>
                  <a:pt x="1488296" y="214376"/>
                  <a:pt x="1529886" y="174697"/>
                  <a:pt x="1571239" y="134904"/>
                </a:cubicBezTo>
                <a:cubicBezTo>
                  <a:pt x="1589175" y="117705"/>
                  <a:pt x="1608647" y="101907"/>
                  <a:pt x="1624246" y="82363"/>
                </a:cubicBezTo>
                <a:cubicBezTo>
                  <a:pt x="1639826" y="62699"/>
                  <a:pt x="1654419" y="42341"/>
                  <a:pt x="1671755" y="24072"/>
                </a:cubicBezTo>
                <a:cubicBezTo>
                  <a:pt x="1676702" y="18818"/>
                  <a:pt x="1681595" y="13202"/>
                  <a:pt x="1689812" y="12077"/>
                </a:cubicBezTo>
                <a:cubicBezTo>
                  <a:pt x="1691642" y="11773"/>
                  <a:pt x="1693636" y="11827"/>
                  <a:pt x="1695538" y="12005"/>
                </a:cubicBezTo>
                <a:cubicBezTo>
                  <a:pt x="1697661" y="12176"/>
                  <a:pt x="1699488" y="13326"/>
                  <a:pt x="1700565" y="15349"/>
                </a:cubicBezTo>
                <a:cubicBezTo>
                  <a:pt x="1701678" y="17614"/>
                  <a:pt x="1700559" y="18984"/>
                  <a:pt x="1699204" y="20240"/>
                </a:cubicBezTo>
                <a:cubicBezTo>
                  <a:pt x="1698233" y="21121"/>
                  <a:pt x="1697334" y="22484"/>
                  <a:pt x="1695943" y="22773"/>
                </a:cubicBezTo>
                <a:cubicBezTo>
                  <a:pt x="1687049" y="24526"/>
                  <a:pt x="1684751" y="31993"/>
                  <a:pt x="1681448" y="38645"/>
                </a:cubicBezTo>
                <a:cubicBezTo>
                  <a:pt x="1679999" y="41481"/>
                  <a:pt x="1678348" y="43716"/>
                  <a:pt x="1682349" y="47579"/>
                </a:cubicBezTo>
                <a:cubicBezTo>
                  <a:pt x="1685838" y="50975"/>
                  <a:pt x="1683037" y="52886"/>
                  <a:pt x="1680108" y="53954"/>
                </a:cubicBezTo>
                <a:cubicBezTo>
                  <a:pt x="1676026" y="55424"/>
                  <a:pt x="1670940" y="55353"/>
                  <a:pt x="1666762" y="59855"/>
                </a:cubicBezTo>
                <a:cubicBezTo>
                  <a:pt x="1684929" y="59606"/>
                  <a:pt x="1690893" y="47897"/>
                  <a:pt x="1697532" y="37014"/>
                </a:cubicBezTo>
                <a:cubicBezTo>
                  <a:pt x="1700026" y="33053"/>
                  <a:pt x="1701424" y="28403"/>
                  <a:pt x="1703406" y="23976"/>
                </a:cubicBezTo>
                <a:cubicBezTo>
                  <a:pt x="1705903" y="18562"/>
                  <a:pt x="1709708" y="18191"/>
                  <a:pt x="1715246" y="22729"/>
                </a:cubicBezTo>
                <a:cubicBezTo>
                  <a:pt x="1720161" y="26803"/>
                  <a:pt x="1722192" y="26372"/>
                  <a:pt x="1722750" y="20538"/>
                </a:cubicBezTo>
                <a:cubicBezTo>
                  <a:pt x="1723586" y="11425"/>
                  <a:pt x="1727676" y="4867"/>
                  <a:pt x="1735750" y="1324"/>
                </a:cubicBezTo>
                <a:cubicBezTo>
                  <a:pt x="1736629" y="931"/>
                  <a:pt x="1737585" y="324"/>
                  <a:pt x="1738585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B2A55E5D-CF3C-4FCD-A6A9-AB4F8F16C90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439880" y="2176535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6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7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5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5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3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3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1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6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4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2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0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8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0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4 w 2053231"/>
              <a:gd name="connsiteY80" fmla="*/ 1385578 h 1662194"/>
              <a:gd name="connsiteX81" fmla="*/ 1832842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2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2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9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3 w 2053231"/>
              <a:gd name="connsiteY139" fmla="*/ 1354187 h 1662194"/>
              <a:gd name="connsiteX140" fmla="*/ 406567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70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3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6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9 w 2053231"/>
              <a:gd name="connsiteY175" fmla="*/ 1367190 h 1662194"/>
              <a:gd name="connsiteX176" fmla="*/ 200364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4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4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60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4 w 2053231"/>
              <a:gd name="connsiteY213" fmla="*/ 773093 h 1662194"/>
              <a:gd name="connsiteX214" fmla="*/ 131632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8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6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7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5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5" y="693085"/>
                </a:lnTo>
                <a:lnTo>
                  <a:pt x="2050633" y="688201"/>
                </a:lnTo>
                <a:cubicBezTo>
                  <a:pt x="2049844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8" y="304585"/>
                  <a:pt x="1763682" y="313475"/>
                  <a:pt x="1782473" y="324713"/>
                </a:cubicBezTo>
                <a:cubicBezTo>
                  <a:pt x="1798851" y="334580"/>
                  <a:pt x="1816308" y="345016"/>
                  <a:pt x="1825119" y="362527"/>
                </a:cubicBezTo>
                <a:cubicBezTo>
                  <a:pt x="1836775" y="385756"/>
                  <a:pt x="1810822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3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4" y="612878"/>
                  <a:pt x="2040092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6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1" y="672471"/>
                </a:cubicBezTo>
                <a:cubicBezTo>
                  <a:pt x="2037813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4" y="691170"/>
                  <a:pt x="2050826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1" y="801742"/>
                  <a:pt x="2038321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4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0" y="997439"/>
                  <a:pt x="1999694" y="1002071"/>
                </a:cubicBezTo>
                <a:cubicBezTo>
                  <a:pt x="1995594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2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0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799" y="1194535"/>
                  <a:pt x="2052187" y="1196426"/>
                  <a:pt x="2050187" y="1200006"/>
                </a:cubicBezTo>
                <a:cubicBezTo>
                  <a:pt x="2044556" y="1210251"/>
                  <a:pt x="2043350" y="1221315"/>
                  <a:pt x="2049990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8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8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0" y="1452516"/>
                </a:cubicBezTo>
                <a:cubicBezTo>
                  <a:pt x="1954561" y="1442472"/>
                  <a:pt x="1941527" y="1435764"/>
                  <a:pt x="1928933" y="1428314"/>
                </a:cubicBezTo>
                <a:cubicBezTo>
                  <a:pt x="1910872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4" y="1385578"/>
                </a:cubicBezTo>
                <a:lnTo>
                  <a:pt x="1832842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2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2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6" y="1487498"/>
                  <a:pt x="481993" y="1527291"/>
                </a:cubicBezTo>
                <a:cubicBezTo>
                  <a:pt x="464057" y="1544491"/>
                  <a:pt x="444585" y="1560288"/>
                  <a:pt x="428986" y="1579832"/>
                </a:cubicBezTo>
                <a:cubicBezTo>
                  <a:pt x="413406" y="1599495"/>
                  <a:pt x="398813" y="1619854"/>
                  <a:pt x="381477" y="1638123"/>
                </a:cubicBezTo>
                <a:cubicBezTo>
                  <a:pt x="376530" y="1643377"/>
                  <a:pt x="371637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2" y="1635392"/>
                  <a:pt x="331040" y="1635823"/>
                  <a:pt x="330482" y="1641657"/>
                </a:cubicBezTo>
                <a:cubicBezTo>
                  <a:pt x="329646" y="1650770"/>
                  <a:pt x="325556" y="1657329"/>
                  <a:pt x="317482" y="1660871"/>
                </a:cubicBezTo>
                <a:cubicBezTo>
                  <a:pt x="316603" y="1661264"/>
                  <a:pt x="315647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1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8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9" y="1437894"/>
                  <a:pt x="398489" y="1443730"/>
                </a:cubicBezTo>
                <a:cubicBezTo>
                  <a:pt x="377646" y="1459210"/>
                  <a:pt x="361077" y="1478908"/>
                  <a:pt x="344235" y="1498251"/>
                </a:cubicBezTo>
                <a:cubicBezTo>
                  <a:pt x="333990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6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3" y="1369525"/>
                  <a:pt x="388815" y="1366891"/>
                </a:cubicBezTo>
                <a:cubicBezTo>
                  <a:pt x="385008" y="1356238"/>
                  <a:pt x="387867" y="1352507"/>
                  <a:pt x="399153" y="1354187"/>
                </a:cubicBezTo>
                <a:cubicBezTo>
                  <a:pt x="402647" y="1354676"/>
                  <a:pt x="404861" y="1353995"/>
                  <a:pt x="406567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70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8" y="1463982"/>
                  <a:pt x="265022" y="1457187"/>
                </a:cubicBezTo>
                <a:cubicBezTo>
                  <a:pt x="266251" y="1455086"/>
                  <a:pt x="266052" y="1453033"/>
                  <a:pt x="264043" y="1450679"/>
                </a:cubicBezTo>
                <a:cubicBezTo>
                  <a:pt x="260427" y="1446440"/>
                  <a:pt x="262223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8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6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50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3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9" y="1367190"/>
                </a:cubicBezTo>
                <a:cubicBezTo>
                  <a:pt x="202034" y="1368454"/>
                  <a:pt x="201062" y="1370061"/>
                  <a:pt x="200364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4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4" y="1257387"/>
                  <a:pt x="226792" y="1254963"/>
                </a:cubicBezTo>
                <a:cubicBezTo>
                  <a:pt x="236585" y="1251847"/>
                  <a:pt x="245830" y="1248023"/>
                  <a:pt x="254893" y="1243720"/>
                </a:cubicBezTo>
                <a:cubicBezTo>
                  <a:pt x="258357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4" y="1188942"/>
                </a:cubicBezTo>
                <a:cubicBezTo>
                  <a:pt x="284814" y="1188807"/>
                  <a:pt x="285236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60" y="1142293"/>
                </a:cubicBezTo>
                <a:cubicBezTo>
                  <a:pt x="152380" y="1134270"/>
                  <a:pt x="152426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6" y="1075567"/>
                  <a:pt x="132932" y="1073145"/>
                </a:cubicBezTo>
                <a:cubicBezTo>
                  <a:pt x="125034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4" y="773093"/>
                </a:cubicBezTo>
                <a:cubicBezTo>
                  <a:pt x="158248" y="757093"/>
                  <a:pt x="154275" y="746809"/>
                  <a:pt x="131632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8" y="686073"/>
                  <a:pt x="90653" y="654584"/>
                </a:cubicBezTo>
                <a:cubicBezTo>
                  <a:pt x="63958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69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6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8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9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8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BD40DE90-4612-4826-930E-6AE003A47C9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810369" y="2139888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599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3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7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7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7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5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3 w 2053232"/>
              <a:gd name="connsiteY53" fmla="*/ 394989 h 1662194"/>
              <a:gd name="connsiteX54" fmla="*/ 1534273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7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7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79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3 w 2053232"/>
              <a:gd name="connsiteY84" fmla="*/ 398100 h 1662194"/>
              <a:gd name="connsiteX85" fmla="*/ 1757954 w 2053232"/>
              <a:gd name="connsiteY85" fmla="*/ 386885 h 1662194"/>
              <a:gd name="connsiteX86" fmla="*/ 1812737 w 2053232"/>
              <a:gd name="connsiteY86" fmla="*/ 333679 h 1662194"/>
              <a:gd name="connsiteX87" fmla="*/ 1849624 w 2053232"/>
              <a:gd name="connsiteY87" fmla="*/ 295005 h 1662194"/>
              <a:gd name="connsiteX88" fmla="*/ 1852869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09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7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0 w 2053232"/>
              <a:gd name="connsiteY104" fmla="*/ 444105 h 1662194"/>
              <a:gd name="connsiteX105" fmla="*/ 1777135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8 w 2053232"/>
              <a:gd name="connsiteY138" fmla="*/ 1207997 h 1662194"/>
              <a:gd name="connsiteX139" fmla="*/ 1853631 w 2053232"/>
              <a:gd name="connsiteY139" fmla="*/ 1277417 h 1662194"/>
              <a:gd name="connsiteX140" fmla="*/ 1857096 w 2053232"/>
              <a:gd name="connsiteY140" fmla="*/ 1285053 h 1662194"/>
              <a:gd name="connsiteX141" fmla="*/ 1909019 w 2053232"/>
              <a:gd name="connsiteY141" fmla="*/ 1272282 h 1662194"/>
              <a:gd name="connsiteX142" fmla="*/ 1848098 w 2053232"/>
              <a:gd name="connsiteY142" fmla="*/ 1331631 h 1662194"/>
              <a:gd name="connsiteX143" fmla="*/ 1782897 w 2053232"/>
              <a:gd name="connsiteY143" fmla="*/ 1377919 h 1662194"/>
              <a:gd name="connsiteX144" fmla="*/ 1832839 w 2053232"/>
              <a:gd name="connsiteY144" fmla="*/ 1369576 h 1662194"/>
              <a:gd name="connsiteX145" fmla="*/ 1899109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5 w 2053232"/>
              <a:gd name="connsiteY148" fmla="*/ 1414866 h 1662194"/>
              <a:gd name="connsiteX149" fmla="*/ 1816666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6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7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1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7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7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39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599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7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5" y="428228"/>
                  <a:pt x="1709593" y="427761"/>
                  <a:pt x="1709192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7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1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5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7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7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5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1" y="308200"/>
                  <a:pt x="1646666" y="310801"/>
                </a:cubicBezTo>
                <a:cubicBezTo>
                  <a:pt x="1626127" y="342988"/>
                  <a:pt x="1600235" y="370389"/>
                  <a:pt x="1571163" y="394989"/>
                </a:cubicBezTo>
                <a:cubicBezTo>
                  <a:pt x="1559311" y="404958"/>
                  <a:pt x="1546947" y="414460"/>
                  <a:pt x="1534273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7" y="191769"/>
                  <a:pt x="1785353" y="183058"/>
                </a:cubicBezTo>
                <a:cubicBezTo>
                  <a:pt x="1789677" y="179520"/>
                  <a:pt x="1794273" y="176336"/>
                  <a:pt x="1800877" y="176962"/>
                </a:cubicBezTo>
                <a:cubicBezTo>
                  <a:pt x="1803457" y="177238"/>
                  <a:pt x="1806419" y="177866"/>
                  <a:pt x="1807769" y="180970"/>
                </a:cubicBezTo>
                <a:cubicBezTo>
                  <a:pt x="1809008" y="184077"/>
                  <a:pt x="1806920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5" y="198213"/>
                  <a:pt x="1788211" y="205008"/>
                </a:cubicBezTo>
                <a:cubicBezTo>
                  <a:pt x="1786982" y="207109"/>
                  <a:pt x="1787181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1" y="220936"/>
                  <a:pt x="1775377" y="223853"/>
                </a:cubicBezTo>
                <a:cubicBezTo>
                  <a:pt x="1782527" y="225913"/>
                  <a:pt x="1786885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7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69" y="174142"/>
                  <a:pt x="1847751" y="176838"/>
                  <a:pt x="1847179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0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5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3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7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69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09" y="342707"/>
                </a:cubicBezTo>
                <a:cubicBezTo>
                  <a:pt x="1819675" y="355613"/>
                  <a:pt x="1808201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3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3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7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8" y="410348"/>
                  <a:pt x="1807403" y="414172"/>
                  <a:pt x="1798340" y="418475"/>
                </a:cubicBezTo>
                <a:cubicBezTo>
                  <a:pt x="1794876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0" y="444105"/>
                </a:cubicBezTo>
                <a:cubicBezTo>
                  <a:pt x="1775995" y="447452"/>
                  <a:pt x="1773119" y="450334"/>
                  <a:pt x="1777135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7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7" y="509237"/>
                  <a:pt x="1908392" y="514224"/>
                  <a:pt x="1905273" y="519902"/>
                </a:cubicBezTo>
                <a:cubicBezTo>
                  <a:pt x="1900852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7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3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0" y="983900"/>
                  <a:pt x="1980355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7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1" y="1153466"/>
                  <a:pt x="1908700" y="1179865"/>
                </a:cubicBezTo>
                <a:cubicBezTo>
                  <a:pt x="1899559" y="1187320"/>
                  <a:pt x="1889855" y="1192492"/>
                  <a:pt x="1889868" y="1207997"/>
                </a:cubicBezTo>
                <a:cubicBezTo>
                  <a:pt x="1889860" y="1238039"/>
                  <a:pt x="1880309" y="1263315"/>
                  <a:pt x="1853631" y="1277417"/>
                </a:cubicBezTo>
                <a:cubicBezTo>
                  <a:pt x="1853430" y="1277545"/>
                  <a:pt x="1855637" y="1281953"/>
                  <a:pt x="1857096" y="1285053"/>
                </a:cubicBezTo>
                <a:cubicBezTo>
                  <a:pt x="1874696" y="1285430"/>
                  <a:pt x="1885755" y="1267251"/>
                  <a:pt x="1909019" y="1272282"/>
                </a:cubicBezTo>
                <a:cubicBezTo>
                  <a:pt x="1891328" y="1296984"/>
                  <a:pt x="1876677" y="1319161"/>
                  <a:pt x="1848098" y="1331631"/>
                </a:cubicBezTo>
                <a:cubicBezTo>
                  <a:pt x="1825215" y="1341608"/>
                  <a:pt x="1796024" y="1347799"/>
                  <a:pt x="1782897" y="1377919"/>
                </a:cubicBezTo>
                <a:cubicBezTo>
                  <a:pt x="1804185" y="1383017"/>
                  <a:pt x="1818358" y="1375272"/>
                  <a:pt x="1832839" y="1369576"/>
                </a:cubicBezTo>
                <a:cubicBezTo>
                  <a:pt x="1855135" y="1360830"/>
                  <a:pt x="1876830" y="1351015"/>
                  <a:pt x="1899109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5" y="1414866"/>
                </a:cubicBezTo>
                <a:cubicBezTo>
                  <a:pt x="1819309" y="1412429"/>
                  <a:pt x="1814120" y="1420479"/>
                  <a:pt x="1816666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1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8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6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0" y="599859"/>
                  <a:pt x="40415" y="577949"/>
                </a:cubicBezTo>
                <a:cubicBezTo>
                  <a:pt x="37093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7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1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7" y="250975"/>
                  <a:pt x="37609" y="250972"/>
                </a:cubicBezTo>
                <a:cubicBezTo>
                  <a:pt x="52373" y="250838"/>
                  <a:pt x="67065" y="250950"/>
                  <a:pt x="81247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5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4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19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7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39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49" y="24526"/>
                  <a:pt x="1684752" y="31993"/>
                  <a:pt x="1681449" y="38645"/>
                </a:cubicBezTo>
                <a:cubicBezTo>
                  <a:pt x="1679999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E7D0FB3-AA0E-43D7-A0BC-3BEE75E7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88FBD310-488D-42E9-A29F-12364D04331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29184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2" name="Text Placeholder 60">
            <a:extLst>
              <a:ext uri="{FF2B5EF4-FFF2-40B4-BE49-F238E27FC236}">
                <a16:creationId xmlns:a16="http://schemas.microsoft.com/office/drawing/2014/main" id="{9460BB5F-DDF6-449E-B8A3-5B1A09531AE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9184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3" name="Text Placeholder 60">
            <a:extLst>
              <a:ext uri="{FF2B5EF4-FFF2-40B4-BE49-F238E27FC236}">
                <a16:creationId xmlns:a16="http://schemas.microsoft.com/office/drawing/2014/main" id="{4EF74628-86D0-415A-A2D4-15002D43447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810369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25267973-CF84-45FA-9820-576EF937226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810369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5" name="Text Placeholder 60">
            <a:extLst>
              <a:ext uri="{FF2B5EF4-FFF2-40B4-BE49-F238E27FC236}">
                <a16:creationId xmlns:a16="http://schemas.microsoft.com/office/drawing/2014/main" id="{C90547DE-D65E-4930-8FD2-C0FFE47CD5A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439880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6F0DDCFA-12F3-47A4-9BD8-A43B03931A7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439880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7" name="Text Placeholder 60">
            <a:extLst>
              <a:ext uri="{FF2B5EF4-FFF2-40B4-BE49-F238E27FC236}">
                <a16:creationId xmlns:a16="http://schemas.microsoft.com/office/drawing/2014/main" id="{F97D700B-945B-4B8F-907C-F02C48BE2CC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065218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2CBF1DAD-7E2F-420A-89E2-A21636A0D3A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065218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9" name="Text Placeholder 60">
            <a:extLst>
              <a:ext uri="{FF2B5EF4-FFF2-40B4-BE49-F238E27FC236}">
                <a16:creationId xmlns:a16="http://schemas.microsoft.com/office/drawing/2014/main" id="{48D6E3F9-8E51-4439-A1F4-D3547D7A45AA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2703846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70" name="Text Placeholder 60">
            <a:extLst>
              <a:ext uri="{FF2B5EF4-FFF2-40B4-BE49-F238E27FC236}">
                <a16:creationId xmlns:a16="http://schemas.microsoft.com/office/drawing/2014/main" id="{D142C7CE-3ABA-4AF0-8C3F-C11DC5AE1CE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703846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34206585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00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813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41520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41520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B4B72819-870F-4CC8-9DEF-58C3AB4CD68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43252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D7812E9D-BE2A-41F4-AA15-DC0B8C56AE7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43252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611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2E6D765B-CB67-4A95-A679-026ECF0574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5136" cy="4191000"/>
          </a:xfrm>
          <a:custGeom>
            <a:avLst/>
            <a:gdLst>
              <a:gd name="connsiteX0" fmla="*/ 0 w 6105136"/>
              <a:gd name="connsiteY0" fmla="*/ 0 h 4191000"/>
              <a:gd name="connsiteX1" fmla="*/ 5607799 w 6105136"/>
              <a:gd name="connsiteY1" fmla="*/ 0 h 4191000"/>
              <a:gd name="connsiteX2" fmla="*/ 5571513 w 6105136"/>
              <a:gd name="connsiteY2" fmla="*/ 27327 h 4191000"/>
              <a:gd name="connsiteX3" fmla="*/ 5456712 w 6105136"/>
              <a:gd name="connsiteY3" fmla="*/ 261788 h 4191000"/>
              <a:gd name="connsiteX4" fmla="*/ 5651844 w 6105136"/>
              <a:gd name="connsiteY4" fmla="*/ 341674 h 4191000"/>
              <a:gd name="connsiteX5" fmla="*/ 5663501 w 6105136"/>
              <a:gd name="connsiteY5" fmla="*/ 477009 h 4191000"/>
              <a:gd name="connsiteX6" fmla="*/ 5762794 w 6105136"/>
              <a:gd name="connsiteY6" fmla="*/ 628324 h 4191000"/>
              <a:gd name="connsiteX7" fmla="*/ 5981237 w 6105136"/>
              <a:gd name="connsiteY7" fmla="*/ 841197 h 4191000"/>
              <a:gd name="connsiteX8" fmla="*/ 6105136 w 6105136"/>
              <a:gd name="connsiteY8" fmla="*/ 984052 h 4191000"/>
              <a:gd name="connsiteX9" fmla="*/ 5891443 w 6105136"/>
              <a:gd name="connsiteY9" fmla="*/ 1022115 h 4191000"/>
              <a:gd name="connsiteX10" fmla="*/ 5858202 w 6105136"/>
              <a:gd name="connsiteY10" fmla="*/ 1044202 h 4191000"/>
              <a:gd name="connsiteX11" fmla="*/ 5883673 w 6105136"/>
              <a:gd name="connsiteY11" fmla="*/ 1119387 h 4191000"/>
              <a:gd name="connsiteX12" fmla="*/ 5917778 w 6105136"/>
              <a:gd name="connsiteY12" fmla="*/ 1194108 h 4191000"/>
              <a:gd name="connsiteX13" fmla="*/ 5894034 w 6105136"/>
              <a:gd name="connsiteY13" fmla="*/ 1252846 h 4191000"/>
              <a:gd name="connsiteX14" fmla="*/ 5727393 w 6105136"/>
              <a:gd name="connsiteY14" fmla="*/ 1507074 h 4191000"/>
              <a:gd name="connsiteX15" fmla="*/ 5590543 w 6105136"/>
              <a:gd name="connsiteY15" fmla="*/ 1608104 h 4191000"/>
              <a:gd name="connsiteX16" fmla="*/ 5278850 w 6105136"/>
              <a:gd name="connsiteY16" fmla="*/ 2067214 h 4191000"/>
              <a:gd name="connsiteX17" fmla="*/ 5180851 w 6105136"/>
              <a:gd name="connsiteY17" fmla="*/ 2216179 h 4191000"/>
              <a:gd name="connsiteX18" fmla="*/ 5253380 w 6105136"/>
              <a:gd name="connsiteY18" fmla="*/ 2268808 h 4191000"/>
              <a:gd name="connsiteX19" fmla="*/ 5114368 w 6105136"/>
              <a:gd name="connsiteY19" fmla="*/ 2424825 h 4191000"/>
              <a:gd name="connsiteX20" fmla="*/ 4950749 w 6105136"/>
              <a:gd name="connsiteY20" fmla="*/ 2598221 h 4191000"/>
              <a:gd name="connsiteX21" fmla="*/ 4908013 w 6105136"/>
              <a:gd name="connsiteY21" fmla="*/ 2644276 h 4191000"/>
              <a:gd name="connsiteX22" fmla="*/ 1716450 w 6105136"/>
              <a:gd name="connsiteY22" fmla="*/ 4190409 h 4191000"/>
              <a:gd name="connsiteX23" fmla="*/ 1666111 w 6105136"/>
              <a:gd name="connsiteY23" fmla="*/ 4191000 h 4191000"/>
              <a:gd name="connsiteX24" fmla="*/ 1557777 w 6105136"/>
              <a:gd name="connsiteY24" fmla="*/ 4191000 h 4191000"/>
              <a:gd name="connsiteX25" fmla="*/ 1535079 w 6105136"/>
              <a:gd name="connsiteY25" fmla="*/ 4190306 h 4191000"/>
              <a:gd name="connsiteX26" fmla="*/ 645760 w 6105136"/>
              <a:gd name="connsiteY26" fmla="*/ 3962397 h 4191000"/>
              <a:gd name="connsiteX27" fmla="*/ 293915 w 6105136"/>
              <a:gd name="connsiteY27" fmla="*/ 3785239 h 4191000"/>
              <a:gd name="connsiteX28" fmla="*/ 68403 w 6105136"/>
              <a:gd name="connsiteY28" fmla="*/ 3637448 h 4191000"/>
              <a:gd name="connsiteX29" fmla="*/ 0 w 6105136"/>
              <a:gd name="connsiteY29" fmla="*/ 3589272 h 419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6105136" h="4191000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120036" y="3997466"/>
                  <a:pt x="2324286" y="4174529"/>
                  <a:pt x="1716450" y="4190409"/>
                </a:cubicBezTo>
                <a:lnTo>
                  <a:pt x="1666111" y="4191000"/>
                </a:lnTo>
                <a:lnTo>
                  <a:pt x="1557777" y="4191000"/>
                </a:lnTo>
                <a:lnTo>
                  <a:pt x="1535079" y="4190306"/>
                </a:ln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79B39A93-8401-44BA-A9B6-459C297B6D2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2420" y="4304418"/>
            <a:ext cx="5414116" cy="2553582"/>
          </a:xfrm>
          <a:custGeom>
            <a:avLst/>
            <a:gdLst>
              <a:gd name="connsiteX0" fmla="*/ 158526 w 5414116"/>
              <a:gd name="connsiteY0" fmla="*/ 1316979 h 2553582"/>
              <a:gd name="connsiteX1" fmla="*/ 156754 w 5414116"/>
              <a:gd name="connsiteY1" fmla="*/ 1330318 h 2553582"/>
              <a:gd name="connsiteX2" fmla="*/ 150357 w 5414116"/>
              <a:gd name="connsiteY2" fmla="*/ 1343402 h 2553582"/>
              <a:gd name="connsiteX3" fmla="*/ 148224 w 5414116"/>
              <a:gd name="connsiteY3" fmla="*/ 1345403 h 2553582"/>
              <a:gd name="connsiteX4" fmla="*/ 152759 w 5414116"/>
              <a:gd name="connsiteY4" fmla="*/ 1332109 h 2553582"/>
              <a:gd name="connsiteX5" fmla="*/ 183999 w 5414116"/>
              <a:gd name="connsiteY5" fmla="*/ 1247985 h 2553582"/>
              <a:gd name="connsiteX6" fmla="*/ 185425 w 5414116"/>
              <a:gd name="connsiteY6" fmla="*/ 1249095 h 2553582"/>
              <a:gd name="connsiteX7" fmla="*/ 177909 w 5414116"/>
              <a:gd name="connsiteY7" fmla="*/ 1267545 h 2553582"/>
              <a:gd name="connsiteX8" fmla="*/ 163267 w 5414116"/>
              <a:gd name="connsiteY8" fmla="*/ 1304542 h 2553582"/>
              <a:gd name="connsiteX9" fmla="*/ 158526 w 5414116"/>
              <a:gd name="connsiteY9" fmla="*/ 1316979 h 2553582"/>
              <a:gd name="connsiteX10" fmla="*/ 160096 w 5414116"/>
              <a:gd name="connsiteY10" fmla="*/ 1305161 h 2553582"/>
              <a:gd name="connsiteX11" fmla="*/ 183999 w 5414116"/>
              <a:gd name="connsiteY11" fmla="*/ 1247985 h 2553582"/>
              <a:gd name="connsiteX12" fmla="*/ 2747400 w 5414116"/>
              <a:gd name="connsiteY12" fmla="*/ 406 h 2553582"/>
              <a:gd name="connsiteX13" fmla="*/ 3649095 w 5414116"/>
              <a:gd name="connsiteY13" fmla="*/ 133697 h 2553582"/>
              <a:gd name="connsiteX14" fmla="*/ 4698157 w 5414116"/>
              <a:gd name="connsiteY14" fmla="*/ 641897 h 2553582"/>
              <a:gd name="connsiteX15" fmla="*/ 4969229 w 5414116"/>
              <a:gd name="connsiteY15" fmla="*/ 864848 h 2553582"/>
              <a:gd name="connsiteX16" fmla="*/ 5031717 w 5414116"/>
              <a:gd name="connsiteY16" fmla="*/ 1024948 h 2553582"/>
              <a:gd name="connsiteX17" fmla="*/ 5057014 w 5414116"/>
              <a:gd name="connsiteY17" fmla="*/ 1071682 h 2553582"/>
              <a:gd name="connsiteX18" fmla="*/ 5135838 w 5414116"/>
              <a:gd name="connsiteY18" fmla="*/ 1143392 h 2553582"/>
              <a:gd name="connsiteX19" fmla="*/ 5266156 w 5414116"/>
              <a:gd name="connsiteY19" fmla="*/ 1289064 h 2553582"/>
              <a:gd name="connsiteX20" fmla="*/ 5195858 w 5414116"/>
              <a:gd name="connsiteY20" fmla="*/ 1298567 h 2553582"/>
              <a:gd name="connsiteX21" fmla="*/ 5041179 w 5414116"/>
              <a:gd name="connsiteY21" fmla="*/ 1192607 h 2553582"/>
              <a:gd name="connsiteX22" fmla="*/ 4918135 w 5414116"/>
              <a:gd name="connsiteY22" fmla="*/ 1145234 h 2553582"/>
              <a:gd name="connsiteX23" fmla="*/ 5060171 w 5414116"/>
              <a:gd name="connsiteY23" fmla="*/ 1300349 h 2553582"/>
              <a:gd name="connsiteX24" fmla="*/ 5184421 w 5414116"/>
              <a:gd name="connsiteY24" fmla="*/ 1487704 h 2553582"/>
              <a:gd name="connsiteX25" fmla="*/ 5058648 w 5414116"/>
              <a:gd name="connsiteY25" fmla="*/ 1427657 h 2553582"/>
              <a:gd name="connsiteX26" fmla="*/ 5045794 w 5414116"/>
              <a:gd name="connsiteY26" fmla="*/ 1446015 h 2553582"/>
              <a:gd name="connsiteX27" fmla="*/ 5101767 w 5414116"/>
              <a:gd name="connsiteY27" fmla="*/ 1647359 h 2553582"/>
              <a:gd name="connsiteX28" fmla="*/ 5135030 w 5414116"/>
              <a:gd name="connsiteY28" fmla="*/ 1731061 h 2553582"/>
              <a:gd name="connsiteX29" fmla="*/ 5321944 w 5414116"/>
              <a:gd name="connsiteY29" fmla="*/ 2003361 h 2553582"/>
              <a:gd name="connsiteX30" fmla="*/ 5107240 w 5414116"/>
              <a:gd name="connsiteY30" fmla="*/ 1850840 h 2553582"/>
              <a:gd name="connsiteX31" fmla="*/ 5290952 w 5414116"/>
              <a:gd name="connsiteY31" fmla="*/ 2116036 h 2553582"/>
              <a:gd name="connsiteX32" fmla="*/ 5388446 w 5414116"/>
              <a:gd name="connsiteY32" fmla="*/ 2220887 h 2553582"/>
              <a:gd name="connsiteX33" fmla="*/ 5403992 w 5414116"/>
              <a:gd name="connsiteY33" fmla="*/ 2273010 h 2553582"/>
              <a:gd name="connsiteX34" fmla="*/ 5345240 w 5414116"/>
              <a:gd name="connsiteY34" fmla="*/ 2269525 h 2553582"/>
              <a:gd name="connsiteX35" fmla="*/ 5181971 w 5414116"/>
              <a:gd name="connsiteY35" fmla="*/ 2212341 h 2553582"/>
              <a:gd name="connsiteX36" fmla="*/ 5342451 w 5414116"/>
              <a:gd name="connsiteY36" fmla="*/ 2399541 h 2553582"/>
              <a:gd name="connsiteX37" fmla="*/ 5193127 w 5414116"/>
              <a:gd name="connsiteY37" fmla="*/ 2341296 h 2553582"/>
              <a:gd name="connsiteX38" fmla="*/ 5128778 w 5414116"/>
              <a:gd name="connsiteY38" fmla="*/ 2384953 h 2553582"/>
              <a:gd name="connsiteX39" fmla="*/ 5024779 w 5414116"/>
              <a:gd name="connsiteY39" fmla="*/ 2455361 h 2553582"/>
              <a:gd name="connsiteX40" fmla="*/ 4957119 w 5414116"/>
              <a:gd name="connsiteY40" fmla="*/ 2492221 h 2553582"/>
              <a:gd name="connsiteX41" fmla="*/ 4951208 w 5414116"/>
              <a:gd name="connsiteY41" fmla="*/ 2536243 h 2553582"/>
              <a:gd name="connsiteX42" fmla="*/ 4942986 w 5414116"/>
              <a:gd name="connsiteY42" fmla="*/ 2553582 h 2553582"/>
              <a:gd name="connsiteX43" fmla="*/ 0 w 5414116"/>
              <a:gd name="connsiteY43" fmla="*/ 2553582 h 2553582"/>
              <a:gd name="connsiteX44" fmla="*/ 10415 w 5414116"/>
              <a:gd name="connsiteY44" fmla="*/ 2540282 h 2553582"/>
              <a:gd name="connsiteX45" fmla="*/ 50390 w 5414116"/>
              <a:gd name="connsiteY45" fmla="*/ 2514109 h 2553582"/>
              <a:gd name="connsiteX46" fmla="*/ 78593 w 5414116"/>
              <a:gd name="connsiteY46" fmla="*/ 2498362 h 2553582"/>
              <a:gd name="connsiteX47" fmla="*/ 68604 w 5414116"/>
              <a:gd name="connsiteY47" fmla="*/ 2478966 h 2553582"/>
              <a:gd name="connsiteX48" fmla="*/ 51592 w 5414116"/>
              <a:gd name="connsiteY48" fmla="*/ 2367344 h 2553582"/>
              <a:gd name="connsiteX49" fmla="*/ 167239 w 5414116"/>
              <a:gd name="connsiteY49" fmla="*/ 2281968 h 2553582"/>
              <a:gd name="connsiteX50" fmla="*/ 218700 w 5414116"/>
              <a:gd name="connsiteY50" fmla="*/ 2261009 h 2553582"/>
              <a:gd name="connsiteX51" fmla="*/ 144260 w 5414116"/>
              <a:gd name="connsiteY51" fmla="*/ 2232104 h 2553582"/>
              <a:gd name="connsiteX52" fmla="*/ 132450 w 5414116"/>
              <a:gd name="connsiteY52" fmla="*/ 2182200 h 2553582"/>
              <a:gd name="connsiteX53" fmla="*/ 128269 w 5414116"/>
              <a:gd name="connsiteY53" fmla="*/ 2157485 h 2553582"/>
              <a:gd name="connsiteX54" fmla="*/ 102768 w 5414116"/>
              <a:gd name="connsiteY54" fmla="*/ 2004430 h 2553582"/>
              <a:gd name="connsiteX55" fmla="*/ 128485 w 5414116"/>
              <a:gd name="connsiteY55" fmla="*/ 1969383 h 2553582"/>
              <a:gd name="connsiteX56" fmla="*/ 316632 w 5414116"/>
              <a:gd name="connsiteY56" fmla="*/ 1814867 h 2553582"/>
              <a:gd name="connsiteX57" fmla="*/ 204084 w 5414116"/>
              <a:gd name="connsiteY57" fmla="*/ 1732869 h 2553582"/>
              <a:gd name="connsiteX58" fmla="*/ 227085 w 5414116"/>
              <a:gd name="connsiteY58" fmla="*/ 1644378 h 2553582"/>
              <a:gd name="connsiteX59" fmla="*/ 194840 w 5414116"/>
              <a:gd name="connsiteY59" fmla="*/ 1531510 h 2553582"/>
              <a:gd name="connsiteX60" fmla="*/ 153201 w 5414116"/>
              <a:gd name="connsiteY60" fmla="*/ 1357062 h 2553582"/>
              <a:gd name="connsiteX61" fmla="*/ 156754 w 5414116"/>
              <a:gd name="connsiteY61" fmla="*/ 1330318 h 2553582"/>
              <a:gd name="connsiteX62" fmla="*/ 158203 w 5414116"/>
              <a:gd name="connsiteY62" fmla="*/ 1327353 h 2553582"/>
              <a:gd name="connsiteX63" fmla="*/ 183908 w 5414116"/>
              <a:gd name="connsiteY63" fmla="*/ 1271808 h 2553582"/>
              <a:gd name="connsiteX64" fmla="*/ 192178 w 5414116"/>
              <a:gd name="connsiteY64" fmla="*/ 1254359 h 2553582"/>
              <a:gd name="connsiteX65" fmla="*/ 197963 w 5414116"/>
              <a:gd name="connsiteY65" fmla="*/ 1258870 h 2553582"/>
              <a:gd name="connsiteX66" fmla="*/ 207082 w 5414116"/>
              <a:gd name="connsiteY66" fmla="*/ 1270177 h 2553582"/>
              <a:gd name="connsiteX67" fmla="*/ 225258 w 5414116"/>
              <a:gd name="connsiteY67" fmla="*/ 1249926 h 2553582"/>
              <a:gd name="connsiteX68" fmla="*/ 225383 w 5414116"/>
              <a:gd name="connsiteY68" fmla="*/ 1197822 h 2553582"/>
              <a:gd name="connsiteX69" fmla="*/ 198195 w 5414116"/>
              <a:gd name="connsiteY69" fmla="*/ 1241661 h 2553582"/>
              <a:gd name="connsiteX70" fmla="*/ 192178 w 5414116"/>
              <a:gd name="connsiteY70" fmla="*/ 1254359 h 2553582"/>
              <a:gd name="connsiteX71" fmla="*/ 185425 w 5414116"/>
              <a:gd name="connsiteY71" fmla="*/ 1249095 h 2553582"/>
              <a:gd name="connsiteX72" fmla="*/ 194847 w 5414116"/>
              <a:gd name="connsiteY72" fmla="*/ 1225969 h 2553582"/>
              <a:gd name="connsiteX73" fmla="*/ 248781 w 5414116"/>
              <a:gd name="connsiteY73" fmla="*/ 1110761 h 2553582"/>
              <a:gd name="connsiteX74" fmla="*/ 418181 w 5414116"/>
              <a:gd name="connsiteY74" fmla="*/ 974220 h 2553582"/>
              <a:gd name="connsiteX75" fmla="*/ 532987 w 5414116"/>
              <a:gd name="connsiteY75" fmla="*/ 931088 h 2553582"/>
              <a:gd name="connsiteX76" fmla="*/ 846702 w 5414116"/>
              <a:gd name="connsiteY76" fmla="*/ 686183 h 2553582"/>
              <a:gd name="connsiteX77" fmla="*/ 946487 w 5414116"/>
              <a:gd name="connsiteY77" fmla="*/ 606427 h 2553582"/>
              <a:gd name="connsiteX78" fmla="*/ 909859 w 5414116"/>
              <a:gd name="connsiteY78" fmla="*/ 561037 h 2553582"/>
              <a:gd name="connsiteX79" fmla="*/ 1038549 w 5414116"/>
              <a:gd name="connsiteY79" fmla="*/ 483076 h 2553582"/>
              <a:gd name="connsiteX80" fmla="*/ 1187871 w 5414116"/>
              <a:gd name="connsiteY80" fmla="*/ 397948 h 2553582"/>
              <a:gd name="connsiteX81" fmla="*/ 2747400 w 5414116"/>
              <a:gd name="connsiteY81" fmla="*/ 406 h 2553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</a:cxnLst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365760"/>
            <a:ext cx="4617720" cy="2578608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8" y="3127248"/>
            <a:ext cx="4617720" cy="3054096"/>
          </a:xfrm>
        </p:spPr>
        <p:txBody>
          <a:bodyPr/>
          <a:lstStyle>
            <a:lvl1pPr marL="0" indent="0">
              <a:buNone/>
              <a:defRPr sz="1800"/>
            </a:lvl1pPr>
            <a:lvl2pPr marL="228600">
              <a:defRPr sz="1800"/>
            </a:lvl2pPr>
            <a:lvl3pPr marL="457200">
              <a:defRPr sz="1800"/>
            </a:lvl3pPr>
            <a:lvl4pPr marL="685800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39128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44626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64F11EE-129E-4848-B727-5C75FAE6D34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710842" y="1"/>
            <a:ext cx="6481158" cy="4216186"/>
          </a:xfrm>
          <a:custGeom>
            <a:avLst/>
            <a:gdLst>
              <a:gd name="connsiteX0" fmla="*/ 159680 w 6481158"/>
              <a:gd name="connsiteY0" fmla="*/ 0 h 4216186"/>
              <a:gd name="connsiteX1" fmla="*/ 6481158 w 6481158"/>
              <a:gd name="connsiteY1" fmla="*/ 0 h 4216186"/>
              <a:gd name="connsiteX2" fmla="*/ 6481158 w 6481158"/>
              <a:gd name="connsiteY2" fmla="*/ 4216186 h 4216186"/>
              <a:gd name="connsiteX3" fmla="*/ 629981 w 6481158"/>
              <a:gd name="connsiteY3" fmla="*/ 4216186 h 4216186"/>
              <a:gd name="connsiteX4" fmla="*/ 640174 w 6481158"/>
              <a:gd name="connsiteY4" fmla="*/ 4153970 h 4216186"/>
              <a:gd name="connsiteX5" fmla="*/ 663954 w 6481158"/>
              <a:gd name="connsiteY5" fmla="*/ 4042035 h 4216186"/>
              <a:gd name="connsiteX6" fmla="*/ 674575 w 6481158"/>
              <a:gd name="connsiteY6" fmla="*/ 4017890 h 4216186"/>
              <a:gd name="connsiteX7" fmla="*/ 542646 w 6481158"/>
              <a:gd name="connsiteY7" fmla="*/ 3860429 h 4216186"/>
              <a:gd name="connsiteX8" fmla="*/ 664457 w 6481158"/>
              <a:gd name="connsiteY8" fmla="*/ 3800021 h 4216186"/>
              <a:gd name="connsiteX9" fmla="*/ 662932 w 6481158"/>
              <a:gd name="connsiteY9" fmla="*/ 3771718 h 4216186"/>
              <a:gd name="connsiteX10" fmla="*/ 659568 w 6481158"/>
              <a:gd name="connsiteY10" fmla="*/ 3757935 h 4216186"/>
              <a:gd name="connsiteX11" fmla="*/ 653777 w 6481158"/>
              <a:gd name="connsiteY11" fmla="*/ 3747325 h 4216186"/>
              <a:gd name="connsiteX12" fmla="*/ 610074 w 6481158"/>
              <a:gd name="connsiteY12" fmla="*/ 3705028 h 4216186"/>
              <a:gd name="connsiteX13" fmla="*/ 655821 w 6481158"/>
              <a:gd name="connsiteY13" fmla="*/ 3445525 h 4216186"/>
              <a:gd name="connsiteX14" fmla="*/ 683811 w 6481158"/>
              <a:gd name="connsiteY14" fmla="*/ 3405686 h 4216186"/>
              <a:gd name="connsiteX15" fmla="*/ 687152 w 6481158"/>
              <a:gd name="connsiteY15" fmla="*/ 3393684 h 4216186"/>
              <a:gd name="connsiteX16" fmla="*/ 681564 w 6481158"/>
              <a:gd name="connsiteY16" fmla="*/ 3363918 h 4216186"/>
              <a:gd name="connsiteX17" fmla="*/ 658589 w 6481158"/>
              <a:gd name="connsiteY17" fmla="*/ 3279721 h 4216186"/>
              <a:gd name="connsiteX18" fmla="*/ 655534 w 6481158"/>
              <a:gd name="connsiteY18" fmla="*/ 3274732 h 4216186"/>
              <a:gd name="connsiteX19" fmla="*/ 633009 w 6481158"/>
              <a:gd name="connsiteY19" fmla="*/ 3204655 h 4216186"/>
              <a:gd name="connsiteX20" fmla="*/ 633086 w 6481158"/>
              <a:gd name="connsiteY20" fmla="*/ 3198166 h 4216186"/>
              <a:gd name="connsiteX21" fmla="*/ 627259 w 6481158"/>
              <a:gd name="connsiteY21" fmla="*/ 3181568 h 4216186"/>
              <a:gd name="connsiteX22" fmla="*/ 504281 w 6481158"/>
              <a:gd name="connsiteY22" fmla="*/ 3024678 h 4216186"/>
              <a:gd name="connsiteX23" fmla="*/ 381209 w 6481158"/>
              <a:gd name="connsiteY23" fmla="*/ 2810127 h 4216186"/>
              <a:gd name="connsiteX24" fmla="*/ 360893 w 6481158"/>
              <a:gd name="connsiteY24" fmla="*/ 2596949 h 4216186"/>
              <a:gd name="connsiteX25" fmla="*/ 130872 w 6481158"/>
              <a:gd name="connsiteY25" fmla="*/ 2524080 h 4216186"/>
              <a:gd name="connsiteX26" fmla="*/ 328878 w 6481158"/>
              <a:gd name="connsiteY26" fmla="*/ 2014028 h 4216186"/>
              <a:gd name="connsiteX27" fmla="*/ 347033 w 6481158"/>
              <a:gd name="connsiteY27" fmla="*/ 1914129 h 4216186"/>
              <a:gd name="connsiteX28" fmla="*/ 208894 w 6481158"/>
              <a:gd name="connsiteY28" fmla="*/ 1606217 h 4216186"/>
              <a:gd name="connsiteX29" fmla="*/ 186488 w 6481158"/>
              <a:gd name="connsiteY29" fmla="*/ 1556554 h 4216186"/>
              <a:gd name="connsiteX30" fmla="*/ 135933 w 6481158"/>
              <a:gd name="connsiteY30" fmla="*/ 1459414 h 4216186"/>
              <a:gd name="connsiteX31" fmla="*/ 0 w 6481158"/>
              <a:gd name="connsiteY31" fmla="*/ 1466109 h 4216186"/>
              <a:gd name="connsiteX32" fmla="*/ 67782 w 6481158"/>
              <a:gd name="connsiteY32" fmla="*/ 1372761 h 4216186"/>
              <a:gd name="connsiteX33" fmla="*/ 195632 w 6481158"/>
              <a:gd name="connsiteY33" fmla="*/ 1080052 h 4216186"/>
              <a:gd name="connsiteX34" fmla="*/ 97391 w 6481158"/>
              <a:gd name="connsiteY34" fmla="*/ 854014 h 4216186"/>
              <a:gd name="connsiteX35" fmla="*/ 69223 w 6481158"/>
              <a:gd name="connsiteY35" fmla="*/ 821285 h 4216186"/>
              <a:gd name="connsiteX36" fmla="*/ 103649 w 6481158"/>
              <a:gd name="connsiteY36" fmla="*/ 760897 h 4216186"/>
              <a:gd name="connsiteX37" fmla="*/ 171912 w 6481158"/>
              <a:gd name="connsiteY37" fmla="*/ 560313 h 4216186"/>
              <a:gd name="connsiteX38" fmla="*/ 206354 w 6481158"/>
              <a:gd name="connsiteY38" fmla="*/ 423850 h 4216186"/>
              <a:gd name="connsiteX39" fmla="*/ 250397 w 6481158"/>
              <a:gd name="connsiteY39" fmla="*/ 361124 h 4216186"/>
              <a:gd name="connsiteX40" fmla="*/ 259101 w 6481158"/>
              <a:gd name="connsiteY40" fmla="*/ 314763 h 4216186"/>
              <a:gd name="connsiteX41" fmla="*/ 229198 w 6481158"/>
              <a:gd name="connsiteY41" fmla="*/ 104693 h 4216186"/>
              <a:gd name="connsiteX42" fmla="*/ 214459 w 6481158"/>
              <a:gd name="connsiteY42" fmla="*/ 52392 h 4216186"/>
              <a:gd name="connsiteX43" fmla="*/ 174580 w 6481158"/>
              <a:gd name="connsiteY43" fmla="*/ 23688 h 42161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6481158" h="4216186">
                <a:moveTo>
                  <a:pt x="159680" y="0"/>
                </a:moveTo>
                <a:lnTo>
                  <a:pt x="6481158" y="0"/>
                </a:lnTo>
                <a:lnTo>
                  <a:pt x="6481158" y="4216186"/>
                </a:lnTo>
                <a:lnTo>
                  <a:pt x="629981" y="4216186"/>
                </a:lnTo>
                <a:lnTo>
                  <a:pt x="640174" y="4153970"/>
                </a:lnTo>
                <a:cubicBezTo>
                  <a:pt x="646054" y="4115040"/>
                  <a:pt x="652738" y="4076730"/>
                  <a:pt x="663954" y="4042035"/>
                </a:cubicBezTo>
                <a:lnTo>
                  <a:pt x="674575" y="4017890"/>
                </a:lnTo>
                <a:lnTo>
                  <a:pt x="542646" y="3860429"/>
                </a:lnTo>
                <a:cubicBezTo>
                  <a:pt x="583801" y="3777846"/>
                  <a:pt x="628876" y="3834526"/>
                  <a:pt x="664457" y="3800021"/>
                </a:cubicBezTo>
                <a:cubicBezTo>
                  <a:pt x="663366" y="3791627"/>
                  <a:pt x="663436" y="3781009"/>
                  <a:pt x="662932" y="3771718"/>
                </a:cubicBezTo>
                <a:lnTo>
                  <a:pt x="659568" y="3757935"/>
                </a:lnTo>
                <a:lnTo>
                  <a:pt x="653777" y="3747325"/>
                </a:lnTo>
                <a:lnTo>
                  <a:pt x="610074" y="3705028"/>
                </a:lnTo>
                <a:cubicBezTo>
                  <a:pt x="514097" y="3608961"/>
                  <a:pt x="528640" y="3588143"/>
                  <a:pt x="655821" y="3445525"/>
                </a:cubicBezTo>
                <a:cubicBezTo>
                  <a:pt x="668503" y="3431228"/>
                  <a:pt x="677664" y="3418102"/>
                  <a:pt x="683811" y="3405686"/>
                </a:cubicBezTo>
                <a:lnTo>
                  <a:pt x="687152" y="3393684"/>
                </a:lnTo>
                <a:lnTo>
                  <a:pt x="681564" y="3363918"/>
                </a:lnTo>
                <a:lnTo>
                  <a:pt x="658589" y="3279721"/>
                </a:lnTo>
                <a:lnTo>
                  <a:pt x="655534" y="3274732"/>
                </a:lnTo>
                <a:cubicBezTo>
                  <a:pt x="645154" y="3256804"/>
                  <a:pt x="636025" y="3236251"/>
                  <a:pt x="633009" y="3204655"/>
                </a:cubicBezTo>
                <a:lnTo>
                  <a:pt x="633086" y="3198166"/>
                </a:lnTo>
                <a:lnTo>
                  <a:pt x="627259" y="3181568"/>
                </a:lnTo>
                <a:cubicBezTo>
                  <a:pt x="591590" y="3088781"/>
                  <a:pt x="548194" y="3020054"/>
                  <a:pt x="504281" y="3024678"/>
                </a:cubicBezTo>
                <a:cubicBezTo>
                  <a:pt x="548490" y="2798901"/>
                  <a:pt x="548490" y="2798901"/>
                  <a:pt x="381209" y="2810127"/>
                </a:cubicBezTo>
                <a:cubicBezTo>
                  <a:pt x="440862" y="2658988"/>
                  <a:pt x="439766" y="2624324"/>
                  <a:pt x="360893" y="2596949"/>
                </a:cubicBezTo>
                <a:cubicBezTo>
                  <a:pt x="284957" y="2570407"/>
                  <a:pt x="201795" y="2575904"/>
                  <a:pt x="130872" y="2524080"/>
                </a:cubicBezTo>
                <a:cubicBezTo>
                  <a:pt x="188851" y="2335317"/>
                  <a:pt x="200302" y="2130710"/>
                  <a:pt x="328878" y="2014028"/>
                </a:cubicBezTo>
                <a:cubicBezTo>
                  <a:pt x="349137" y="1995898"/>
                  <a:pt x="361422" y="1940125"/>
                  <a:pt x="347033" y="1914129"/>
                </a:cubicBezTo>
                <a:cubicBezTo>
                  <a:pt x="295996" y="1817105"/>
                  <a:pt x="357685" y="1592503"/>
                  <a:pt x="208894" y="1606217"/>
                </a:cubicBezTo>
                <a:cubicBezTo>
                  <a:pt x="190525" y="1607581"/>
                  <a:pt x="173015" y="1590108"/>
                  <a:pt x="186488" y="1556554"/>
                </a:cubicBezTo>
                <a:cubicBezTo>
                  <a:pt x="232768" y="1442049"/>
                  <a:pt x="172886" y="1463610"/>
                  <a:pt x="135933" y="1459414"/>
                </a:cubicBezTo>
                <a:cubicBezTo>
                  <a:pt x="91212" y="1454776"/>
                  <a:pt x="42622" y="1511622"/>
                  <a:pt x="0" y="1466109"/>
                </a:cubicBezTo>
                <a:cubicBezTo>
                  <a:pt x="7764" y="1405223"/>
                  <a:pt x="43366" y="1397333"/>
                  <a:pt x="67782" y="1372761"/>
                </a:cubicBezTo>
                <a:cubicBezTo>
                  <a:pt x="139132" y="1300280"/>
                  <a:pt x="196704" y="1221065"/>
                  <a:pt x="195632" y="1080052"/>
                </a:cubicBezTo>
                <a:cubicBezTo>
                  <a:pt x="194930" y="966113"/>
                  <a:pt x="199455" y="864105"/>
                  <a:pt x="97391" y="854014"/>
                </a:cubicBezTo>
                <a:cubicBezTo>
                  <a:pt x="81355" y="852486"/>
                  <a:pt x="72717" y="839840"/>
                  <a:pt x="69223" y="821285"/>
                </a:cubicBezTo>
                <a:cubicBezTo>
                  <a:pt x="80177" y="799992"/>
                  <a:pt x="90624" y="778040"/>
                  <a:pt x="103649" y="760897"/>
                </a:cubicBezTo>
                <a:cubicBezTo>
                  <a:pt x="147404" y="704450"/>
                  <a:pt x="160670" y="633687"/>
                  <a:pt x="171912" y="560313"/>
                </a:cubicBezTo>
                <a:cubicBezTo>
                  <a:pt x="179151" y="513531"/>
                  <a:pt x="187860" y="467166"/>
                  <a:pt x="206354" y="423850"/>
                </a:cubicBezTo>
                <a:cubicBezTo>
                  <a:pt x="217619" y="397046"/>
                  <a:pt x="231961" y="375704"/>
                  <a:pt x="250397" y="361124"/>
                </a:cubicBezTo>
                <a:cubicBezTo>
                  <a:pt x="266451" y="347903"/>
                  <a:pt x="270868" y="334407"/>
                  <a:pt x="259101" y="314763"/>
                </a:cubicBezTo>
                <a:cubicBezTo>
                  <a:pt x="225826" y="258432"/>
                  <a:pt x="211109" y="191375"/>
                  <a:pt x="229198" y="104693"/>
                </a:cubicBezTo>
                <a:cubicBezTo>
                  <a:pt x="234668" y="78523"/>
                  <a:pt x="229657" y="58007"/>
                  <a:pt x="214459" y="52392"/>
                </a:cubicBezTo>
                <a:cubicBezTo>
                  <a:pt x="198643" y="46345"/>
                  <a:pt x="185640" y="36363"/>
                  <a:pt x="174580" y="23688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8783A78F-A82E-4063-B70C-6865CD22AF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078134" y="4323899"/>
            <a:ext cx="7113866" cy="2534101"/>
          </a:xfrm>
          <a:custGeom>
            <a:avLst/>
            <a:gdLst>
              <a:gd name="connsiteX0" fmla="*/ 1237395 w 7113866"/>
              <a:gd name="connsiteY0" fmla="*/ 0 h 2534101"/>
              <a:gd name="connsiteX1" fmla="*/ 7113866 w 7113866"/>
              <a:gd name="connsiteY1" fmla="*/ 0 h 2534101"/>
              <a:gd name="connsiteX2" fmla="*/ 7113866 w 7113866"/>
              <a:gd name="connsiteY2" fmla="*/ 2534101 h 2534101"/>
              <a:gd name="connsiteX3" fmla="*/ 0 w 7113866"/>
              <a:gd name="connsiteY3" fmla="*/ 2534101 h 2534101"/>
              <a:gd name="connsiteX4" fmla="*/ 21865 w 7113866"/>
              <a:gd name="connsiteY4" fmla="*/ 2503631 h 2534101"/>
              <a:gd name="connsiteX5" fmla="*/ 295355 w 7113866"/>
              <a:gd name="connsiteY5" fmla="*/ 2078512 h 2534101"/>
              <a:gd name="connsiteX6" fmla="*/ 476493 w 7113866"/>
              <a:gd name="connsiteY6" fmla="*/ 1754977 h 2534101"/>
              <a:gd name="connsiteX7" fmla="*/ 629661 w 7113866"/>
              <a:gd name="connsiteY7" fmla="*/ 1466193 h 2534101"/>
              <a:gd name="connsiteX8" fmla="*/ 542838 w 7113866"/>
              <a:gd name="connsiteY8" fmla="*/ 1401940 h 2534101"/>
              <a:gd name="connsiteX9" fmla="*/ 649253 w 7113866"/>
              <a:gd name="connsiteY9" fmla="*/ 1136180 h 2534101"/>
              <a:gd name="connsiteX10" fmla="*/ 987552 w 7113866"/>
              <a:gd name="connsiteY10" fmla="*/ 313308 h 2534101"/>
              <a:gd name="connsiteX11" fmla="*/ 1141095 w 7113866"/>
              <a:gd name="connsiteY11" fmla="*/ 112922 h 2534101"/>
              <a:gd name="connsiteX12" fmla="*/ 1217454 w 7113866"/>
              <a:gd name="connsiteY12" fmla="*/ 43683 h 2534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3866" h="2534101">
                <a:moveTo>
                  <a:pt x="1237395" y="0"/>
                </a:moveTo>
                <a:lnTo>
                  <a:pt x="7113866" y="0"/>
                </a:lnTo>
                <a:lnTo>
                  <a:pt x="7113866" y="2534101"/>
                </a:lnTo>
                <a:lnTo>
                  <a:pt x="0" y="2534101"/>
                </a:lnTo>
                <a:lnTo>
                  <a:pt x="21865" y="2503631"/>
                </a:lnTo>
                <a:cubicBezTo>
                  <a:pt x="198423" y="2253521"/>
                  <a:pt x="293790" y="2086461"/>
                  <a:pt x="295355" y="2078512"/>
                </a:cubicBezTo>
                <a:cubicBezTo>
                  <a:pt x="324069" y="1929470"/>
                  <a:pt x="404357" y="1848602"/>
                  <a:pt x="476493" y="1754977"/>
                </a:cubicBezTo>
                <a:cubicBezTo>
                  <a:pt x="539303" y="1672931"/>
                  <a:pt x="606319" y="1585980"/>
                  <a:pt x="629661" y="1466193"/>
                </a:cubicBezTo>
                <a:cubicBezTo>
                  <a:pt x="660485" y="1307325"/>
                  <a:pt x="563419" y="1455147"/>
                  <a:pt x="542838" y="1401940"/>
                </a:cubicBezTo>
                <a:cubicBezTo>
                  <a:pt x="578840" y="1314777"/>
                  <a:pt x="636192" y="1228627"/>
                  <a:pt x="649253" y="1136180"/>
                </a:cubicBezTo>
                <a:cubicBezTo>
                  <a:pt x="695845" y="801928"/>
                  <a:pt x="810579" y="538800"/>
                  <a:pt x="987552" y="313308"/>
                </a:cubicBezTo>
                <a:cubicBezTo>
                  <a:pt x="1038302" y="248170"/>
                  <a:pt x="1069945" y="145770"/>
                  <a:pt x="1141095" y="112922"/>
                </a:cubicBezTo>
                <a:cubicBezTo>
                  <a:pt x="1175679" y="97203"/>
                  <a:pt x="1199890" y="73126"/>
                  <a:pt x="1217454" y="4368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F79A6B6-B6BD-4F17-8EDF-3CBD83B5A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4443984" cy="213969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E97A506-D3A6-4ED8-8315-38557504688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199" y="2898648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D85D9E25-B25F-4DB6-B381-E134A525C7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38199" y="3639312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6CE2F152-3B4C-4389-9A9C-82E3C8649A9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199" y="4389120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589768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25300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27330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>
                <a:solidFill>
                  <a:schemeClr val="tx1"/>
                </a:solidFill>
              </a:defRPr>
            </a:lvl1pPr>
            <a:lvl2pPr>
              <a:defRPr sz="28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76104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699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6197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35" r:id="rId5"/>
    <p:sldLayoutId id="2147483739" r:id="rId6"/>
    <p:sldLayoutId id="2147483748" r:id="rId7"/>
    <p:sldLayoutId id="2147483737" r:id="rId8"/>
    <p:sldLayoutId id="2147483738" r:id="rId9"/>
    <p:sldLayoutId id="2147483749" r:id="rId10"/>
    <p:sldLayoutId id="2147483750" r:id="rId11"/>
    <p:sldLayoutId id="2147483751" r:id="rId12"/>
    <p:sldLayoutId id="2147483736" r:id="rId13"/>
    <p:sldLayoutId id="2147483740" r:id="rId14"/>
    <p:sldLayoutId id="2147483742" r:id="rId15"/>
    <p:sldLayoutId id="2147483743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sv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5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8CF5B-E8DE-48F3-9581-51BBEC47AE7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US" b="1" u="sng" dirty="0"/>
              <a:t>The Civil Justice System!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5D29EF-CFED-41EF-9138-BE844655F33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20747665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8E9C618E-D982-5004-FCEE-8761434A6A2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b="1" u="sng" dirty="0"/>
              <a:t>TRIGGER WARNING!</a:t>
            </a:r>
          </a:p>
        </p:txBody>
      </p:sp>
      <p:sp>
        <p:nvSpPr>
          <p:cNvPr id="10" name="Subtitle 9">
            <a:extLst>
              <a:ext uri="{FF2B5EF4-FFF2-40B4-BE49-F238E27FC236}">
                <a16:creationId xmlns:a16="http://schemas.microsoft.com/office/drawing/2014/main" id="{14F39B1C-86EF-DC5C-1794-0809869351F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457200" indent="-457200">
              <a:buFontTx/>
              <a:buChar char="-"/>
            </a:pPr>
            <a:r>
              <a:rPr lang="en-GB" dirty="0"/>
              <a:t>Child Death. </a:t>
            </a:r>
          </a:p>
          <a:p>
            <a:pPr marL="457200" indent="-457200">
              <a:buFontTx/>
              <a:buChar char="-"/>
            </a:pPr>
            <a:r>
              <a:rPr lang="en-GB" dirty="0"/>
              <a:t>Death. </a:t>
            </a:r>
          </a:p>
          <a:p>
            <a:pPr marL="457200" indent="-457200">
              <a:buFontTx/>
              <a:buChar char="-"/>
            </a:pPr>
            <a:r>
              <a:rPr lang="en-GB" dirty="0"/>
              <a:t>Euthanasia.</a:t>
            </a:r>
          </a:p>
        </p:txBody>
      </p:sp>
    </p:spTree>
    <p:extLst>
      <p:ext uri="{BB962C8B-B14F-4D97-AF65-F5344CB8AC3E}">
        <p14:creationId xmlns:p14="http://schemas.microsoft.com/office/powerpoint/2010/main" val="10056371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07B7482E-25EF-BD8E-710C-B34A69498E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u="sng" dirty="0"/>
              <a:t>Content 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18C71B72-C8AA-05F2-CB5F-035C766518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Aims and Learning objectives. </a:t>
            </a:r>
          </a:p>
          <a:p>
            <a:r>
              <a:rPr lang="en-GB" dirty="0"/>
              <a:t>Civil Justice system. </a:t>
            </a:r>
          </a:p>
          <a:p>
            <a:r>
              <a:rPr lang="en-GB" dirty="0"/>
              <a:t>Remaining content. </a:t>
            </a:r>
          </a:p>
          <a:p>
            <a:r>
              <a:rPr lang="en-GB" dirty="0"/>
              <a:t>Activities. </a:t>
            </a:r>
          </a:p>
          <a:p>
            <a:r>
              <a:rPr lang="en-GB" dirty="0"/>
              <a:t>Next week. </a:t>
            </a:r>
          </a:p>
          <a:p>
            <a:r>
              <a:rPr lang="en-GB" dirty="0"/>
              <a:t>Summary. </a:t>
            </a:r>
          </a:p>
          <a:p>
            <a:r>
              <a:rPr lang="en-GB" dirty="0"/>
              <a:t>Thank you, any questions?</a:t>
            </a:r>
          </a:p>
        </p:txBody>
      </p:sp>
      <p:pic>
        <p:nvPicPr>
          <p:cNvPr id="12" name="Graphic 11" descr="Checklist with solid fill">
            <a:extLst>
              <a:ext uri="{FF2B5EF4-FFF2-40B4-BE49-F238E27FC236}">
                <a16:creationId xmlns:a16="http://schemas.microsoft.com/office/drawing/2014/main" id="{1BAA083E-1081-C2AF-402D-D6E60D02BB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99305" y="2149308"/>
            <a:ext cx="3885264" cy="3885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10736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C4DAD-0A0D-3EFA-23E7-C34773C8C4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1967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4800" b="1" u="sng" dirty="0"/>
              <a:t>Aims and Learning Objectives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992D87-3EE1-F170-CF50-D25474FBC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18EC7F11-2473-CE56-DF74-72318E478A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4881620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452158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7E671-6E79-5BD1-1304-D921D9678A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2688" y="1673352"/>
            <a:ext cx="5596128" cy="3511296"/>
          </a:xfrm>
        </p:spPr>
        <p:txBody>
          <a:bodyPr anchor="ctr">
            <a:normAutofit/>
          </a:bodyPr>
          <a:lstStyle/>
          <a:p>
            <a:pPr algn="ctr"/>
            <a:r>
              <a:rPr lang="en-GB" b="1" u="sng" dirty="0"/>
              <a:t>The Civil Justice System!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FF93B4-89E3-D167-31DB-7FD68350C5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10728" y="1674546"/>
            <a:ext cx="3401568" cy="350890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/>
              <a:t>Different to the criminal justice system. </a:t>
            </a:r>
          </a:p>
          <a:p>
            <a:pPr>
              <a:lnSpc>
                <a:spcPct val="90000"/>
              </a:lnSpc>
            </a:pPr>
            <a:endParaRPr lang="en-GB" sz="2200"/>
          </a:p>
          <a:p>
            <a:pPr>
              <a:lnSpc>
                <a:spcPct val="90000"/>
              </a:lnSpc>
            </a:pPr>
            <a:r>
              <a:rPr lang="en-GB" sz="2200"/>
              <a:t>What does civil law deal with? </a:t>
            </a:r>
          </a:p>
          <a:p>
            <a:pPr>
              <a:lnSpc>
                <a:spcPct val="90000"/>
              </a:lnSpc>
            </a:pPr>
            <a:endParaRPr lang="en-GB" sz="2200"/>
          </a:p>
          <a:p>
            <a:pPr>
              <a:lnSpc>
                <a:spcPct val="90000"/>
              </a:lnSpc>
            </a:pPr>
            <a:r>
              <a:rPr lang="en-GB" sz="2200"/>
              <a:t>Civil courts will be different. </a:t>
            </a:r>
          </a:p>
        </p:txBody>
      </p:sp>
      <p:sp>
        <p:nvSpPr>
          <p:cNvPr id="6" name="Slide Number Placeholder 5" hidden="1">
            <a:extLst>
              <a:ext uri="{FF2B5EF4-FFF2-40B4-BE49-F238E27FC236}">
                <a16:creationId xmlns:a16="http://schemas.microsoft.com/office/drawing/2014/main" id="{FE64465C-7A86-CAD5-6E4B-7D717E12EC6D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7404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1026F-17FD-8DAF-1039-49CD39F74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4800" b="1" u="sng" dirty="0"/>
              <a:t>The Civil Justice System!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12E77C-EC47-AE18-C06B-A196BDF38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F5B418F0-FA6E-4A76-5E62-EDBB09082E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9816963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438502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75950-24BE-1029-F6DC-FDBD53053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b="1" u="sng" dirty="0"/>
              <a:t>Types of courts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DFCD76-0C10-9AD6-C9BB-B00A866406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F8E8D8E6-BD86-B404-C972-82824FC5E6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3297978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33457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0594E-7C22-5B86-3F38-2B0DED523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b="1" u="sng" dirty="0"/>
              <a:t>Where will the case go?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076BA-2C5F-B2DB-306B-399A3470E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04E699AD-6F26-AD6E-D8E3-16FE8FDD22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4450226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402663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26134-A7F5-9077-0C6E-7A8FCEF0C2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b="1" u="sng" dirty="0"/>
              <a:t>Small claim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AB8D9D-339E-7155-BE9E-B46FA594A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5892F30B-5306-3517-7698-FC1D067DA5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9030719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483093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B72F2-3A46-A2F7-217B-9B0EDB5911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6000" b="1" u="sng" dirty="0"/>
              <a:t>Multi track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A7E4EF-2E4A-CC7D-7420-C705D46A4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2D435AB5-FDE2-1345-C5CF-ECB8AC8718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5091107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773555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31A83-76F6-B598-90C8-7C915666CC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2688" y="1673352"/>
            <a:ext cx="5596128" cy="3511296"/>
          </a:xfrm>
        </p:spPr>
        <p:txBody>
          <a:bodyPr anchor="ctr">
            <a:normAutofit/>
          </a:bodyPr>
          <a:lstStyle/>
          <a:p>
            <a:r>
              <a:rPr lang="en-GB" b="1" u="sng"/>
              <a:t>Fast track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586E11-AE93-611C-CC7D-A42CFD571C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27557" y="2370163"/>
            <a:ext cx="3401568" cy="3508908"/>
          </a:xfrm>
        </p:spPr>
        <p:txBody>
          <a:bodyPr anchor="ctr">
            <a:normAutofit/>
          </a:bodyPr>
          <a:lstStyle/>
          <a:p>
            <a:r>
              <a:rPr lang="en-GB" dirty="0"/>
              <a:t>£10,000- £25,000 – claim.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 hidden="1">
            <a:extLst>
              <a:ext uri="{FF2B5EF4-FFF2-40B4-BE49-F238E27FC236}">
                <a16:creationId xmlns:a16="http://schemas.microsoft.com/office/drawing/2014/main" id="{78484A35-2E60-DE25-1ED9-41D72FCC9FB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56402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077AC-2F84-1132-EA64-14F199FFC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Where will the case go?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D84EA4-BBD2-DC01-D311-6FECDB8098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depends on the case facts. </a:t>
            </a:r>
          </a:p>
          <a:p>
            <a:endParaRPr lang="en-GB" dirty="0"/>
          </a:p>
          <a:p>
            <a:r>
              <a:rPr lang="en-GB" dirty="0"/>
              <a:t>Value- monetary value. </a:t>
            </a:r>
          </a:p>
          <a:p>
            <a:endParaRPr lang="en-GB" dirty="0"/>
          </a:p>
          <a:p>
            <a:r>
              <a:rPr lang="en-GB" dirty="0"/>
              <a:t>Most cases under £100,000 will go to the county court.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927CC2-7D5D-74F9-0ADF-D0BE819026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0847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76039-0FE4-E525-D311-EF7AF0D8AF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What is the county court?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C06A17-7547-B8DC-944E-D6AAC5E942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District judge – one only. </a:t>
            </a:r>
          </a:p>
          <a:p>
            <a:endParaRPr lang="en-GB" dirty="0"/>
          </a:p>
          <a:p>
            <a:r>
              <a:rPr lang="en-GB" dirty="0"/>
              <a:t>50 within England and Wales. </a:t>
            </a:r>
          </a:p>
          <a:p>
            <a:endParaRPr lang="en-GB" dirty="0"/>
          </a:p>
          <a:p>
            <a:r>
              <a:rPr lang="en-GB" dirty="0"/>
              <a:t>Hear a lot of topics including debt. </a:t>
            </a:r>
          </a:p>
          <a:p>
            <a:endParaRPr lang="en-GB" dirty="0"/>
          </a:p>
          <a:p>
            <a:r>
              <a:rPr lang="en-GB" dirty="0"/>
              <a:t>Remedies.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EE3989-B89C-E95D-7FA2-0D63B6DB94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46016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D4361-EE45-93F1-D63E-24FDB62742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u="sng" dirty="0"/>
              <a:t>How can a case go to the high court?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93ADD1-2A97-3852-C821-C08D365055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Must be worth more than £100,000. </a:t>
            </a:r>
          </a:p>
          <a:p>
            <a:endParaRPr lang="en-GB" dirty="0"/>
          </a:p>
          <a:p>
            <a:r>
              <a:rPr lang="en-GB" dirty="0"/>
              <a:t>‘’Must include personal injuries and the damages for this has to be £50,000 or more’’.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3284C2-180B-D37D-0590-AB6A87BFB3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79045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F8BF3-B48C-79B9-982F-1DF5A047C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High court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2BF41-0EB8-87FF-79A6-CCE255312B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Royal courts of justice in London. </a:t>
            </a:r>
          </a:p>
          <a:p>
            <a:endParaRPr lang="en-GB" dirty="0"/>
          </a:p>
          <a:p>
            <a:r>
              <a:rPr lang="en-GB" dirty="0"/>
              <a:t>‘’Court of first instance. </a:t>
            </a:r>
          </a:p>
          <a:p>
            <a:r>
              <a:rPr lang="en-GB" dirty="0"/>
              <a:t>Divisional court for appeals from courts and tribunals’’.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2DF125-636D-94B0-9DD4-C36845C512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01926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D65BB-043C-3CEA-272C-A169318422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5400" b="1" u="sng" dirty="0"/>
              <a:t>What courts hear civil law cases?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7BFA15-45D4-DB99-0676-8EFFE972C8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County Court </a:t>
            </a:r>
          </a:p>
          <a:p>
            <a:endParaRPr lang="en-GB" dirty="0"/>
          </a:p>
          <a:p>
            <a:r>
              <a:rPr lang="en-GB" dirty="0"/>
              <a:t>High Court. </a:t>
            </a:r>
          </a:p>
          <a:p>
            <a:endParaRPr lang="en-GB" dirty="0"/>
          </a:p>
          <a:p>
            <a:r>
              <a:rPr lang="en-GB" dirty="0"/>
              <a:t>Magistrates court.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B06166-C757-B0C3-1D5A-67DFE2F1F5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16</a:t>
            </a:fld>
            <a:endParaRPr lang="en-US" dirty="0"/>
          </a:p>
        </p:txBody>
      </p:sp>
      <p:pic>
        <p:nvPicPr>
          <p:cNvPr id="7" name="Graphic 6" descr="Checkmark with solid fill">
            <a:extLst>
              <a:ext uri="{FF2B5EF4-FFF2-40B4-BE49-F238E27FC236}">
                <a16:creationId xmlns:a16="http://schemas.microsoft.com/office/drawing/2014/main" id="{776791DF-3AEB-DD89-B4AC-77CC1D3A28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294832" y="3133634"/>
            <a:ext cx="590731" cy="590731"/>
          </a:xfrm>
          <a:prstGeom prst="rect">
            <a:avLst/>
          </a:prstGeom>
        </p:spPr>
      </p:pic>
      <p:pic>
        <p:nvPicPr>
          <p:cNvPr id="8" name="Graphic 7" descr="Checkmark with solid fill">
            <a:extLst>
              <a:ext uri="{FF2B5EF4-FFF2-40B4-BE49-F238E27FC236}">
                <a16:creationId xmlns:a16="http://schemas.microsoft.com/office/drawing/2014/main" id="{D25015AC-932D-FE8A-5D37-75ACE5176A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643575" y="1979031"/>
            <a:ext cx="590732" cy="590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88381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FB429-FEA1-C5FD-6AF9-CA34C1CCBC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u="sng" dirty="0"/>
              <a:t>The magistrates role in Civil law cases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84FC8-E99A-8670-1BC0-4B119DA594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Magistrate – Lay person. </a:t>
            </a:r>
          </a:p>
          <a:p>
            <a:endParaRPr lang="en-GB" dirty="0"/>
          </a:p>
          <a:p>
            <a:r>
              <a:rPr lang="en-GB" dirty="0"/>
              <a:t>They are not paid. </a:t>
            </a:r>
          </a:p>
          <a:p>
            <a:endParaRPr lang="en-GB" dirty="0"/>
          </a:p>
          <a:p>
            <a:r>
              <a:rPr lang="en-GB" dirty="0"/>
              <a:t>They are contracted to a number of Half days. </a:t>
            </a:r>
          </a:p>
          <a:p>
            <a:endParaRPr lang="en-GB" dirty="0"/>
          </a:p>
          <a:p>
            <a:r>
              <a:rPr lang="en-GB" dirty="0"/>
              <a:t>They hear civil cases.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599516-5975-B343-E375-AD4A883C5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81913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0ACDF0-9320-48C6-7CBD-F715AA802B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u="sng" dirty="0"/>
              <a:t>What civil cases can they hear?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95B265-AE2B-E5ED-7FDF-F6BD0D565F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They hear cases regarding TV licences. </a:t>
            </a:r>
          </a:p>
          <a:p>
            <a:endParaRPr lang="en-GB" dirty="0"/>
          </a:p>
          <a:p>
            <a:r>
              <a:rPr lang="en-GB" dirty="0"/>
              <a:t>Recovering payments. </a:t>
            </a:r>
          </a:p>
          <a:p>
            <a:endParaRPr lang="en-GB" dirty="0"/>
          </a:p>
          <a:p>
            <a:r>
              <a:rPr lang="en-GB" dirty="0"/>
              <a:t>They hear more criminal cases then civil cases.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3E2EB5-FC0A-AA65-8D08-42F1FE225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31693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31B76-78D4-720C-1BB4-6629D18158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u="sng" dirty="0"/>
              <a:t>Can a defendant appeal the case?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A72EE0-BF45-DBBD-01D0-0E97E84871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Yes but it depends on where the case was heard. </a:t>
            </a:r>
          </a:p>
          <a:p>
            <a:endParaRPr lang="en-GB" dirty="0"/>
          </a:p>
          <a:p>
            <a:r>
              <a:rPr lang="en-GB" dirty="0"/>
              <a:t>Supreme court – important cases.</a:t>
            </a:r>
          </a:p>
          <a:p>
            <a:endParaRPr lang="en-GB" dirty="0"/>
          </a:p>
          <a:p>
            <a:r>
              <a:rPr lang="en-GB" dirty="0"/>
              <a:t>‘’Court of appeal hears cases from County court, family court, high court, divisional court of the high court.’’</a:t>
            </a:r>
          </a:p>
          <a:p>
            <a:endParaRPr lang="en-GB" dirty="0"/>
          </a:p>
          <a:p>
            <a:r>
              <a:rPr lang="en-GB" dirty="0"/>
              <a:t>Divisional court of the high court – Divisional court of the high court (Family division) – Family, Magistrates and county.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ACD0BE-42F3-09D4-1999-7D5A2FF5BB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00538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CDC72D7D-9720-9286-FC2A-AC925B04E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0984" y="2300024"/>
            <a:ext cx="5541264" cy="2064412"/>
          </a:xfrm>
        </p:spPr>
        <p:txBody>
          <a:bodyPr>
            <a:normAutofit/>
          </a:bodyPr>
          <a:lstStyle/>
          <a:p>
            <a:r>
              <a:rPr lang="en-GB" sz="5400" b="1" u="sng" dirty="0"/>
              <a:t>Civil law in action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D809B7-01D1-58FB-A600-7A5203C642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65581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5C9FB-F9C5-6BA1-4081-949694345F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Archie Battersby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740F55-9A06-26B1-4FF4-1DE3BF807D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21</a:t>
            </a:fld>
            <a:endParaRPr lang="en-US" dirty="0"/>
          </a:p>
        </p:txBody>
      </p:sp>
      <p:pic>
        <p:nvPicPr>
          <p:cNvPr id="1026" name="Picture 2" descr="Archie Battersbee's life support to end tomorrow after parents lose legal  battle - Chronicle Live">
            <a:extLst>
              <a:ext uri="{FF2B5EF4-FFF2-40B4-BE49-F238E27FC236}">
                <a16:creationId xmlns:a16="http://schemas.microsoft.com/office/drawing/2014/main" id="{C029D916-7EA7-2712-9EE4-D834008486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0725" y="1514699"/>
            <a:ext cx="4905462" cy="4841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18642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86A8D-0B0D-328D-9A2D-F8F2560AE2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Charlie Guard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8B7182-C1E8-C0C7-D93E-CEB9FD382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22</a:t>
            </a:fld>
            <a:endParaRPr lang="en-US" dirty="0"/>
          </a:p>
        </p:txBody>
      </p:sp>
      <p:pic>
        <p:nvPicPr>
          <p:cNvPr id="2050" name="Picture 2" descr="Charlie Gard: The story of his parents' legal fight - BBC News">
            <a:extLst>
              <a:ext uri="{FF2B5EF4-FFF2-40B4-BE49-F238E27FC236}">
                <a16:creationId xmlns:a16="http://schemas.microsoft.com/office/drawing/2014/main" id="{0A57E607-C020-80AF-B70D-0CA26535D8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9656" y="1527219"/>
            <a:ext cx="8915358" cy="499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424833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66996-B424-5F2B-650D-8F8693D0E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Diane Pretty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7D75F9-DA17-1A64-B489-1AA9F820DA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23</a:t>
            </a:fld>
            <a:endParaRPr lang="en-US" dirty="0"/>
          </a:p>
        </p:txBody>
      </p:sp>
      <p:pic>
        <p:nvPicPr>
          <p:cNvPr id="3074" name="Picture 2" descr="Woman inspired after watching show about Diane Pretty's brave fight for  right to die marries her widower - Mirror Online">
            <a:extLst>
              <a:ext uri="{FF2B5EF4-FFF2-40B4-BE49-F238E27FC236}">
                <a16:creationId xmlns:a16="http://schemas.microsoft.com/office/drawing/2014/main" id="{EC94F979-75B8-B819-EF75-20ECA36314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0190" y="1465867"/>
            <a:ext cx="7554246" cy="5027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86933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C1527-22DC-A9FB-9966-C961FCD17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Tony Nicklinson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4F6979-19FA-5F8D-8F02-19F143FA3C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24</a:t>
            </a:fld>
            <a:endParaRPr lang="en-US" dirty="0"/>
          </a:p>
        </p:txBody>
      </p:sp>
      <p:pic>
        <p:nvPicPr>
          <p:cNvPr id="4098" name="Picture 2" descr="Right-to-die man Tony Nicklinson dead after refusing food - BBC News">
            <a:extLst>
              <a:ext uri="{FF2B5EF4-FFF2-40B4-BE49-F238E27FC236}">
                <a16:creationId xmlns:a16="http://schemas.microsoft.com/office/drawing/2014/main" id="{1F2706EC-3A74-2FB0-7977-88A2B45E8F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6700" y="1456109"/>
            <a:ext cx="9128571" cy="5134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49462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024C1-C729-E459-3295-1BA7A51BA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6000" b="1" u="sng" dirty="0"/>
              <a:t>Activity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26E1E1-FCF9-16AB-C746-09ED4B46AD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25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6CF910E-1158-2138-CA1B-05CAE9BBDF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1055900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3394149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8FF2BC6-15A5-D4D8-72E7-719DB02A5ED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Let’s take a break!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CE92A48D-B855-A43F-54D3-94CA196AF51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i="1" dirty="0"/>
              <a:t>Take 10 minutes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75A48C-F881-B869-9E17-171906CF7BDB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B9713C8C-8E70-45D5-AE59-23E60168254E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687699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A50CB-9585-3265-5548-0A2FCE75E8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u="sng" dirty="0"/>
              <a:t>Other types of courts regarding Civil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AEF262-6ED5-9308-CE0D-B1AA0A5C09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Tribunals, courts and enforcement Act 2007 – deals with tribunals. </a:t>
            </a:r>
          </a:p>
          <a:p>
            <a:endParaRPr lang="en-GB" dirty="0"/>
          </a:p>
          <a:p>
            <a:r>
              <a:rPr lang="en-GB" dirty="0"/>
              <a:t>Tribunal sort out specific issues. </a:t>
            </a:r>
          </a:p>
          <a:p>
            <a:endParaRPr lang="en-GB" dirty="0"/>
          </a:p>
          <a:p>
            <a:r>
              <a:rPr lang="en-GB" dirty="0"/>
              <a:t>Employment tribunal is an example. </a:t>
            </a:r>
          </a:p>
          <a:p>
            <a:endParaRPr lang="en-GB" dirty="0"/>
          </a:p>
          <a:p>
            <a:r>
              <a:rPr lang="en-GB" dirty="0"/>
              <a:t>‘’Included ; Judge and 2 panel members.’’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153E4E-E0D8-963B-0992-153679747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57838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2EBF1A25-1C11-9E37-C413-B5D287F45B1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b="1" u="sng" dirty="0"/>
              <a:t>How can they sort the case out outside the courts?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3BF8FE6F-CF30-12ED-15DC-556B5F6B112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i="1" dirty="0"/>
              <a:t>What do you think?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C44C9A-FA0D-8687-73A1-A61B15D561DA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B9713C8C-8E70-45D5-AE59-23E60168254E}" type="slidenum">
              <a:rPr lang="en-US" smtClean="0"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006765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C574F-6EAA-138B-A3C6-4FEFB8877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F7216-52BD-3B9D-98BF-D4497E4E14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Different types; </a:t>
            </a:r>
          </a:p>
          <a:p>
            <a:pPr>
              <a:lnSpc>
                <a:spcPct val="200000"/>
              </a:lnSpc>
            </a:pPr>
            <a:r>
              <a:rPr lang="en-GB" dirty="0"/>
              <a:t>1. Arbitration. </a:t>
            </a:r>
          </a:p>
          <a:p>
            <a:pPr>
              <a:lnSpc>
                <a:spcPct val="200000"/>
              </a:lnSpc>
            </a:pPr>
            <a:r>
              <a:rPr lang="en-GB" dirty="0"/>
              <a:t>2. Conciliation. </a:t>
            </a:r>
          </a:p>
          <a:p>
            <a:pPr>
              <a:lnSpc>
                <a:spcPct val="200000"/>
              </a:lnSpc>
            </a:pPr>
            <a:r>
              <a:rPr lang="en-GB" dirty="0"/>
              <a:t>3. Mediation. </a:t>
            </a:r>
          </a:p>
          <a:p>
            <a:pPr>
              <a:lnSpc>
                <a:spcPct val="200000"/>
              </a:lnSpc>
            </a:pPr>
            <a:r>
              <a:rPr lang="en-GB" dirty="0"/>
              <a:t>4. Negotiation.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F59DCF-F9B0-E3DF-D808-FB00B7DBF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329625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2BB8B-084A-A029-8CD9-A46E52623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Mediation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E4F0DB-4D0B-6F87-5200-359949BC6D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Mediator acts as a go between for both parties. </a:t>
            </a:r>
          </a:p>
          <a:p>
            <a:endParaRPr lang="en-GB" dirty="0"/>
          </a:p>
          <a:p>
            <a:r>
              <a:rPr lang="en-GB" dirty="0"/>
              <a:t>The mediator will be informed of both sides of the argument before the mediation session begins. </a:t>
            </a:r>
          </a:p>
          <a:p>
            <a:endParaRPr lang="en-GB" dirty="0"/>
          </a:p>
          <a:p>
            <a:r>
              <a:rPr lang="en-GB" dirty="0"/>
              <a:t>Agreements outside of court. </a:t>
            </a:r>
          </a:p>
          <a:p>
            <a:endParaRPr lang="en-GB" dirty="0"/>
          </a:p>
          <a:p>
            <a:r>
              <a:rPr lang="en-GB" dirty="0"/>
              <a:t>The parties are in different rooms.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92AD37-A7DC-5080-57B5-DFC9E597C2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025772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C5496-6D1F-C225-43EA-0786E12EEC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AB4C54-7F52-5AD0-5403-738050B0B8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Only in certain circumstances can this be used. </a:t>
            </a:r>
          </a:p>
          <a:p>
            <a:endParaRPr lang="en-GB" dirty="0"/>
          </a:p>
          <a:p>
            <a:r>
              <a:rPr lang="en-GB" dirty="0"/>
              <a:t>Child custody arrangements is an example. </a:t>
            </a:r>
          </a:p>
          <a:p>
            <a:endParaRPr lang="en-GB" dirty="0"/>
          </a:p>
          <a:p>
            <a:r>
              <a:rPr lang="en-GB" dirty="0"/>
              <a:t>Should try mediation before going to court. </a:t>
            </a:r>
          </a:p>
          <a:p>
            <a:endParaRPr lang="en-GB" dirty="0"/>
          </a:p>
          <a:p>
            <a:r>
              <a:rPr lang="en-GB" dirty="0"/>
              <a:t>because going to court is a last resort.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D2F702-907C-986A-6747-5AD88E5D7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060350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48196-3926-35A8-A4A4-D5527C22AB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4269" y="1559361"/>
            <a:ext cx="5541264" cy="337166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b="1" u="sng" dirty="0"/>
              <a:t>What are the advantages and disadvantages of using mediation?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B67125-FBAE-FB18-BF95-841E352DD0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529760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9CCE4-82C8-6062-77C1-1DF030F1BD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6000" b="1" u="sng" dirty="0"/>
              <a:t>Negotiations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AAD026-C57A-776E-0AF8-BFCEE59F21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33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BE461660-4C2A-6815-529D-7E8BE44858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0309927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7053204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CA0FF-8CC7-5452-A042-373AD838F1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6600" b="1" u="sng" dirty="0"/>
              <a:t>Arbitration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9273B2-8E37-2101-B469-83A3E07678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34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07E0AAB3-7C12-93E4-28ED-F0B5176607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891021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4315519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AC4C0-FA81-213B-AAF8-A523F55723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2688" y="1673352"/>
            <a:ext cx="5596128" cy="3511296"/>
          </a:xfrm>
        </p:spPr>
        <p:txBody>
          <a:bodyPr anchor="ctr">
            <a:normAutofit/>
          </a:bodyPr>
          <a:lstStyle/>
          <a:p>
            <a:pPr algn="ctr"/>
            <a:r>
              <a:rPr lang="en-GB" sz="6600" b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E4758-9550-4F20-31E1-50D0FC7F87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10728" y="1674546"/>
            <a:ext cx="3401568" cy="3508908"/>
          </a:xfrm>
        </p:spPr>
        <p:txBody>
          <a:bodyPr anchor="ctr">
            <a:normAutofit/>
          </a:bodyPr>
          <a:lstStyle/>
          <a:p>
            <a:r>
              <a:rPr lang="en-GB" dirty="0"/>
              <a:t>Deals with a wide variety of cases such as commercial disputes or holiday disputes. </a:t>
            </a:r>
          </a:p>
        </p:txBody>
      </p:sp>
      <p:sp>
        <p:nvSpPr>
          <p:cNvPr id="6" name="Slide Number Placeholder 5" hidden="1">
            <a:extLst>
              <a:ext uri="{FF2B5EF4-FFF2-40B4-BE49-F238E27FC236}">
                <a16:creationId xmlns:a16="http://schemas.microsoft.com/office/drawing/2014/main" id="{714C5B00-837D-CE6A-8A6A-3824F7EA22A3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922530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9BA587-87C5-CE01-90BE-E71CFE94B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6600" b="1" u="sng" dirty="0"/>
              <a:t>Conciliation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94E3E8-FDDD-7055-CA32-225725CA0B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36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3B667D3F-F831-9C39-3F3B-5B99E5C446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722024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1689494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76688-4A3B-9215-CF17-5BD65FA3BD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Family court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2843EF-8E73-0046-C665-512AEA257A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Family procedure rules govern the court. </a:t>
            </a:r>
          </a:p>
          <a:p>
            <a:r>
              <a:rPr lang="en-GB" dirty="0"/>
              <a:t>Main aim is fairness. </a:t>
            </a:r>
          </a:p>
          <a:p>
            <a:r>
              <a:rPr lang="en-GB" dirty="0"/>
              <a:t>Most known for cases relating to children, however, it also includes other cases such as property. </a:t>
            </a:r>
          </a:p>
          <a:p>
            <a:r>
              <a:rPr lang="en-GB" dirty="0"/>
              <a:t>Proceedings relating to adoption, foster care and court orders. </a:t>
            </a:r>
          </a:p>
          <a:p>
            <a:r>
              <a:rPr lang="en-GB" dirty="0"/>
              <a:t>Consists of a wide variety of topics and issues.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3E4F8-D9C2-31AB-6A2E-2A53F096FF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895869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204D9-CF8C-7F1C-489C-308FD11104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42183D-5769-CEB2-786E-9392B9D12E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is the case carried out? </a:t>
            </a:r>
          </a:p>
          <a:p>
            <a:r>
              <a:rPr lang="en-GB" dirty="0"/>
              <a:t>1. The dispute arises. </a:t>
            </a:r>
          </a:p>
          <a:p>
            <a:r>
              <a:rPr lang="en-GB" dirty="0"/>
              <a:t>2. Out of court remedy is sort before the case is brought.</a:t>
            </a:r>
          </a:p>
          <a:p>
            <a:r>
              <a:rPr lang="en-GB" dirty="0"/>
              <a:t>3. If no agreement then the individual will go to court, if they choose to. </a:t>
            </a:r>
          </a:p>
          <a:p>
            <a:r>
              <a:rPr lang="en-GB" dirty="0"/>
              <a:t>4. The courts will decide or ask the claimants to decide between themselves in court or the court if the parents or guardians cannot agree will decide the outcome.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8C060B-32C9-04A6-9138-8FBA2D2E7B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13904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06FDD-E630-D5B7-811F-650E2353F0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9C95EA-E601-0620-C0FC-42406DD722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Going to court is always the last option. </a:t>
            </a:r>
          </a:p>
          <a:p>
            <a:r>
              <a:rPr lang="en-GB" dirty="0"/>
              <a:t>It is faster and cheaper for both parties to settle outside of court. </a:t>
            </a:r>
          </a:p>
          <a:p>
            <a:r>
              <a:rPr lang="en-GB" dirty="0"/>
              <a:t>Cases can be heard by a number of judges including magistrates. </a:t>
            </a:r>
          </a:p>
          <a:p>
            <a:r>
              <a:rPr lang="en-GB" dirty="0"/>
              <a:t>Only used for family disputes and will not be used for anything else. </a:t>
            </a:r>
          </a:p>
          <a:p>
            <a:r>
              <a:rPr lang="en-GB" dirty="0"/>
              <a:t>Specific court.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42A7A3-EF95-E754-32A5-F47210C30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322993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BE14A57-A57F-FC92-8AEA-2A5B0E7D6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8416" y="2002536"/>
            <a:ext cx="5541264" cy="2737758"/>
          </a:xfrm>
        </p:spPr>
        <p:txBody>
          <a:bodyPr>
            <a:normAutofit/>
          </a:bodyPr>
          <a:lstStyle/>
          <a:p>
            <a:r>
              <a:rPr lang="en-GB" sz="4400" u="sng" dirty="0"/>
              <a:t>What is the problem with bringing a civil law case?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A9E72D-A66F-2E36-4EBA-45A72734D4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322492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13C96-8BA8-D8BE-E816-42FC8AA6D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800" b="1" u="sng" dirty="0"/>
              <a:t>What are the issues with all of this?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350969-F67D-0F10-D162-7FE4807EF3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Funding. </a:t>
            </a:r>
          </a:p>
          <a:p>
            <a:endParaRPr lang="en-GB" dirty="0"/>
          </a:p>
          <a:p>
            <a:r>
              <a:rPr lang="en-GB" dirty="0"/>
              <a:t>Some elements are no longer support by Legal Aid. </a:t>
            </a:r>
          </a:p>
          <a:p>
            <a:endParaRPr lang="en-GB" dirty="0"/>
          </a:p>
          <a:p>
            <a:r>
              <a:rPr lang="en-GB" dirty="0"/>
              <a:t>Under the Legal Aid Punishment and Sentencing of Offenders Act 2009.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D26C7-BBB6-611C-17F4-30792EA62D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235272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38AA6-CA9E-E88E-AF35-8206BB3EF9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6000" b="1" u="sng" dirty="0"/>
              <a:t>Research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B4323A-23E1-940C-3682-63229A02C9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42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0D0DFCC-12FC-4644-81DF-0250D6BF11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1809123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56538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1D84A-7049-314D-8C43-BF01AE8A2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Debate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548DA7-8583-496D-C872-99A40E7AE0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One side of the room discuss the advantages of the changes to funding. </a:t>
            </a:r>
          </a:p>
          <a:p>
            <a:endParaRPr lang="en-GB" dirty="0"/>
          </a:p>
          <a:p>
            <a:r>
              <a:rPr lang="en-GB" dirty="0"/>
              <a:t>Other side of the room discuss the disadvantages of the changes to the funding.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FB40A6-7797-74D6-93AF-588ABE4246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948400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FD9D2-A5F6-7A80-4E76-089A6605E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6600" b="1" u="sng" dirty="0"/>
              <a:t>Quiz time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441FD7-E96B-556A-5688-7E8D49A3EC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44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A2DD014A-80D9-A6FE-553E-F3AD728D09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440801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684755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42135-6E24-36D7-B076-367C5AFD31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863452-E43C-0BC6-11FC-AB69A95EE8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Compare and contrast the criminal and civil justice system. </a:t>
            </a:r>
          </a:p>
          <a:p>
            <a:endParaRPr lang="en-GB" dirty="0"/>
          </a:p>
          <a:p>
            <a:r>
              <a:rPr lang="en-GB" dirty="0"/>
              <a:t>Via a presentation or poster. </a:t>
            </a:r>
          </a:p>
          <a:p>
            <a:endParaRPr lang="en-GB" dirty="0"/>
          </a:p>
          <a:p>
            <a:r>
              <a:rPr lang="en-GB" dirty="0"/>
              <a:t>Prepare to present to the class.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75DE88-28F0-CBCA-22DE-099A30093B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45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78050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3623D-1DD8-17A0-504A-29CDD35AB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6600" b="1" u="sng" dirty="0"/>
              <a:t>Next week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3BF63A-5F0A-00B5-0E4F-1B8E0CC37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46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60E1CFB0-3EAB-CD80-E542-5D172EF805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1206683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7969502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0C1B9-09C8-1030-969D-2699B63ED2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22D4AA-955D-5BE2-610D-61DE681DF3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Civil Court system. </a:t>
            </a:r>
          </a:p>
          <a:p>
            <a:endParaRPr lang="en-GB" dirty="0"/>
          </a:p>
          <a:p>
            <a:r>
              <a:rPr lang="en-GB" dirty="0"/>
              <a:t>County court. </a:t>
            </a:r>
          </a:p>
          <a:p>
            <a:endParaRPr lang="en-GB" dirty="0"/>
          </a:p>
          <a:p>
            <a:r>
              <a:rPr lang="en-GB" dirty="0"/>
              <a:t>Small claims and large claims. </a:t>
            </a:r>
          </a:p>
          <a:p>
            <a:endParaRPr lang="en-GB" dirty="0"/>
          </a:p>
          <a:p>
            <a:r>
              <a:rPr lang="en-GB" dirty="0"/>
              <a:t>Assignment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C8705C-68BD-2F41-FAC5-914C697899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47</a:t>
            </a:fld>
            <a:endParaRPr lang="en-US" dirty="0"/>
          </a:p>
        </p:txBody>
      </p:sp>
      <p:pic>
        <p:nvPicPr>
          <p:cNvPr id="8" name="Graphic 7" descr="Books outline">
            <a:extLst>
              <a:ext uri="{FF2B5EF4-FFF2-40B4-BE49-F238E27FC236}">
                <a16:creationId xmlns:a16="http://schemas.microsoft.com/office/drawing/2014/main" id="{5244108A-50E8-F746-73F7-56D5C8DB9F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52724" y="2264963"/>
            <a:ext cx="3493980" cy="3493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0719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8D4CDD5-BB37-BDF9-EB2F-A256AE65DAC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you!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3822048A-C789-0591-446C-5D98B792AAA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6B0919-CF41-F4C9-11FD-9EE6435DDA7D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B9713C8C-8E70-45D5-AE59-23E60168254E}" type="slidenum">
              <a:rPr lang="en-US" smtClean="0"/>
              <a:t>48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7796104"/>
      </p:ext>
    </p:extLst>
  </p:cSld>
  <p:clrMapOvr>
    <a:masterClrMapping/>
  </p:clrMapOvr>
</p:sld>
</file>

<file path=ppt/theme/theme1.xml><?xml version="1.0" encoding="utf-8"?>
<a:theme xmlns:a="http://schemas.openxmlformats.org/drawingml/2006/main" name="Brush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" id="{83ACE2F6-3F27-4C0C-9F26-3A644E012A31}" vid="{2791EB26-28CE-473B-9B2E-6D68997E899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C0DCE9DA-F7FD-45FA-83B7-D9813A44258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97C4F4F-E645-4C6F-B0C3-39923BA0824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DFCC198-DBFA-46B2-A241-8E3888E63670}">
  <ds:schemaRefs>
    <ds:schemaRef ds:uri="http://schemas.microsoft.com/office/2006/documentManagement/types"/>
    <ds:schemaRef ds:uri="http://purl.org/dc/terms/"/>
    <ds:schemaRef ds:uri="http://schemas.microsoft.com/office/2006/metadata/properties"/>
    <ds:schemaRef ds:uri="http://purl.org/dc/elements/1.1/"/>
    <ds:schemaRef ds:uri="71af3243-3dd4-4a8d-8c0d-dd76da1f02a5"/>
    <ds:schemaRef ds:uri="http://schemas.microsoft.com/office/infopath/2007/PartnerControls"/>
    <ds:schemaRef ds:uri="http://schemas.openxmlformats.org/package/2006/metadata/core-properties"/>
    <ds:schemaRef ds:uri="16c05727-aa75-4e4a-9b5f-8a80a1165891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{86438274-E128-4772-AF46-46BE7754C894}tf89080264_win32</Template>
  <TotalTime>0</TotalTime>
  <Words>1252</Words>
  <Application>Microsoft Office PowerPoint</Application>
  <PresentationFormat>Widescreen</PresentationFormat>
  <Paragraphs>262</Paragraphs>
  <Slides>48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3" baseType="lpstr">
      <vt:lpstr>Arial</vt:lpstr>
      <vt:lpstr>Calibri</vt:lpstr>
      <vt:lpstr>Century Gothic</vt:lpstr>
      <vt:lpstr>Elephant</vt:lpstr>
      <vt:lpstr>Brush</vt:lpstr>
      <vt:lpstr>The Civil Justice System!</vt:lpstr>
      <vt:lpstr>TRIGGER WARNING!</vt:lpstr>
      <vt:lpstr>Content </vt:lpstr>
      <vt:lpstr>Aims and Learning Objectives </vt:lpstr>
      <vt:lpstr>The Civil Justice System!</vt:lpstr>
      <vt:lpstr>The Civil Justice System!</vt:lpstr>
      <vt:lpstr>Types of courts</vt:lpstr>
      <vt:lpstr>Where will the case go?</vt:lpstr>
      <vt:lpstr>Small claim</vt:lpstr>
      <vt:lpstr>Multi track </vt:lpstr>
      <vt:lpstr>Fast track </vt:lpstr>
      <vt:lpstr>Where will the case go?</vt:lpstr>
      <vt:lpstr>What is the county court?</vt:lpstr>
      <vt:lpstr>How can a case go to the high court?</vt:lpstr>
      <vt:lpstr>High court</vt:lpstr>
      <vt:lpstr>What courts hear civil law cases?</vt:lpstr>
      <vt:lpstr>The magistrates role in Civil law cases</vt:lpstr>
      <vt:lpstr>What civil cases can they hear?</vt:lpstr>
      <vt:lpstr>Can a defendant appeal the case?</vt:lpstr>
      <vt:lpstr>Civil law in action</vt:lpstr>
      <vt:lpstr>Archie Battersby </vt:lpstr>
      <vt:lpstr>Charlie Guard</vt:lpstr>
      <vt:lpstr>Diane Pretty</vt:lpstr>
      <vt:lpstr>Tony Nicklinson </vt:lpstr>
      <vt:lpstr>Activity </vt:lpstr>
      <vt:lpstr>Let’s take a break!</vt:lpstr>
      <vt:lpstr>Other types of courts regarding Civil law</vt:lpstr>
      <vt:lpstr>How can they sort the case out outside the courts?</vt:lpstr>
      <vt:lpstr>Continued </vt:lpstr>
      <vt:lpstr>Mediation</vt:lpstr>
      <vt:lpstr>Continued </vt:lpstr>
      <vt:lpstr>What are the advantages and disadvantages of using mediation? </vt:lpstr>
      <vt:lpstr>Negotiations </vt:lpstr>
      <vt:lpstr>Arbitration</vt:lpstr>
      <vt:lpstr>Continued </vt:lpstr>
      <vt:lpstr>Conciliation </vt:lpstr>
      <vt:lpstr>Family court </vt:lpstr>
      <vt:lpstr>Continued </vt:lpstr>
      <vt:lpstr>Continued </vt:lpstr>
      <vt:lpstr>What is the problem with bringing a civil law case?</vt:lpstr>
      <vt:lpstr>What are the issues with all of this?</vt:lpstr>
      <vt:lpstr>Research</vt:lpstr>
      <vt:lpstr>Debate time</vt:lpstr>
      <vt:lpstr>Quiz time </vt:lpstr>
      <vt:lpstr>Activity </vt:lpstr>
      <vt:lpstr>Next week 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Civil Justice System!</dc:title>
  <dc:creator>Zita Draper</dc:creator>
  <cp:lastModifiedBy>Zita Draper</cp:lastModifiedBy>
  <cp:revision>2</cp:revision>
  <dcterms:created xsi:type="dcterms:W3CDTF">2023-04-06T18:45:50Z</dcterms:created>
  <dcterms:modified xsi:type="dcterms:W3CDTF">2023-04-21T13:36:29Z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