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E192B7-9B8E-4162-912B-A0AAEF4B4082}" v="41" dt="2026-03-06T10:12:08.7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iza Kikosicka (2431756)" userId="395767dc-15fd-474a-9b0e-1669d77d6be6" providerId="ADAL" clId="{3D56795B-CBC2-4701-A249-46770DEE6215}"/>
    <pc:docChg chg="undo custSel addSld modSld">
      <pc:chgData name="Luiza Kikosicka (2431756)" userId="395767dc-15fd-474a-9b0e-1669d77d6be6" providerId="ADAL" clId="{3D56795B-CBC2-4701-A249-46770DEE6215}" dt="2026-03-06T10:34:46.548" v="2336" actId="1076"/>
      <pc:docMkLst>
        <pc:docMk/>
      </pc:docMkLst>
      <pc:sldChg chg="addSp delSp modSp mod setBg setClrOvrMap delDesignElem">
        <pc:chgData name="Luiza Kikosicka (2431756)" userId="395767dc-15fd-474a-9b0e-1669d77d6be6" providerId="ADAL" clId="{3D56795B-CBC2-4701-A249-46770DEE6215}" dt="2026-03-06T10:23:03.099" v="2284" actId="1076"/>
        <pc:sldMkLst>
          <pc:docMk/>
          <pc:sldMk cId="2851342272" sldId="256"/>
        </pc:sldMkLst>
        <pc:spChg chg="mod">
          <ac:chgData name="Luiza Kikosicka (2431756)" userId="395767dc-15fd-474a-9b0e-1669d77d6be6" providerId="ADAL" clId="{3D56795B-CBC2-4701-A249-46770DEE6215}" dt="2026-03-06T10:22:15.656" v="2280" actId="26606"/>
          <ac:spMkLst>
            <pc:docMk/>
            <pc:sldMk cId="2851342272" sldId="256"/>
            <ac:spMk id="2" creationId="{DE306DD8-34B6-7441-AE7E-CAEF73C2409F}"/>
          </ac:spMkLst>
        </pc:spChg>
        <pc:spChg chg="mod">
          <ac:chgData name="Luiza Kikosicka (2431756)" userId="395767dc-15fd-474a-9b0e-1669d77d6be6" providerId="ADAL" clId="{3D56795B-CBC2-4701-A249-46770DEE6215}" dt="2026-03-06T10:22:15.656" v="2280" actId="26606"/>
          <ac:spMkLst>
            <pc:docMk/>
            <pc:sldMk cId="2851342272" sldId="256"/>
            <ac:spMk id="3" creationId="{BF111111-3AB8-23C0-FDC1-DE73529972DE}"/>
          </ac:spMkLst>
        </pc:spChg>
        <pc:spChg chg="add">
          <ac:chgData name="Luiza Kikosicka (2431756)" userId="395767dc-15fd-474a-9b0e-1669d77d6be6" providerId="ADAL" clId="{3D56795B-CBC2-4701-A249-46770DEE6215}" dt="2026-03-06T10:22:15.656" v="2280" actId="26606"/>
          <ac:spMkLst>
            <pc:docMk/>
            <pc:sldMk cId="2851342272" sldId="256"/>
            <ac:spMk id="6" creationId="{2B258D2B-6AC3-4B3A-A87C-FD7E6517826E}"/>
          </ac:spMkLst>
        </pc:spChg>
        <pc:spChg chg="add">
          <ac:chgData name="Luiza Kikosicka (2431756)" userId="395767dc-15fd-474a-9b0e-1669d77d6be6" providerId="ADAL" clId="{3D56795B-CBC2-4701-A249-46770DEE6215}" dt="2026-03-06T10:22:15.656" v="2280" actId="26606"/>
          <ac:spMkLst>
            <pc:docMk/>
            <pc:sldMk cId="2851342272" sldId="256"/>
            <ac:spMk id="7" creationId="{8D55DD8B-9BF9-4B91-A22D-2D3F2AEFF189}"/>
          </ac:spMkLst>
        </pc:spChg>
        <pc:spChg chg="add del">
          <ac:chgData name="Luiza Kikosicka (2431756)" userId="395767dc-15fd-474a-9b0e-1669d77d6be6" providerId="ADAL" clId="{3D56795B-CBC2-4701-A249-46770DEE6215}" dt="2026-03-06T10:02:39.227" v="2203"/>
          <ac:spMkLst>
            <pc:docMk/>
            <pc:sldMk cId="2851342272" sldId="256"/>
            <ac:spMk id="9" creationId="{660EB578-C970-4186-B93C-45851BBC6E34}"/>
          </ac:spMkLst>
        </pc:spChg>
        <pc:picChg chg="mod ord">
          <ac:chgData name="Luiza Kikosicka (2431756)" userId="395767dc-15fd-474a-9b0e-1669d77d6be6" providerId="ADAL" clId="{3D56795B-CBC2-4701-A249-46770DEE6215}" dt="2026-03-06T10:22:15.656" v="2280" actId="26606"/>
          <ac:picMkLst>
            <pc:docMk/>
            <pc:sldMk cId="2851342272" sldId="256"/>
            <ac:picMk id="4" creationId="{BC4D54B0-01C8-C986-D15D-99A16AC42AF0}"/>
          </ac:picMkLst>
        </pc:picChg>
        <pc:picChg chg="add mod">
          <ac:chgData name="Luiza Kikosicka (2431756)" userId="395767dc-15fd-474a-9b0e-1669d77d6be6" providerId="ADAL" clId="{3D56795B-CBC2-4701-A249-46770DEE6215}" dt="2026-03-06T10:23:03.099" v="2284" actId="1076"/>
          <ac:picMkLst>
            <pc:docMk/>
            <pc:sldMk cId="2851342272" sldId="256"/>
            <ac:picMk id="8" creationId="{8FE401BA-FCC6-35EF-D859-F4EF3B70BB5E}"/>
          </ac:picMkLst>
        </pc:pic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2851342272" sldId="256"/>
            <ac:cxnSpMk id="11" creationId="{CDF57B02-07BB-407B-BB36-06D9C64A673E}"/>
          </ac:cxnSpMkLst>
        </pc:cxn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2851342272" sldId="256"/>
            <ac:cxnSpMk id="13" creationId="{C6855964-C920-48EB-8804-74291211C8A9}"/>
          </ac:cxnSpMkLst>
        </pc:cxnChg>
      </pc:sldChg>
      <pc:sldChg chg="addSp delSp modSp new mod setBg delDesignElem chgLayout">
        <pc:chgData name="Luiza Kikosicka (2431756)" userId="395767dc-15fd-474a-9b0e-1669d77d6be6" providerId="ADAL" clId="{3D56795B-CBC2-4701-A249-46770DEE6215}" dt="2026-03-06T10:23:25.978" v="2287" actId="1076"/>
        <pc:sldMkLst>
          <pc:docMk/>
          <pc:sldMk cId="1028086741" sldId="257"/>
        </pc:sldMkLst>
        <pc:spChg chg="del">
          <ac:chgData name="Luiza Kikosicka (2431756)" userId="395767dc-15fd-474a-9b0e-1669d77d6be6" providerId="ADAL" clId="{3D56795B-CBC2-4701-A249-46770DEE6215}" dt="2026-03-06T08:50:25.547" v="231" actId="700"/>
          <ac:spMkLst>
            <pc:docMk/>
            <pc:sldMk cId="1028086741" sldId="257"/>
            <ac:spMk id="2" creationId="{4235F853-CAF8-6DB0-8FE6-BAF38CD943BE}"/>
          </ac:spMkLst>
        </pc:spChg>
        <pc:spChg chg="del">
          <ac:chgData name="Luiza Kikosicka (2431756)" userId="395767dc-15fd-474a-9b0e-1669d77d6be6" providerId="ADAL" clId="{3D56795B-CBC2-4701-A249-46770DEE6215}" dt="2026-03-06T08:50:25.547" v="231" actId="700"/>
          <ac:spMkLst>
            <pc:docMk/>
            <pc:sldMk cId="1028086741" sldId="257"/>
            <ac:spMk id="3" creationId="{DD990BD9-EC46-5902-96C7-25D1F755EAFB}"/>
          </ac:spMkLst>
        </pc:spChg>
        <pc:spChg chg="add mod ord">
          <ac:chgData name="Luiza Kikosicka (2431756)" userId="395767dc-15fd-474a-9b0e-1669d77d6be6" providerId="ADAL" clId="{3D56795B-CBC2-4701-A249-46770DEE6215}" dt="2026-03-06T09:19:56.615" v="507" actId="26606"/>
          <ac:spMkLst>
            <pc:docMk/>
            <pc:sldMk cId="1028086741" sldId="257"/>
            <ac:spMk id="4" creationId="{718C08B1-3CAD-CAB6-7783-C4266D904EEF}"/>
          </ac:spMkLst>
        </pc:spChg>
        <pc:spChg chg="add mod ord">
          <ac:chgData name="Luiza Kikosicka (2431756)" userId="395767dc-15fd-474a-9b0e-1669d77d6be6" providerId="ADAL" clId="{3D56795B-CBC2-4701-A249-46770DEE6215}" dt="2026-03-06T09:19:56.615" v="507" actId="26606"/>
          <ac:spMkLst>
            <pc:docMk/>
            <pc:sldMk cId="1028086741" sldId="257"/>
            <ac:spMk id="5" creationId="{0F2D8102-FB10-9689-4B7E-DB5A19CA37B9}"/>
          </ac:spMkLst>
        </pc:spChg>
        <pc:spChg chg="add del">
          <ac:chgData name="Luiza Kikosicka (2431756)" userId="395767dc-15fd-474a-9b0e-1669d77d6be6" providerId="ADAL" clId="{3D56795B-CBC2-4701-A249-46770DEE6215}" dt="2026-03-06T10:02:39.227" v="2203"/>
          <ac:spMkLst>
            <pc:docMk/>
            <pc:sldMk cId="1028086741" sldId="257"/>
            <ac:spMk id="11" creationId="{660EB578-C970-4186-B93C-45851BBC6E34}"/>
          </ac:spMkLst>
        </pc:spChg>
        <pc:picChg chg="add">
          <ac:chgData name="Luiza Kikosicka (2431756)" userId="395767dc-15fd-474a-9b0e-1669d77d6be6" providerId="ADAL" clId="{3D56795B-CBC2-4701-A249-46770DEE6215}" dt="2026-03-06T09:19:56.615" v="507" actId="26606"/>
          <ac:picMkLst>
            <pc:docMk/>
            <pc:sldMk cId="1028086741" sldId="257"/>
            <ac:picMk id="7" creationId="{B38559BE-3D27-E5F2-F89E-2AE06BB3354E}"/>
          </ac:picMkLst>
        </pc:picChg>
        <pc:picChg chg="add mod">
          <ac:chgData name="Luiza Kikosicka (2431756)" userId="395767dc-15fd-474a-9b0e-1669d77d6be6" providerId="ADAL" clId="{3D56795B-CBC2-4701-A249-46770DEE6215}" dt="2026-03-06T10:23:25.978" v="2287" actId="1076"/>
          <ac:picMkLst>
            <pc:docMk/>
            <pc:sldMk cId="1028086741" sldId="257"/>
            <ac:picMk id="8" creationId="{A8FE28A3-7DFD-A4BE-E758-43EDEE272953}"/>
          </ac:picMkLst>
        </pc:pic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1028086741" sldId="257"/>
            <ac:cxnSpMk id="13" creationId="{CDF57B02-07BB-407B-BB36-06D9C64A673E}"/>
          </ac:cxnSpMkLst>
        </pc:cxn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1028086741" sldId="257"/>
            <ac:cxnSpMk id="15" creationId="{C6855964-C920-48EB-8804-74291211C8A9}"/>
          </ac:cxnSpMkLst>
        </pc:cxnChg>
      </pc:sldChg>
      <pc:sldChg chg="addSp delSp modSp new mod setBg delDesignElem">
        <pc:chgData name="Luiza Kikosicka (2431756)" userId="395767dc-15fd-474a-9b0e-1669d77d6be6" providerId="ADAL" clId="{3D56795B-CBC2-4701-A249-46770DEE6215}" dt="2026-03-06T10:23:43.494" v="2290" actId="1076"/>
        <pc:sldMkLst>
          <pc:docMk/>
          <pc:sldMk cId="3940115237" sldId="258"/>
        </pc:sldMkLst>
        <pc:spChg chg="mod">
          <ac:chgData name="Luiza Kikosicka (2431756)" userId="395767dc-15fd-474a-9b0e-1669d77d6be6" providerId="ADAL" clId="{3D56795B-CBC2-4701-A249-46770DEE6215}" dt="2026-03-06T09:27:30.817" v="910" actId="26606"/>
          <ac:spMkLst>
            <pc:docMk/>
            <pc:sldMk cId="3940115237" sldId="258"/>
            <ac:spMk id="2" creationId="{4E914668-3DE3-0FAB-3269-BA2F2CC3C969}"/>
          </ac:spMkLst>
        </pc:spChg>
        <pc:spChg chg="mod">
          <ac:chgData name="Luiza Kikosicka (2431756)" userId="395767dc-15fd-474a-9b0e-1669d77d6be6" providerId="ADAL" clId="{3D56795B-CBC2-4701-A249-46770DEE6215}" dt="2026-03-06T09:27:30.817" v="910" actId="26606"/>
          <ac:spMkLst>
            <pc:docMk/>
            <pc:sldMk cId="3940115237" sldId="258"/>
            <ac:spMk id="3" creationId="{103A1F83-7AE3-BD84-1966-0FC1A9977520}"/>
          </ac:spMkLst>
        </pc:spChg>
        <pc:spChg chg="add del">
          <ac:chgData name="Luiza Kikosicka (2431756)" userId="395767dc-15fd-474a-9b0e-1669d77d6be6" providerId="ADAL" clId="{3D56795B-CBC2-4701-A249-46770DEE6215}" dt="2026-03-06T10:02:39.227" v="2203"/>
          <ac:spMkLst>
            <pc:docMk/>
            <pc:sldMk cId="3940115237" sldId="258"/>
            <ac:spMk id="6" creationId="{E49D7415-2F11-44C2-B6AA-13A25B6814B9}"/>
          </ac:spMkLst>
        </pc:spChg>
        <pc:spChg chg="add del">
          <ac:chgData name="Luiza Kikosicka (2431756)" userId="395767dc-15fd-474a-9b0e-1669d77d6be6" providerId="ADAL" clId="{3D56795B-CBC2-4701-A249-46770DEE6215}" dt="2026-03-06T09:26:19.032" v="875" actId="26606"/>
          <ac:spMkLst>
            <pc:docMk/>
            <pc:sldMk cId="3940115237" sldId="258"/>
            <ac:spMk id="9" creationId="{660EB578-C970-4186-B93C-45851BBC6E34}"/>
          </ac:spMkLst>
        </pc:spChg>
        <pc:picChg chg="add del">
          <ac:chgData name="Luiza Kikosicka (2431756)" userId="395767dc-15fd-474a-9b0e-1669d77d6be6" providerId="ADAL" clId="{3D56795B-CBC2-4701-A249-46770DEE6215}" dt="2026-03-06T09:26:19.032" v="875" actId="26606"/>
          <ac:picMkLst>
            <pc:docMk/>
            <pc:sldMk cId="3940115237" sldId="258"/>
            <ac:picMk id="5" creationId="{7A9B02E9-14CE-9761-2663-FBC4602B0DE7}"/>
          </ac:picMkLst>
        </pc:picChg>
        <pc:picChg chg="add">
          <ac:chgData name="Luiza Kikosicka (2431756)" userId="395767dc-15fd-474a-9b0e-1669d77d6be6" providerId="ADAL" clId="{3D56795B-CBC2-4701-A249-46770DEE6215}" dt="2026-03-06T09:27:30.817" v="910" actId="26606"/>
          <ac:picMkLst>
            <pc:docMk/>
            <pc:sldMk cId="3940115237" sldId="258"/>
            <ac:picMk id="7" creationId="{A2F50D81-55B1-FAD4-D51A-E1575E13934C}"/>
          </ac:picMkLst>
        </pc:picChg>
        <pc:picChg chg="add mod">
          <ac:chgData name="Luiza Kikosicka (2431756)" userId="395767dc-15fd-474a-9b0e-1669d77d6be6" providerId="ADAL" clId="{3D56795B-CBC2-4701-A249-46770DEE6215}" dt="2026-03-06T10:23:43.494" v="2290" actId="1076"/>
          <ac:picMkLst>
            <pc:docMk/>
            <pc:sldMk cId="3940115237" sldId="258"/>
            <ac:picMk id="12" creationId="{9690834B-C0A2-12FC-3E8E-E8F584317781}"/>
          </ac:picMkLst>
        </pc:pic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3940115237" sldId="258"/>
            <ac:cxnSpMk id="8" creationId="{511FC409-B3C2-4F68-865C-C5333D6F2710}"/>
          </ac:cxnSpMkLst>
        </pc:cxn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3940115237" sldId="258"/>
            <ac:cxnSpMk id="10" creationId="{B810270D-76A7-44B3-9746-7EDF5788602E}"/>
          </ac:cxnSpMkLst>
        </pc:cxnChg>
        <pc:cxnChg chg="add del">
          <ac:chgData name="Luiza Kikosicka (2431756)" userId="395767dc-15fd-474a-9b0e-1669d77d6be6" providerId="ADAL" clId="{3D56795B-CBC2-4701-A249-46770DEE6215}" dt="2026-03-06T09:26:19.032" v="875" actId="26606"/>
          <ac:cxnSpMkLst>
            <pc:docMk/>
            <pc:sldMk cId="3940115237" sldId="258"/>
            <ac:cxnSpMk id="11" creationId="{CDF57B02-07BB-407B-BB36-06D9C64A673E}"/>
          </ac:cxnSpMkLst>
        </pc:cxnChg>
        <pc:cxnChg chg="add del">
          <ac:chgData name="Luiza Kikosicka (2431756)" userId="395767dc-15fd-474a-9b0e-1669d77d6be6" providerId="ADAL" clId="{3D56795B-CBC2-4701-A249-46770DEE6215}" dt="2026-03-06T09:26:19.032" v="875" actId="26606"/>
          <ac:cxnSpMkLst>
            <pc:docMk/>
            <pc:sldMk cId="3940115237" sldId="258"/>
            <ac:cxnSpMk id="13" creationId="{C6855964-C920-48EB-8804-74291211C8A9}"/>
          </ac:cxnSpMkLst>
        </pc:cxnChg>
      </pc:sldChg>
      <pc:sldChg chg="addSp delSp modSp new mod setBg delDesignElem">
        <pc:chgData name="Luiza Kikosicka (2431756)" userId="395767dc-15fd-474a-9b0e-1669d77d6be6" providerId="ADAL" clId="{3D56795B-CBC2-4701-A249-46770DEE6215}" dt="2026-03-06T10:24:01.492" v="2295" actId="1076"/>
        <pc:sldMkLst>
          <pc:docMk/>
          <pc:sldMk cId="2925024503" sldId="259"/>
        </pc:sldMkLst>
        <pc:spChg chg="mod">
          <ac:chgData name="Luiza Kikosicka (2431756)" userId="395767dc-15fd-474a-9b0e-1669d77d6be6" providerId="ADAL" clId="{3D56795B-CBC2-4701-A249-46770DEE6215}" dt="2026-03-06T09:31:02.876" v="1143" actId="26606"/>
          <ac:spMkLst>
            <pc:docMk/>
            <pc:sldMk cId="2925024503" sldId="259"/>
            <ac:spMk id="2" creationId="{E30A2049-F904-9DB2-E1F5-0FEC2DEE1561}"/>
          </ac:spMkLst>
        </pc:spChg>
        <pc:spChg chg="mod">
          <ac:chgData name="Luiza Kikosicka (2431756)" userId="395767dc-15fd-474a-9b0e-1669d77d6be6" providerId="ADAL" clId="{3D56795B-CBC2-4701-A249-46770DEE6215}" dt="2026-03-06T09:31:02.876" v="1143" actId="26606"/>
          <ac:spMkLst>
            <pc:docMk/>
            <pc:sldMk cId="2925024503" sldId="259"/>
            <ac:spMk id="3" creationId="{DECABE41-71FA-A17D-4C6A-100394FC9D6A}"/>
          </ac:spMkLst>
        </pc:spChg>
        <pc:spChg chg="add del">
          <ac:chgData name="Luiza Kikosicka (2431756)" userId="395767dc-15fd-474a-9b0e-1669d77d6be6" providerId="ADAL" clId="{3D56795B-CBC2-4701-A249-46770DEE6215}" dt="2026-03-06T10:02:39.227" v="2203"/>
          <ac:spMkLst>
            <pc:docMk/>
            <pc:sldMk cId="2925024503" sldId="259"/>
            <ac:spMk id="9" creationId="{E49D7415-2F11-44C2-B6AA-13A25B6814B9}"/>
          </ac:spMkLst>
        </pc:spChg>
        <pc:picChg chg="add">
          <ac:chgData name="Luiza Kikosicka (2431756)" userId="395767dc-15fd-474a-9b0e-1669d77d6be6" providerId="ADAL" clId="{3D56795B-CBC2-4701-A249-46770DEE6215}" dt="2026-03-06T09:31:02.876" v="1143" actId="26606"/>
          <ac:picMkLst>
            <pc:docMk/>
            <pc:sldMk cId="2925024503" sldId="259"/>
            <ac:picMk id="5" creationId="{7E31822F-8905-DCBB-2B45-B1B1D23BEF5B}"/>
          </ac:picMkLst>
        </pc:picChg>
        <pc:picChg chg="add mod">
          <ac:chgData name="Luiza Kikosicka (2431756)" userId="395767dc-15fd-474a-9b0e-1669d77d6be6" providerId="ADAL" clId="{3D56795B-CBC2-4701-A249-46770DEE6215}" dt="2026-03-06T10:24:01.492" v="2295" actId="1076"/>
          <ac:picMkLst>
            <pc:docMk/>
            <pc:sldMk cId="2925024503" sldId="259"/>
            <ac:picMk id="6" creationId="{6DD3C644-1CB9-0E18-E14D-CDF6823D9053}"/>
          </ac:picMkLst>
        </pc:pic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2925024503" sldId="259"/>
            <ac:cxnSpMk id="11" creationId="{511FC409-B3C2-4F68-865C-C5333D6F2710}"/>
          </ac:cxnSpMkLst>
        </pc:cxn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2925024503" sldId="259"/>
            <ac:cxnSpMk id="13" creationId="{B810270D-76A7-44B3-9746-7EDF5788602E}"/>
          </ac:cxnSpMkLst>
        </pc:cxnChg>
      </pc:sldChg>
      <pc:sldChg chg="addSp delSp modSp new mod setBg setClrOvrMap delDesignElem">
        <pc:chgData name="Luiza Kikosicka (2431756)" userId="395767dc-15fd-474a-9b0e-1669d77d6be6" providerId="ADAL" clId="{3D56795B-CBC2-4701-A249-46770DEE6215}" dt="2026-03-06T10:24:47.885" v="2300" actId="1076"/>
        <pc:sldMkLst>
          <pc:docMk/>
          <pc:sldMk cId="3407368106" sldId="260"/>
        </pc:sldMkLst>
        <pc:spChg chg="mod">
          <ac:chgData name="Luiza Kikosicka (2431756)" userId="395767dc-15fd-474a-9b0e-1669d77d6be6" providerId="ADAL" clId="{3D56795B-CBC2-4701-A249-46770DEE6215}" dt="2026-03-06T10:24:27.263" v="2296" actId="26606"/>
          <ac:spMkLst>
            <pc:docMk/>
            <pc:sldMk cId="3407368106" sldId="260"/>
            <ac:spMk id="2" creationId="{7700F9F4-5B48-46A2-02E2-89BD76B63F08}"/>
          </ac:spMkLst>
        </pc:spChg>
        <pc:spChg chg="mod">
          <ac:chgData name="Luiza Kikosicka (2431756)" userId="395767dc-15fd-474a-9b0e-1669d77d6be6" providerId="ADAL" clId="{3D56795B-CBC2-4701-A249-46770DEE6215}" dt="2026-03-06T10:24:27.263" v="2296" actId="26606"/>
          <ac:spMkLst>
            <pc:docMk/>
            <pc:sldMk cId="3407368106" sldId="260"/>
            <ac:spMk id="3" creationId="{1F0F7FE7-30A0-430B-A20B-E3360C4B10E3}"/>
          </ac:spMkLst>
        </pc:spChg>
        <pc:spChg chg="add">
          <ac:chgData name="Luiza Kikosicka (2431756)" userId="395767dc-15fd-474a-9b0e-1669d77d6be6" providerId="ADAL" clId="{3D56795B-CBC2-4701-A249-46770DEE6215}" dt="2026-03-06T10:24:27.263" v="2296" actId="26606"/>
          <ac:spMkLst>
            <pc:docMk/>
            <pc:sldMk cId="3407368106" sldId="260"/>
            <ac:spMk id="9" creationId="{37B5A23F-7276-435D-91DA-09104D77774D}"/>
          </ac:spMkLst>
        </pc:spChg>
        <pc:spChg chg="add del">
          <ac:chgData name="Luiza Kikosicka (2431756)" userId="395767dc-15fd-474a-9b0e-1669d77d6be6" providerId="ADAL" clId="{3D56795B-CBC2-4701-A249-46770DEE6215}" dt="2026-03-06T10:02:39.227" v="2203"/>
          <ac:spMkLst>
            <pc:docMk/>
            <pc:sldMk cId="3407368106" sldId="260"/>
            <ac:spMk id="10" creationId="{E49D7415-2F11-44C2-B6AA-13A25B6814B9}"/>
          </ac:spMkLst>
        </pc:spChg>
        <pc:spChg chg="add">
          <ac:chgData name="Luiza Kikosicka (2431756)" userId="395767dc-15fd-474a-9b0e-1669d77d6be6" providerId="ADAL" clId="{3D56795B-CBC2-4701-A249-46770DEE6215}" dt="2026-03-06T10:24:27.263" v="2296" actId="26606"/>
          <ac:spMkLst>
            <pc:docMk/>
            <pc:sldMk cId="3407368106" sldId="260"/>
            <ac:spMk id="14" creationId="{2F3ECD7F-BF61-4CB1-AA15-464BB771E778}"/>
          </ac:spMkLst>
        </pc:spChg>
        <pc:spChg chg="add">
          <ac:chgData name="Luiza Kikosicka (2431756)" userId="395767dc-15fd-474a-9b0e-1669d77d6be6" providerId="ADAL" clId="{3D56795B-CBC2-4701-A249-46770DEE6215}" dt="2026-03-06T10:24:27.263" v="2296" actId="26606"/>
          <ac:spMkLst>
            <pc:docMk/>
            <pc:sldMk cId="3407368106" sldId="260"/>
            <ac:spMk id="16" creationId="{966F1B29-3A08-4DB7-9F92-4C09B3BCFF14}"/>
          </ac:spMkLst>
        </pc:spChg>
        <pc:spChg chg="add">
          <ac:chgData name="Luiza Kikosicka (2431756)" userId="395767dc-15fd-474a-9b0e-1669d77d6be6" providerId="ADAL" clId="{3D56795B-CBC2-4701-A249-46770DEE6215}" dt="2026-03-06T10:24:27.263" v="2296" actId="26606"/>
          <ac:spMkLst>
            <pc:docMk/>
            <pc:sldMk cId="3407368106" sldId="260"/>
            <ac:spMk id="18" creationId="{44A5AAD1-9616-4E1C-B3AC-E5497A6A3C2A}"/>
          </ac:spMkLst>
        </pc:spChg>
        <pc:picChg chg="add mod">
          <ac:chgData name="Luiza Kikosicka (2431756)" userId="395767dc-15fd-474a-9b0e-1669d77d6be6" providerId="ADAL" clId="{3D56795B-CBC2-4701-A249-46770DEE6215}" dt="2026-03-06T10:24:47.885" v="2300" actId="1076"/>
          <ac:picMkLst>
            <pc:docMk/>
            <pc:sldMk cId="3407368106" sldId="260"/>
            <ac:picMk id="5" creationId="{3EE3C404-40CA-EFDE-F9D2-8FF45C8A9AE6}"/>
          </ac:picMkLst>
        </pc:picChg>
        <pc:picChg chg="add mod">
          <ac:chgData name="Luiza Kikosicka (2431756)" userId="395767dc-15fd-474a-9b0e-1669d77d6be6" providerId="ADAL" clId="{3D56795B-CBC2-4701-A249-46770DEE6215}" dt="2026-03-06T10:24:27.263" v="2296" actId="26606"/>
          <ac:picMkLst>
            <pc:docMk/>
            <pc:sldMk cId="3407368106" sldId="260"/>
            <ac:picMk id="7" creationId="{F05E71C5-CDA4-3D32-7C3E-80FC148AEAE2}"/>
          </ac:picMkLst>
        </pc:pic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3407368106" sldId="260"/>
            <ac:cxnSpMk id="12" creationId="{40ADC89C-EB4E-4AA5-ABBD-448BEC5FA3C4}"/>
          </ac:cxnSpMkLst>
        </pc:cxnChg>
      </pc:sldChg>
      <pc:sldChg chg="addSp delSp modSp new mod setBg delDesignElem">
        <pc:chgData name="Luiza Kikosicka (2431756)" userId="395767dc-15fd-474a-9b0e-1669d77d6be6" providerId="ADAL" clId="{3D56795B-CBC2-4701-A249-46770DEE6215}" dt="2026-03-06T10:25:26.464" v="2309" actId="1076"/>
        <pc:sldMkLst>
          <pc:docMk/>
          <pc:sldMk cId="2486326902" sldId="261"/>
        </pc:sldMkLst>
        <pc:spChg chg="mod">
          <ac:chgData name="Luiza Kikosicka (2431756)" userId="395767dc-15fd-474a-9b0e-1669d77d6be6" providerId="ADAL" clId="{3D56795B-CBC2-4701-A249-46770DEE6215}" dt="2026-03-06T09:41:02.478" v="1691" actId="26606"/>
          <ac:spMkLst>
            <pc:docMk/>
            <pc:sldMk cId="2486326902" sldId="261"/>
            <ac:spMk id="2" creationId="{57E7D69D-7A47-D99C-2EC1-78EE3D1DD652}"/>
          </ac:spMkLst>
        </pc:spChg>
        <pc:spChg chg="mod">
          <ac:chgData name="Luiza Kikosicka (2431756)" userId="395767dc-15fd-474a-9b0e-1669d77d6be6" providerId="ADAL" clId="{3D56795B-CBC2-4701-A249-46770DEE6215}" dt="2026-03-06T09:41:14.607" v="1696" actId="27636"/>
          <ac:spMkLst>
            <pc:docMk/>
            <pc:sldMk cId="2486326902" sldId="261"/>
            <ac:spMk id="3" creationId="{49E2235A-46B3-F009-8E4F-5C6C1DC2E042}"/>
          </ac:spMkLst>
        </pc:spChg>
        <pc:spChg chg="add del">
          <ac:chgData name="Luiza Kikosicka (2431756)" userId="395767dc-15fd-474a-9b0e-1669d77d6be6" providerId="ADAL" clId="{3D56795B-CBC2-4701-A249-46770DEE6215}" dt="2026-03-06T10:02:39.227" v="2203"/>
          <ac:spMkLst>
            <pc:docMk/>
            <pc:sldMk cId="2486326902" sldId="261"/>
            <ac:spMk id="9" creationId="{660EB578-C970-4186-B93C-45851BBC6E34}"/>
          </ac:spMkLst>
        </pc:spChg>
        <pc:picChg chg="add">
          <ac:chgData name="Luiza Kikosicka (2431756)" userId="395767dc-15fd-474a-9b0e-1669d77d6be6" providerId="ADAL" clId="{3D56795B-CBC2-4701-A249-46770DEE6215}" dt="2026-03-06T09:41:02.478" v="1691" actId="26606"/>
          <ac:picMkLst>
            <pc:docMk/>
            <pc:sldMk cId="2486326902" sldId="261"/>
            <ac:picMk id="5" creationId="{52E0D242-472C-9E63-9990-480B3626C752}"/>
          </ac:picMkLst>
        </pc:picChg>
        <pc:picChg chg="add mod">
          <ac:chgData name="Luiza Kikosicka (2431756)" userId="395767dc-15fd-474a-9b0e-1669d77d6be6" providerId="ADAL" clId="{3D56795B-CBC2-4701-A249-46770DEE6215}" dt="2026-03-06T10:25:26.464" v="2309" actId="1076"/>
          <ac:picMkLst>
            <pc:docMk/>
            <pc:sldMk cId="2486326902" sldId="261"/>
            <ac:picMk id="6" creationId="{627E006D-66DC-8981-5C97-8E1FE792F17B}"/>
          </ac:picMkLst>
        </pc:pic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2486326902" sldId="261"/>
            <ac:cxnSpMk id="11" creationId="{CDF57B02-07BB-407B-BB36-06D9C64A673E}"/>
          </ac:cxnSpMkLst>
        </pc:cxn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2486326902" sldId="261"/>
            <ac:cxnSpMk id="13" creationId="{C6855964-C920-48EB-8804-74291211C8A9}"/>
          </ac:cxnSpMkLst>
        </pc:cxnChg>
      </pc:sldChg>
      <pc:sldChg chg="addSp delSp modSp new mod setBg delDesignElem">
        <pc:chgData name="Luiza Kikosicka (2431756)" userId="395767dc-15fd-474a-9b0e-1669d77d6be6" providerId="ADAL" clId="{3D56795B-CBC2-4701-A249-46770DEE6215}" dt="2026-03-06T10:25:49.399" v="2314" actId="14100"/>
        <pc:sldMkLst>
          <pc:docMk/>
          <pc:sldMk cId="1448764571" sldId="262"/>
        </pc:sldMkLst>
        <pc:spChg chg="mod">
          <ac:chgData name="Luiza Kikosicka (2431756)" userId="395767dc-15fd-474a-9b0e-1669d77d6be6" providerId="ADAL" clId="{3D56795B-CBC2-4701-A249-46770DEE6215}" dt="2026-03-06T09:46:04.840" v="1969" actId="26606"/>
          <ac:spMkLst>
            <pc:docMk/>
            <pc:sldMk cId="1448764571" sldId="262"/>
            <ac:spMk id="2" creationId="{E9ABADC7-06A1-A145-5278-FD8CE1422617}"/>
          </ac:spMkLst>
        </pc:spChg>
        <pc:spChg chg="mod">
          <ac:chgData name="Luiza Kikosicka (2431756)" userId="395767dc-15fd-474a-9b0e-1669d77d6be6" providerId="ADAL" clId="{3D56795B-CBC2-4701-A249-46770DEE6215}" dt="2026-03-06T09:46:35.739" v="2009" actId="20577"/>
          <ac:spMkLst>
            <pc:docMk/>
            <pc:sldMk cId="1448764571" sldId="262"/>
            <ac:spMk id="3" creationId="{4334E21C-4AF2-700C-960F-4E31854A4000}"/>
          </ac:spMkLst>
        </pc:spChg>
        <pc:spChg chg="add del">
          <ac:chgData name="Luiza Kikosicka (2431756)" userId="395767dc-15fd-474a-9b0e-1669d77d6be6" providerId="ADAL" clId="{3D56795B-CBC2-4701-A249-46770DEE6215}" dt="2026-03-06T10:02:39.227" v="2203"/>
          <ac:spMkLst>
            <pc:docMk/>
            <pc:sldMk cId="1448764571" sldId="262"/>
            <ac:spMk id="9" creationId="{660EB578-C970-4186-B93C-45851BBC6E34}"/>
          </ac:spMkLst>
        </pc:spChg>
        <pc:picChg chg="add">
          <ac:chgData name="Luiza Kikosicka (2431756)" userId="395767dc-15fd-474a-9b0e-1669d77d6be6" providerId="ADAL" clId="{3D56795B-CBC2-4701-A249-46770DEE6215}" dt="2026-03-06T09:46:04.840" v="1969" actId="26606"/>
          <ac:picMkLst>
            <pc:docMk/>
            <pc:sldMk cId="1448764571" sldId="262"/>
            <ac:picMk id="5" creationId="{724FD53A-F4BB-53EF-9950-B214750E7CD9}"/>
          </ac:picMkLst>
        </pc:picChg>
        <pc:picChg chg="add mod">
          <ac:chgData name="Luiza Kikosicka (2431756)" userId="395767dc-15fd-474a-9b0e-1669d77d6be6" providerId="ADAL" clId="{3D56795B-CBC2-4701-A249-46770DEE6215}" dt="2026-03-06T10:25:49.399" v="2314" actId="14100"/>
          <ac:picMkLst>
            <pc:docMk/>
            <pc:sldMk cId="1448764571" sldId="262"/>
            <ac:picMk id="6" creationId="{852D1C42-0D39-53A8-3E77-55D13C2702EB}"/>
          </ac:picMkLst>
        </pc:pic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1448764571" sldId="262"/>
            <ac:cxnSpMk id="11" creationId="{CDF57B02-07BB-407B-BB36-06D9C64A673E}"/>
          </ac:cxnSpMkLst>
        </pc:cxn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1448764571" sldId="262"/>
            <ac:cxnSpMk id="13" creationId="{C6855964-C920-48EB-8804-74291211C8A9}"/>
          </ac:cxnSpMkLst>
        </pc:cxnChg>
      </pc:sldChg>
      <pc:sldChg chg="addSp delSp modSp new mod setBg delDesignElem">
        <pc:chgData name="Luiza Kikosicka (2431756)" userId="395767dc-15fd-474a-9b0e-1669d77d6be6" providerId="ADAL" clId="{3D56795B-CBC2-4701-A249-46770DEE6215}" dt="2026-03-06T10:26:25.009" v="2320" actId="1076"/>
        <pc:sldMkLst>
          <pc:docMk/>
          <pc:sldMk cId="201823647" sldId="263"/>
        </pc:sldMkLst>
        <pc:spChg chg="mod">
          <ac:chgData name="Luiza Kikosicka (2431756)" userId="395767dc-15fd-474a-9b0e-1669d77d6be6" providerId="ADAL" clId="{3D56795B-CBC2-4701-A249-46770DEE6215}" dt="2026-03-06T09:50:06.802" v="2055" actId="26606"/>
          <ac:spMkLst>
            <pc:docMk/>
            <pc:sldMk cId="201823647" sldId="263"/>
            <ac:spMk id="2" creationId="{9689328F-786F-E01D-7A55-6034F2AD707A}"/>
          </ac:spMkLst>
        </pc:spChg>
        <pc:spChg chg="mod">
          <ac:chgData name="Luiza Kikosicka (2431756)" userId="395767dc-15fd-474a-9b0e-1669d77d6be6" providerId="ADAL" clId="{3D56795B-CBC2-4701-A249-46770DEE6215}" dt="2026-03-06T09:50:14.233" v="2060" actId="27636"/>
          <ac:spMkLst>
            <pc:docMk/>
            <pc:sldMk cId="201823647" sldId="263"/>
            <ac:spMk id="3" creationId="{6C760E5A-3F5D-3127-41A4-E59BAA215087}"/>
          </ac:spMkLst>
        </pc:spChg>
        <pc:spChg chg="add del">
          <ac:chgData name="Luiza Kikosicka (2431756)" userId="395767dc-15fd-474a-9b0e-1669d77d6be6" providerId="ADAL" clId="{3D56795B-CBC2-4701-A249-46770DEE6215}" dt="2026-03-06T10:02:39.227" v="2203"/>
          <ac:spMkLst>
            <pc:docMk/>
            <pc:sldMk cId="201823647" sldId="263"/>
            <ac:spMk id="9" creationId="{660EB578-C970-4186-B93C-45851BBC6E34}"/>
          </ac:spMkLst>
        </pc:spChg>
        <pc:picChg chg="add">
          <ac:chgData name="Luiza Kikosicka (2431756)" userId="395767dc-15fd-474a-9b0e-1669d77d6be6" providerId="ADAL" clId="{3D56795B-CBC2-4701-A249-46770DEE6215}" dt="2026-03-06T09:50:06.802" v="2055" actId="26606"/>
          <ac:picMkLst>
            <pc:docMk/>
            <pc:sldMk cId="201823647" sldId="263"/>
            <ac:picMk id="5" creationId="{8E2006F8-7FD6-544B-E0F6-5076A5A7857B}"/>
          </ac:picMkLst>
        </pc:picChg>
        <pc:picChg chg="add mod">
          <ac:chgData name="Luiza Kikosicka (2431756)" userId="395767dc-15fd-474a-9b0e-1669d77d6be6" providerId="ADAL" clId="{3D56795B-CBC2-4701-A249-46770DEE6215}" dt="2026-03-06T10:26:25.009" v="2320" actId="1076"/>
          <ac:picMkLst>
            <pc:docMk/>
            <pc:sldMk cId="201823647" sldId="263"/>
            <ac:picMk id="6" creationId="{E26CFCB3-BE3C-BD90-0299-7E23692F8ACE}"/>
          </ac:picMkLst>
        </pc:pic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201823647" sldId="263"/>
            <ac:cxnSpMk id="11" creationId="{CDF57B02-07BB-407B-BB36-06D9C64A673E}"/>
          </ac:cxnSpMkLst>
        </pc:cxn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201823647" sldId="263"/>
            <ac:cxnSpMk id="13" creationId="{C6855964-C920-48EB-8804-74291211C8A9}"/>
          </ac:cxnSpMkLst>
        </pc:cxnChg>
      </pc:sldChg>
      <pc:sldChg chg="addSp delSp modSp new mod setBg delDesignElem">
        <pc:chgData name="Luiza Kikosicka (2431756)" userId="395767dc-15fd-474a-9b0e-1669d77d6be6" providerId="ADAL" clId="{3D56795B-CBC2-4701-A249-46770DEE6215}" dt="2026-03-06T10:26:40.990" v="2323" actId="1076"/>
        <pc:sldMkLst>
          <pc:docMk/>
          <pc:sldMk cId="3348835688" sldId="264"/>
        </pc:sldMkLst>
        <pc:spChg chg="mod">
          <ac:chgData name="Luiza Kikosicka (2431756)" userId="395767dc-15fd-474a-9b0e-1669d77d6be6" providerId="ADAL" clId="{3D56795B-CBC2-4701-A249-46770DEE6215}" dt="2026-03-06T09:54:33.085" v="2129" actId="26606"/>
          <ac:spMkLst>
            <pc:docMk/>
            <pc:sldMk cId="3348835688" sldId="264"/>
            <ac:spMk id="2" creationId="{E4AD96A3-F2A2-6E96-B72A-F07CE9E9047B}"/>
          </ac:spMkLst>
        </pc:spChg>
        <pc:spChg chg="mod">
          <ac:chgData name="Luiza Kikosicka (2431756)" userId="395767dc-15fd-474a-9b0e-1669d77d6be6" providerId="ADAL" clId="{3D56795B-CBC2-4701-A249-46770DEE6215}" dt="2026-03-06T09:55:00.621" v="2134" actId="27636"/>
          <ac:spMkLst>
            <pc:docMk/>
            <pc:sldMk cId="3348835688" sldId="264"/>
            <ac:spMk id="3" creationId="{721E039E-998B-FC64-4B83-8997CB06C9E6}"/>
          </ac:spMkLst>
        </pc:spChg>
        <pc:spChg chg="add del">
          <ac:chgData name="Luiza Kikosicka (2431756)" userId="395767dc-15fd-474a-9b0e-1669d77d6be6" providerId="ADAL" clId="{3D56795B-CBC2-4701-A249-46770DEE6215}" dt="2026-03-06T10:02:39.227" v="2203"/>
          <ac:spMkLst>
            <pc:docMk/>
            <pc:sldMk cId="3348835688" sldId="264"/>
            <ac:spMk id="9" creationId="{660EB578-C970-4186-B93C-45851BBC6E34}"/>
          </ac:spMkLst>
        </pc:spChg>
        <pc:picChg chg="add">
          <ac:chgData name="Luiza Kikosicka (2431756)" userId="395767dc-15fd-474a-9b0e-1669d77d6be6" providerId="ADAL" clId="{3D56795B-CBC2-4701-A249-46770DEE6215}" dt="2026-03-06T09:54:33.085" v="2129" actId="26606"/>
          <ac:picMkLst>
            <pc:docMk/>
            <pc:sldMk cId="3348835688" sldId="264"/>
            <ac:picMk id="5" creationId="{2DEB9522-CDEF-B652-05BB-8283CFB6D1C9}"/>
          </ac:picMkLst>
        </pc:picChg>
        <pc:picChg chg="add mod">
          <ac:chgData name="Luiza Kikosicka (2431756)" userId="395767dc-15fd-474a-9b0e-1669d77d6be6" providerId="ADAL" clId="{3D56795B-CBC2-4701-A249-46770DEE6215}" dt="2026-03-06T10:26:40.990" v="2323" actId="1076"/>
          <ac:picMkLst>
            <pc:docMk/>
            <pc:sldMk cId="3348835688" sldId="264"/>
            <ac:picMk id="6" creationId="{8F83BE12-9106-4BBF-C077-3B14B95CCBDA}"/>
          </ac:picMkLst>
        </pc:pic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3348835688" sldId="264"/>
            <ac:cxnSpMk id="11" creationId="{CDF57B02-07BB-407B-BB36-06D9C64A673E}"/>
          </ac:cxnSpMkLst>
        </pc:cxnChg>
        <pc:cxnChg chg="add del">
          <ac:chgData name="Luiza Kikosicka (2431756)" userId="395767dc-15fd-474a-9b0e-1669d77d6be6" providerId="ADAL" clId="{3D56795B-CBC2-4701-A249-46770DEE6215}" dt="2026-03-06T10:02:39.227" v="2203"/>
          <ac:cxnSpMkLst>
            <pc:docMk/>
            <pc:sldMk cId="3348835688" sldId="264"/>
            <ac:cxnSpMk id="13" creationId="{C6855964-C920-48EB-8804-74291211C8A9}"/>
          </ac:cxnSpMkLst>
        </pc:cxnChg>
      </pc:sldChg>
      <pc:sldChg chg="addSp modSp new mod setBg">
        <pc:chgData name="Luiza Kikosicka (2431756)" userId="395767dc-15fd-474a-9b0e-1669d77d6be6" providerId="ADAL" clId="{3D56795B-CBC2-4701-A249-46770DEE6215}" dt="2026-03-06T10:34:03.017" v="2327" actId="1076"/>
        <pc:sldMkLst>
          <pc:docMk/>
          <pc:sldMk cId="2292217899" sldId="265"/>
        </pc:sldMkLst>
        <pc:spChg chg="mod">
          <ac:chgData name="Luiza Kikosicka (2431756)" userId="395767dc-15fd-474a-9b0e-1669d77d6be6" providerId="ADAL" clId="{3D56795B-CBC2-4701-A249-46770DEE6215}" dt="2026-03-06T10:02:44.769" v="2205" actId="26606"/>
          <ac:spMkLst>
            <pc:docMk/>
            <pc:sldMk cId="2292217899" sldId="265"/>
            <ac:spMk id="2" creationId="{50E79C16-DBDE-8F17-2909-7B52097392A0}"/>
          </ac:spMkLst>
        </pc:spChg>
        <pc:spChg chg="mod">
          <ac:chgData name="Luiza Kikosicka (2431756)" userId="395767dc-15fd-474a-9b0e-1669d77d6be6" providerId="ADAL" clId="{3D56795B-CBC2-4701-A249-46770DEE6215}" dt="2026-03-06T10:02:44.769" v="2205" actId="26606"/>
          <ac:spMkLst>
            <pc:docMk/>
            <pc:sldMk cId="2292217899" sldId="265"/>
            <ac:spMk id="3" creationId="{904AF55A-58D0-02DC-CAF2-45E440959459}"/>
          </ac:spMkLst>
        </pc:spChg>
        <pc:spChg chg="add">
          <ac:chgData name="Luiza Kikosicka (2431756)" userId="395767dc-15fd-474a-9b0e-1669d77d6be6" providerId="ADAL" clId="{3D56795B-CBC2-4701-A249-46770DEE6215}" dt="2026-03-06T10:02:44.769" v="2205" actId="26606"/>
          <ac:spMkLst>
            <pc:docMk/>
            <pc:sldMk cId="2292217899" sldId="265"/>
            <ac:spMk id="8" creationId="{19FE08D8-CEA0-461E-870A-02CD15D9B9D2}"/>
          </ac:spMkLst>
        </pc:spChg>
        <pc:spChg chg="add">
          <ac:chgData name="Luiza Kikosicka (2431756)" userId="395767dc-15fd-474a-9b0e-1669d77d6be6" providerId="ADAL" clId="{3D56795B-CBC2-4701-A249-46770DEE6215}" dt="2026-03-06T10:02:44.769" v="2205" actId="26606"/>
          <ac:spMkLst>
            <pc:docMk/>
            <pc:sldMk cId="2292217899" sldId="265"/>
            <ac:spMk id="10" creationId="{2B982904-A46E-41DF-BA98-61E2300C7DCB}"/>
          </ac:spMkLst>
        </pc:spChg>
        <pc:spChg chg="add">
          <ac:chgData name="Luiza Kikosicka (2431756)" userId="395767dc-15fd-474a-9b0e-1669d77d6be6" providerId="ADAL" clId="{3D56795B-CBC2-4701-A249-46770DEE6215}" dt="2026-03-06T10:02:44.769" v="2205" actId="26606"/>
          <ac:spMkLst>
            <pc:docMk/>
            <pc:sldMk cId="2292217899" sldId="265"/>
            <ac:spMk id="12" creationId="{27018161-547E-48F7-A0D9-272C9EA5B379}"/>
          </ac:spMkLst>
        </pc:spChg>
        <pc:picChg chg="add mod">
          <ac:chgData name="Luiza Kikosicka (2431756)" userId="395767dc-15fd-474a-9b0e-1669d77d6be6" providerId="ADAL" clId="{3D56795B-CBC2-4701-A249-46770DEE6215}" dt="2026-03-06T10:34:03.017" v="2327" actId="1076"/>
          <ac:picMkLst>
            <pc:docMk/>
            <pc:sldMk cId="2292217899" sldId="265"/>
            <ac:picMk id="5" creationId="{834940A1-8249-59DA-EA29-B44B67A2EDCC}"/>
          </ac:picMkLst>
        </pc:picChg>
      </pc:sldChg>
      <pc:sldChg chg="addSp modSp new mod setBg">
        <pc:chgData name="Luiza Kikosicka (2431756)" userId="395767dc-15fd-474a-9b0e-1669d77d6be6" providerId="ADAL" clId="{3D56795B-CBC2-4701-A249-46770DEE6215}" dt="2026-03-06T10:34:24.557" v="2331" actId="1076"/>
        <pc:sldMkLst>
          <pc:docMk/>
          <pc:sldMk cId="705579361" sldId="266"/>
        </pc:sldMkLst>
        <pc:spChg chg="mod">
          <ac:chgData name="Luiza Kikosicka (2431756)" userId="395767dc-15fd-474a-9b0e-1669d77d6be6" providerId="ADAL" clId="{3D56795B-CBC2-4701-A249-46770DEE6215}" dt="2026-03-06T10:05:59.587" v="2232" actId="26606"/>
          <ac:spMkLst>
            <pc:docMk/>
            <pc:sldMk cId="705579361" sldId="266"/>
            <ac:spMk id="2" creationId="{17A9CCA4-EDA0-EA1C-C298-8781DD5D2DC4}"/>
          </ac:spMkLst>
        </pc:spChg>
        <pc:spChg chg="mod">
          <ac:chgData name="Luiza Kikosicka (2431756)" userId="395767dc-15fd-474a-9b0e-1669d77d6be6" providerId="ADAL" clId="{3D56795B-CBC2-4701-A249-46770DEE6215}" dt="2026-03-06T10:05:59.587" v="2232" actId="26606"/>
          <ac:spMkLst>
            <pc:docMk/>
            <pc:sldMk cId="705579361" sldId="266"/>
            <ac:spMk id="3" creationId="{3A877FD2-D9B3-F088-D7A5-7D0E38128D8B}"/>
          </ac:spMkLst>
        </pc:spChg>
        <pc:spChg chg="add">
          <ac:chgData name="Luiza Kikosicka (2431756)" userId="395767dc-15fd-474a-9b0e-1669d77d6be6" providerId="ADAL" clId="{3D56795B-CBC2-4701-A249-46770DEE6215}" dt="2026-03-06T10:05:59.587" v="2232" actId="26606"/>
          <ac:spMkLst>
            <pc:docMk/>
            <pc:sldMk cId="705579361" sldId="266"/>
            <ac:spMk id="9" creationId="{1A44C337-3893-4B29-A265-B1329150B6AA}"/>
          </ac:spMkLst>
        </pc:spChg>
        <pc:spChg chg="add">
          <ac:chgData name="Luiza Kikosicka (2431756)" userId="395767dc-15fd-474a-9b0e-1669d77d6be6" providerId="ADAL" clId="{3D56795B-CBC2-4701-A249-46770DEE6215}" dt="2026-03-06T10:05:59.587" v="2232" actId="26606"/>
          <ac:spMkLst>
            <pc:docMk/>
            <pc:sldMk cId="705579361" sldId="266"/>
            <ac:spMk id="39" creationId="{AA5CD610-ED7C-4CED-A9A1-174432C88AF8}"/>
          </ac:spMkLst>
        </pc:spChg>
        <pc:spChg chg="add">
          <ac:chgData name="Luiza Kikosicka (2431756)" userId="395767dc-15fd-474a-9b0e-1669d77d6be6" providerId="ADAL" clId="{3D56795B-CBC2-4701-A249-46770DEE6215}" dt="2026-03-06T10:05:59.587" v="2232" actId="26606"/>
          <ac:spMkLst>
            <pc:docMk/>
            <pc:sldMk cId="705579361" sldId="266"/>
            <ac:spMk id="41" creationId="{0C4379BF-8C7A-480A-BC36-DA55D92A9356}"/>
          </ac:spMkLst>
        </pc:spChg>
        <pc:grpChg chg="add">
          <ac:chgData name="Luiza Kikosicka (2431756)" userId="395767dc-15fd-474a-9b0e-1669d77d6be6" providerId="ADAL" clId="{3D56795B-CBC2-4701-A249-46770DEE6215}" dt="2026-03-06T10:05:59.587" v="2232" actId="26606"/>
          <ac:grpSpMkLst>
            <pc:docMk/>
            <pc:sldMk cId="705579361" sldId="266"/>
            <ac:grpSpMk id="11" creationId="{81E0B358-1267-4844-8B3D-B7A279B4175A}"/>
          </ac:grpSpMkLst>
        </pc:grpChg>
        <pc:grpChg chg="add">
          <ac:chgData name="Luiza Kikosicka (2431756)" userId="395767dc-15fd-474a-9b0e-1669d77d6be6" providerId="ADAL" clId="{3D56795B-CBC2-4701-A249-46770DEE6215}" dt="2026-03-06T10:05:59.587" v="2232" actId="26606"/>
          <ac:grpSpMkLst>
            <pc:docMk/>
            <pc:sldMk cId="705579361" sldId="266"/>
            <ac:grpSpMk id="25" creationId="{AF44CA9C-80E8-44E1-A79C-D6EBFC73BCA0}"/>
          </ac:grpSpMkLst>
        </pc:grpChg>
        <pc:picChg chg="add">
          <ac:chgData name="Luiza Kikosicka (2431756)" userId="395767dc-15fd-474a-9b0e-1669d77d6be6" providerId="ADAL" clId="{3D56795B-CBC2-4701-A249-46770DEE6215}" dt="2026-03-06T10:05:59.587" v="2232" actId="26606"/>
          <ac:picMkLst>
            <pc:docMk/>
            <pc:sldMk cId="705579361" sldId="266"/>
            <ac:picMk id="5" creationId="{FE50936D-0904-634F-037F-9EE55E0BCDD9}"/>
          </ac:picMkLst>
        </pc:picChg>
        <pc:picChg chg="add mod">
          <ac:chgData name="Luiza Kikosicka (2431756)" userId="395767dc-15fd-474a-9b0e-1669d77d6be6" providerId="ADAL" clId="{3D56795B-CBC2-4701-A249-46770DEE6215}" dt="2026-03-06T10:34:24.557" v="2331" actId="1076"/>
          <ac:picMkLst>
            <pc:docMk/>
            <pc:sldMk cId="705579361" sldId="266"/>
            <ac:picMk id="6" creationId="{7979A809-0465-4B03-CD6D-86EBB8BC9E86}"/>
          </ac:picMkLst>
        </pc:picChg>
      </pc:sldChg>
      <pc:sldChg chg="addSp modSp new mod setBg setClrOvrMap">
        <pc:chgData name="Luiza Kikosicka (2431756)" userId="395767dc-15fd-474a-9b0e-1669d77d6be6" providerId="ADAL" clId="{3D56795B-CBC2-4701-A249-46770DEE6215}" dt="2026-03-06T10:34:46.548" v="2336" actId="1076"/>
        <pc:sldMkLst>
          <pc:docMk/>
          <pc:sldMk cId="522512274" sldId="267"/>
        </pc:sldMkLst>
        <pc:spChg chg="mod">
          <ac:chgData name="Luiza Kikosicka (2431756)" userId="395767dc-15fd-474a-9b0e-1669d77d6be6" providerId="ADAL" clId="{3D56795B-CBC2-4701-A249-46770DEE6215}" dt="2026-03-06T10:13:00.440" v="2278" actId="26606"/>
          <ac:spMkLst>
            <pc:docMk/>
            <pc:sldMk cId="522512274" sldId="267"/>
            <ac:spMk id="2" creationId="{05CF4E90-28B9-A262-D9F5-DF24B245CE74}"/>
          </ac:spMkLst>
        </pc:spChg>
        <pc:spChg chg="mod">
          <ac:chgData name="Luiza Kikosicka (2431756)" userId="395767dc-15fd-474a-9b0e-1669d77d6be6" providerId="ADAL" clId="{3D56795B-CBC2-4701-A249-46770DEE6215}" dt="2026-03-06T10:13:00.440" v="2278" actId="26606"/>
          <ac:spMkLst>
            <pc:docMk/>
            <pc:sldMk cId="522512274" sldId="267"/>
            <ac:spMk id="3" creationId="{B889EB88-452C-D3B8-2857-4F407E80C4C3}"/>
          </ac:spMkLst>
        </pc:spChg>
        <pc:spChg chg="add">
          <ac:chgData name="Luiza Kikosicka (2431756)" userId="395767dc-15fd-474a-9b0e-1669d77d6be6" providerId="ADAL" clId="{3D56795B-CBC2-4701-A249-46770DEE6215}" dt="2026-03-06T10:13:00.440" v="2278" actId="26606"/>
          <ac:spMkLst>
            <pc:docMk/>
            <pc:sldMk cId="522512274" sldId="267"/>
            <ac:spMk id="8" creationId="{5BE0789E-91A7-4246-978E-A17FE1BF952A}"/>
          </ac:spMkLst>
        </pc:spChg>
        <pc:spChg chg="add">
          <ac:chgData name="Luiza Kikosicka (2431756)" userId="395767dc-15fd-474a-9b0e-1669d77d6be6" providerId="ADAL" clId="{3D56795B-CBC2-4701-A249-46770DEE6215}" dt="2026-03-06T10:13:00.440" v="2278" actId="26606"/>
          <ac:spMkLst>
            <pc:docMk/>
            <pc:sldMk cId="522512274" sldId="267"/>
            <ac:spMk id="24" creationId="{15EDA122-4530-45D2-A70A-B1A967AAE566}"/>
          </ac:spMkLst>
        </pc:spChg>
        <pc:spChg chg="add">
          <ac:chgData name="Luiza Kikosicka (2431756)" userId="395767dc-15fd-474a-9b0e-1669d77d6be6" providerId="ADAL" clId="{3D56795B-CBC2-4701-A249-46770DEE6215}" dt="2026-03-06T10:13:00.440" v="2278" actId="26606"/>
          <ac:spMkLst>
            <pc:docMk/>
            <pc:sldMk cId="522512274" sldId="267"/>
            <ac:spMk id="26" creationId="{9782F52E-0F94-4BFC-9F89-B054DDEAB9EF}"/>
          </ac:spMkLst>
        </pc:spChg>
        <pc:grpChg chg="add">
          <ac:chgData name="Luiza Kikosicka (2431756)" userId="395767dc-15fd-474a-9b0e-1669d77d6be6" providerId="ADAL" clId="{3D56795B-CBC2-4701-A249-46770DEE6215}" dt="2026-03-06T10:13:00.440" v="2278" actId="26606"/>
          <ac:grpSpMkLst>
            <pc:docMk/>
            <pc:sldMk cId="522512274" sldId="267"/>
            <ac:grpSpMk id="10" creationId="{3C6C0BD2-8B3C-4042-B4EE-5DB7665A3736}"/>
          </ac:grpSpMkLst>
        </pc:grpChg>
        <pc:picChg chg="add mod">
          <ac:chgData name="Luiza Kikosicka (2431756)" userId="395767dc-15fd-474a-9b0e-1669d77d6be6" providerId="ADAL" clId="{3D56795B-CBC2-4701-A249-46770DEE6215}" dt="2026-03-06T10:34:46.548" v="2336" actId="1076"/>
          <ac:picMkLst>
            <pc:docMk/>
            <pc:sldMk cId="522512274" sldId="267"/>
            <ac:picMk id="5" creationId="{E8659FF9-2904-8DC0-9810-AFF5952E153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798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58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892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833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73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249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739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416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462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73280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2514079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0653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440823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50177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7182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799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897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  <p:sldLayoutId id="2147483713" r:id="rId13"/>
    <p:sldLayoutId id="2147483714" r:id="rId14"/>
    <p:sldLayoutId id="2147483715" r:id="rId15"/>
    <p:sldLayoutId id="214748371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4D54B0-01C8-C986-D15D-99A16AC42A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18" r="-1" b="7140"/>
          <a:stretch>
            <a:fillRect/>
          </a:stretch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7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06DD8-34B6-7441-AE7E-CAEF73C24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 b="1">
                <a:solidFill>
                  <a:srgbClr val="FEFFFF"/>
                </a:solidFill>
              </a:rPr>
              <a:t>Lu Star Whisper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111111-3AB8-23C0-FDC1-DE7352997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2017668"/>
            <a:ext cx="3750205" cy="3857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Spiritual Wellness &amp; Personal Insight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Persolanised astrology reading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Tarot session focused on self-reflection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Handcrafted zodiac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zodiac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jewellery based in Swansea, UK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Combining spiritual guidance with meaningful products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E401BA-FCC6-35EF-D859-F4EF3B70BB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5819" y="6251942"/>
            <a:ext cx="1210312" cy="606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342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18C08B1-3CAD-CAB6-7783-C4266D904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 dirty="0"/>
              <a:t>Business Concept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F2D8102-FB10-9689-4B7E-DB5A19CA3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>
            <a:normAutofit/>
          </a:bodyPr>
          <a:lstStyle/>
          <a:p>
            <a:r>
              <a:rPr lang="en-GB" dirty="0"/>
              <a:t>Independent Spiritual Wellness </a:t>
            </a:r>
          </a:p>
          <a:p>
            <a:r>
              <a:rPr lang="en-GB" dirty="0"/>
              <a:t>Focus on personalised birth chart analysis</a:t>
            </a:r>
          </a:p>
          <a:p>
            <a:r>
              <a:rPr lang="en-GB" dirty="0"/>
              <a:t>Calm, private client experience</a:t>
            </a:r>
          </a:p>
          <a:p>
            <a:r>
              <a:rPr lang="en-GB" dirty="0"/>
              <a:t>Jewellery inspired by zodiac signs and birth charts</a:t>
            </a:r>
          </a:p>
          <a:p>
            <a:r>
              <a:rPr lang="en-GB" dirty="0"/>
              <a:t>Emphasis on emotional connection and personalisation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Poorrezaei</a:t>
            </a:r>
            <a:r>
              <a:rPr lang="en-GB" dirty="0"/>
              <a:t>, Pich and Resnick, 2023)</a:t>
            </a:r>
          </a:p>
        </p:txBody>
      </p:sp>
      <p:pic>
        <p:nvPicPr>
          <p:cNvPr id="7" name="Picture 6" descr="Graph on document with pen">
            <a:extLst>
              <a:ext uri="{FF2B5EF4-FFF2-40B4-BE49-F238E27FC236}">
                <a16:creationId xmlns:a16="http://schemas.microsoft.com/office/drawing/2014/main" id="{B38559BE-3D27-E5F2-F89E-2AE06BB335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443" r="22724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8FE28A3-7DFD-A4BE-E758-43EDEE272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2969" y="6142403"/>
            <a:ext cx="1443846" cy="722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086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14668-3DE3-0FAB-3269-BA2F2CC3C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Mission &amp; Objectives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A1F83-7AE3-BD84-1966-0FC1A9977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Mission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Provide personalised, ethical spiritual guidance that supports self-reflection and emotional clarity.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SMART Objectives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Gain 150 Instagram followers within 3 first months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Reach £2500 monthly revenue within 6 months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Achieve 25 repeat customers in first year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Launch online jewellery store within 4 months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(Khalifa, 2012; SPREP, 2022)</a:t>
            </a: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  <p:pic>
        <p:nvPicPr>
          <p:cNvPr id="7" name="Picture 6" descr="Shining diamonds">
            <a:extLst>
              <a:ext uri="{FF2B5EF4-FFF2-40B4-BE49-F238E27FC236}">
                <a16:creationId xmlns:a16="http://schemas.microsoft.com/office/drawing/2014/main" id="{A2F50D81-55B1-FAD4-D51A-E1575E1393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86" r="10214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690834B-C0A2-12FC-3E8E-E8F5843177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1611" y="6156772"/>
            <a:ext cx="1400369" cy="70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115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A2049-F904-9DB2-E1F5-0FEC2DEE1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GB" dirty="0"/>
              <a:t>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ABE41-71FA-A17D-4C6A-100394FC9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Business Location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Home-based studio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43 Neath Road, Swansea, SA1 2HR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Why this location?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Close to city centre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Easy transport access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Private and calm atmosphere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Low start-up costs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(Williams, 2022)</a:t>
            </a:r>
          </a:p>
        </p:txBody>
      </p:sp>
      <p:pic>
        <p:nvPicPr>
          <p:cNvPr id="5" name="Picture 4" descr="Houses in a subdivision">
            <a:extLst>
              <a:ext uri="{FF2B5EF4-FFF2-40B4-BE49-F238E27FC236}">
                <a16:creationId xmlns:a16="http://schemas.microsoft.com/office/drawing/2014/main" id="{7E31822F-8905-DCBB-2B45-B1B1D23BEF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83" r="14687" b="-1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DD3C644-1CB9-0E18-E14D-CDF6823D90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5812" y="6015258"/>
            <a:ext cx="1682976" cy="842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024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7B5A23F-7276-435D-91DA-09104D777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354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F3ECD7F-BF61-4CB1-AA15-464BB771E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66F1B29-3A08-4DB7-9F92-4C09B3BC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44A5AAD1-9616-4E1C-B3AC-E5497A6A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0F9F4-5B48-46A2-02E2-89BD76B63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EFFFF"/>
                </a:solidFill>
              </a:rPr>
              <a:t>Human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F7FE7-30A0-430B-A20B-E3360C4B1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>
                <a:solidFill>
                  <a:srgbClr val="FEFFFF"/>
                </a:solidFill>
              </a:rPr>
              <a:t>Current structure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EFFFF"/>
                </a:solidFill>
              </a:rPr>
              <a:t>Owner-operated business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EFFFF"/>
                </a:solidFill>
              </a:rPr>
              <a:t>All services delivered by founder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EFFFF"/>
                </a:solidFill>
              </a:rPr>
              <a:t>Personal client experience</a:t>
            </a:r>
          </a:p>
          <a:p>
            <a:pPr>
              <a:lnSpc>
                <a:spcPct val="90000"/>
              </a:lnSpc>
            </a:pPr>
            <a:endParaRPr lang="en-GB">
              <a:solidFill>
                <a:srgbClr val="FE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>
                <a:solidFill>
                  <a:srgbClr val="FEFFFF"/>
                </a:solidFill>
              </a:rPr>
              <a:t>Future Support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EFFFF"/>
                </a:solidFill>
              </a:rPr>
              <a:t>Possible outsourcing of social media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EFFFF"/>
                </a:solidFill>
              </a:rPr>
              <a:t>Administrative support if business grows</a:t>
            </a:r>
          </a:p>
          <a:p>
            <a:pPr marL="0" indent="0">
              <a:lnSpc>
                <a:spcPct val="90000"/>
              </a:lnSpc>
              <a:buNone/>
            </a:pPr>
            <a:endParaRPr lang="en-GB">
              <a:solidFill>
                <a:srgbClr val="FE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>
                <a:solidFill>
                  <a:srgbClr val="FEFFFF"/>
                </a:solidFill>
              </a:rPr>
              <a:t>(Barringer &amp; Ireland, 2023)</a:t>
            </a:r>
          </a:p>
        </p:txBody>
      </p:sp>
      <p:pic>
        <p:nvPicPr>
          <p:cNvPr id="7" name="Graphic 6" descr="User">
            <a:extLst>
              <a:ext uri="{FF2B5EF4-FFF2-40B4-BE49-F238E27FC236}">
                <a16:creationId xmlns:a16="http://schemas.microsoft.com/office/drawing/2014/main" id="{F05E71C5-CDA4-3D32-7C3E-80FC148AEA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13057" y="2462282"/>
            <a:ext cx="3001931" cy="30019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E3C404-40CA-EFDE-F9D2-8FF45C8A9A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7285" y="6004372"/>
            <a:ext cx="1704716" cy="85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3681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7D69D-7A47-D99C-2EC1-78EE3D1DD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 dirty="0"/>
              <a:t>Market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2235A-46B3-F009-8E4F-5C6C1DC2E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Primary Research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Online survey- 32 participants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Key Findings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Target age: 25-44 years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Most prefer in person readings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Price expectation: £10-£40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Customer Motivation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Self-</a:t>
            </a:r>
            <a:r>
              <a:rPr lang="en-GB" sz="1400" dirty="0" err="1"/>
              <a:t>reflaction</a:t>
            </a:r>
            <a:endParaRPr lang="en-GB" sz="1400" dirty="0"/>
          </a:p>
          <a:p>
            <a:pPr>
              <a:lnSpc>
                <a:spcPct val="100000"/>
              </a:lnSpc>
            </a:pPr>
            <a:r>
              <a:rPr lang="en-GB" sz="1400" dirty="0"/>
              <a:t>Decision support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Emotional wellbeing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(Gordon &amp; Langmaid, 2022; </a:t>
            </a:r>
            <a:r>
              <a:rPr lang="en-GB" sz="1400" dirty="0" err="1"/>
              <a:t>Dabhade</a:t>
            </a:r>
            <a:r>
              <a:rPr lang="en-GB" sz="1400" dirty="0"/>
              <a:t>, 2025)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52E0D242-472C-9E63-9990-480B3626C7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22" r="36145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7E006D-66DC-8981-5C97-8E1FE792F1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4241" y="6047915"/>
            <a:ext cx="1617759" cy="81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326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BADC7-06A1-A145-5278-FD8CE1422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 dirty="0"/>
              <a:t>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4E21C-4AF2-700C-960F-4E31854A4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Main Platform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Instagram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Content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Tarot insights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Birth chart education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Jewellery previews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Client testimonials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Additional Promotion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Launch discount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Referral incentives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Collaboration with local wellness businesses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(Kotler, Armstrong &amp; </a:t>
            </a:r>
            <a:r>
              <a:rPr lang="en-GB" sz="1400" dirty="0" err="1"/>
              <a:t>Opresnik</a:t>
            </a:r>
            <a:r>
              <a:rPr lang="en-GB" sz="1400" dirty="0"/>
              <a:t>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4FD53A-F4BB-53EF-9950-B214750E7C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095" r="30496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2D1C42-0D39-53A8-3E77-55D13C2702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9540" y="5943600"/>
            <a:ext cx="1826079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64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9328F-786F-E01D-7A55-6034F2AD7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 dirty="0"/>
              <a:t> Competitor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60E5A-3F5D-3127-41A4-E59BAA215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b="1" dirty="0"/>
              <a:t>Market Overview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Independent tarot readers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Spiritual jewellery brands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/>
              <a:t>Typical Pricing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Readings: £25-£45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Jewellery: £20-£60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/>
              <a:t>Competitive Advantage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Personalised birth chart analysis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Combination of services and products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Calm private experience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6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(Imsirovic &amp; Bryce, 2025)</a:t>
            </a:r>
          </a:p>
        </p:txBody>
      </p:sp>
      <p:pic>
        <p:nvPicPr>
          <p:cNvPr id="5" name="Picture 4" descr="Colorful math learning objects">
            <a:extLst>
              <a:ext uri="{FF2B5EF4-FFF2-40B4-BE49-F238E27FC236}">
                <a16:creationId xmlns:a16="http://schemas.microsoft.com/office/drawing/2014/main" id="{8E2006F8-7FD6-544B-E0F6-5076A5A785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10" r="35958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26CFCB3-BE3C-BD90-0299-7E23692F8A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5255" y="5906401"/>
            <a:ext cx="1900365" cy="951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23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D96A3-F2A2-6E96-B72A-F07CE9E90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 dirty="0"/>
              <a:t>Financial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E039E-998B-FC64-4B83-8997CB06C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Start-up Costs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Room setup - £120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Jewellery tools - £150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Packaging - £20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Marketing - £30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Monthly Costs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Around £70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b="1" dirty="0"/>
              <a:t>Projected Income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12 readings × £30 = £360</a:t>
            </a:r>
          </a:p>
          <a:p>
            <a:pPr>
              <a:lnSpc>
                <a:spcPct val="100000"/>
              </a:lnSpc>
            </a:pPr>
            <a:r>
              <a:rPr lang="en-GB" sz="1400" dirty="0"/>
              <a:t>Jewellery sales = £75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Total: £435 per month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(</a:t>
            </a:r>
            <a:r>
              <a:rPr lang="en-GB" sz="1400" dirty="0" err="1"/>
              <a:t>Velykykh</a:t>
            </a:r>
            <a:r>
              <a:rPr lang="en-GB" sz="1400" dirty="0"/>
              <a:t>, 2023)</a:t>
            </a:r>
          </a:p>
        </p:txBody>
      </p:sp>
      <p:pic>
        <p:nvPicPr>
          <p:cNvPr id="5" name="Picture 4" descr="Piles of paperwork">
            <a:extLst>
              <a:ext uri="{FF2B5EF4-FFF2-40B4-BE49-F238E27FC236}">
                <a16:creationId xmlns:a16="http://schemas.microsoft.com/office/drawing/2014/main" id="{2DEB9522-CDEF-B652-05BB-8283CFB6D1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08" r="24513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F83BE12-9106-4BBF-C077-3B14B95CCB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029" y="5840653"/>
            <a:ext cx="2002971" cy="1002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835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E79C16-DBDE-8F17-2909-7B5209739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SWOT Analysis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AF55A-58D0-02DC-CAF2-45E440959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578" y="589722"/>
            <a:ext cx="6798033" cy="53215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Strengths</a:t>
            </a:r>
          </a:p>
          <a:p>
            <a:r>
              <a:rPr lang="en-GB" dirty="0"/>
              <a:t>Low start-up costs</a:t>
            </a:r>
          </a:p>
          <a:p>
            <a:r>
              <a:rPr lang="en-GB" dirty="0"/>
              <a:t>Niche concept</a:t>
            </a:r>
          </a:p>
          <a:p>
            <a:r>
              <a:rPr lang="en-GB" dirty="0"/>
              <a:t>Personalised service</a:t>
            </a:r>
          </a:p>
          <a:p>
            <a:pPr marL="0" indent="0">
              <a:buNone/>
            </a:pPr>
            <a:r>
              <a:rPr lang="en-GB" b="1" dirty="0"/>
              <a:t>Weaknesses</a:t>
            </a:r>
          </a:p>
          <a:p>
            <a:r>
              <a:rPr lang="en-GB" dirty="0"/>
              <a:t>Limited brand recognition</a:t>
            </a:r>
          </a:p>
          <a:p>
            <a:r>
              <a:rPr lang="en-GB" dirty="0"/>
              <a:t>Single owner workload</a:t>
            </a:r>
          </a:p>
          <a:p>
            <a:pPr marL="0" indent="0">
              <a:buNone/>
            </a:pPr>
            <a:r>
              <a:rPr lang="en-GB" b="1" dirty="0"/>
              <a:t>Opportunities</a:t>
            </a:r>
          </a:p>
          <a:p>
            <a:r>
              <a:rPr lang="en-GB" dirty="0"/>
              <a:t>Growing interest in spirituality</a:t>
            </a:r>
          </a:p>
          <a:p>
            <a:r>
              <a:rPr lang="en-GB" dirty="0"/>
              <a:t>Social media marketing</a:t>
            </a:r>
          </a:p>
          <a:p>
            <a:pPr marL="0" indent="0">
              <a:buNone/>
            </a:pPr>
            <a:r>
              <a:rPr lang="en-GB" b="1" dirty="0"/>
              <a:t>Threats</a:t>
            </a:r>
          </a:p>
          <a:p>
            <a:r>
              <a:rPr lang="en-GB" dirty="0"/>
              <a:t>High online competition</a:t>
            </a:r>
          </a:p>
          <a:p>
            <a:r>
              <a:rPr lang="en-GB" dirty="0"/>
              <a:t>Economic uncertainty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4940A1-8249-59DA-EA29-B44B67A2ED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7720" y="6069687"/>
            <a:ext cx="1574280" cy="788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217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A9CCA4-EDA0-EA1C-C298-8781DD5D2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 dirty="0"/>
              <a:t> Investment Proposal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50936D-0904-634F-037F-9EE55E0BCD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02" r="23815" b="-445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77FD2-D9B3-F088-D7A5-7D0E38128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066419" cy="377762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Requested Investment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£100,000 Angel Investment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Funds would support</a:t>
            </a:r>
          </a:p>
          <a:p>
            <a:pPr>
              <a:lnSpc>
                <a:spcPct val="90000"/>
              </a:lnSpc>
            </a:pPr>
            <a:r>
              <a:rPr lang="en-GB" dirty="0"/>
              <a:t>Professional website development</a:t>
            </a:r>
          </a:p>
          <a:p>
            <a:pPr>
              <a:lnSpc>
                <a:spcPct val="90000"/>
              </a:lnSpc>
            </a:pPr>
            <a:r>
              <a:rPr lang="en-GB" dirty="0"/>
              <a:t>Marketing expansion</a:t>
            </a:r>
          </a:p>
          <a:p>
            <a:pPr>
              <a:lnSpc>
                <a:spcPct val="90000"/>
              </a:lnSpc>
            </a:pPr>
            <a:r>
              <a:rPr lang="en-GB" dirty="0"/>
              <a:t>Jewellery production scale</a:t>
            </a:r>
          </a:p>
          <a:p>
            <a:pPr>
              <a:lnSpc>
                <a:spcPct val="90000"/>
              </a:lnSpc>
            </a:pPr>
            <a:r>
              <a:rPr lang="en-GB" dirty="0"/>
              <a:t>Dedicated studio space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Goal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Expand Lu Star Whisper into a recognised spiritual wellness brand.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79A809-0465-4B03-CD6D-86EBB8BC9E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6594" y="6139822"/>
            <a:ext cx="1415712" cy="708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579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bg2"/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CF4E90-28B9-A262-D9F5-DF24B245C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GB" b="1" dirty="0"/>
              <a:t>Reference List</a:t>
            </a:r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9EB88-452C-D3B8-2857-4F407E80C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09" y="1093380"/>
            <a:ext cx="6219103" cy="467925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100" i="1" dirty="0"/>
              <a:t>Barringer, B.R. and Ireland, R.D. (2023) Entrepreneurship: Successfully launching new ventures. Updated sixth edition. Harlow: Pearson.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100" i="1" dirty="0" err="1"/>
              <a:t>Dabhade</a:t>
            </a:r>
            <a:r>
              <a:rPr lang="en-GB" sz="1100" i="1" dirty="0"/>
              <a:t>, B. (2025) Astrology and Mental Health: A Psychological Analysis of Its Influence Across Cultures. SSRN. Available at: http://papers.ssrn.com/sol3/</a:t>
            </a:r>
            <a:r>
              <a:rPr lang="en-GB" sz="1100" i="1" dirty="0" err="1"/>
              <a:t>papers.cfm</a:t>
            </a:r>
            <a:r>
              <a:rPr lang="en-GB" sz="1100" i="1" dirty="0"/>
              <a:t>⁠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100" i="1" dirty="0"/>
              <a:t>Gordon, W. and Langmaid, R. (2022) Qualitative Market Research: A Practitioner’s and Buyer’s Guide. London: Routledge.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100" i="1" dirty="0"/>
              <a:t>Imsirovic, A. and Bryce, C. (2025) ‘Market Astrology’, in The Rivers of Money: Social and Economic History of Modern Oil Trading. Cham: Springer Nature Switzerland, pp. 185-202.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100" i="1" dirty="0"/>
              <a:t>Khalifa, A.S. (2012) ‘Mission, purpose, and ambition: redefining the mission statement’, Journal of Strategy and Management.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100" i="1" dirty="0"/>
              <a:t>Kotler, P., Armstrong, G. and </a:t>
            </a:r>
            <a:r>
              <a:rPr lang="en-GB" sz="1100" i="1" dirty="0" err="1"/>
              <a:t>Opresnik</a:t>
            </a:r>
            <a:r>
              <a:rPr lang="en-GB" sz="1100" i="1" dirty="0"/>
              <a:t>, M.O. (2023) Marketing: An Introduction. 15th </a:t>
            </a:r>
            <a:r>
              <a:rPr lang="en-GB" sz="1100" i="1" dirty="0" err="1"/>
              <a:t>edn</a:t>
            </a:r>
            <a:r>
              <a:rPr lang="en-GB" sz="1100" i="1" dirty="0"/>
              <a:t>. Harlow: Pearson.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100" i="1" dirty="0"/>
              <a:t>SPREP (2022) Factsheet: A Guide to Developing “SMART” Objectives. Secretariat of the Pacific Regional Environment Programme.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100" i="1" dirty="0" err="1"/>
              <a:t>Velykykh</a:t>
            </a:r>
            <a:r>
              <a:rPr lang="en-GB" sz="1100" i="1" dirty="0"/>
              <a:t>, K. (2023) ‘Efficiency of financial resource management as a component part of the financial potential of an enterprise’, </a:t>
            </a:r>
            <a:r>
              <a:rPr lang="en-GB" sz="1100" i="1" dirty="0" err="1"/>
              <a:t>Komunal'ne</a:t>
            </a:r>
            <a:r>
              <a:rPr lang="en-GB" sz="1100" i="1" dirty="0"/>
              <a:t> </a:t>
            </a:r>
            <a:r>
              <a:rPr lang="en-GB" sz="1100" i="1" dirty="0" err="1"/>
              <a:t>hospodarstvo</a:t>
            </a:r>
            <a:r>
              <a:rPr lang="en-GB" sz="1100" i="1" dirty="0"/>
              <a:t> mist.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100" i="1" dirty="0"/>
              <a:t>Williams, S. (2022) The Financial Times Guide to Business Start Up 2021/23. 32nd </a:t>
            </a:r>
            <a:r>
              <a:rPr lang="en-GB" sz="1100" i="1" dirty="0" err="1"/>
              <a:t>edn</a:t>
            </a:r>
            <a:r>
              <a:rPr lang="en-GB" sz="1100" i="1" dirty="0"/>
              <a:t>. Harlow: Pearson.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endParaRPr lang="en-GB" sz="1100" dirty="0"/>
          </a:p>
          <a:p>
            <a:pPr>
              <a:lnSpc>
                <a:spcPct val="90000"/>
              </a:lnSpc>
              <a:buFont typeface="+mj-lt"/>
              <a:buAutoNum type="arabicPeriod"/>
            </a:pPr>
            <a:endParaRPr lang="en-GB" sz="1100" dirty="0"/>
          </a:p>
          <a:p>
            <a:pPr>
              <a:lnSpc>
                <a:spcPct val="90000"/>
              </a:lnSpc>
              <a:buFont typeface="+mj-lt"/>
              <a:buAutoNum type="arabicPeriod"/>
            </a:pPr>
            <a:endParaRPr lang="en-GB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659FF9-2904-8DC0-9810-AFF5952E15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1915" y="6252082"/>
            <a:ext cx="1230085" cy="615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5122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9" ma:contentTypeDescription="Create a new document." ma:contentTypeScope="" ma:versionID="61a738193cbccb394e6418112799d6d7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4a74e39225eb10e70b5a935f5f2dfafa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70EAEE13-2837-4571-8FE4-E1398EE63B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C9C86E9-744B-4022-9CE2-E8618EA5DC5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AD1273D-B364-480E-9481-CBB1246A9F0F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f799553d-1ac0-48da-9ae3-fe400ced9c3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116</TotalTime>
  <Words>716</Words>
  <Application>Microsoft Office PowerPoint</Application>
  <PresentationFormat>Widescreen</PresentationFormat>
  <Paragraphs>137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Wisp</vt:lpstr>
      <vt:lpstr>Lu Star Whisper</vt:lpstr>
      <vt:lpstr>Business Concept</vt:lpstr>
      <vt:lpstr>Mission &amp; Objectives</vt:lpstr>
      <vt:lpstr>Location</vt:lpstr>
      <vt:lpstr>Human Resources</vt:lpstr>
      <vt:lpstr>Market Research</vt:lpstr>
      <vt:lpstr>Marketing Strategy</vt:lpstr>
      <vt:lpstr> Competitor Analysis</vt:lpstr>
      <vt:lpstr>Financial Overview</vt:lpstr>
      <vt:lpstr>SWOT Analysis</vt:lpstr>
      <vt:lpstr> Investment Proposal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Luiza Kikosicka (2431756)</dc:creator>
  <cp:lastModifiedBy>Luiza Kikosicka (2431756)</cp:lastModifiedBy>
  <cp:revision>1</cp:revision>
  <dcterms:created xsi:type="dcterms:W3CDTF">2026-03-06T08:37:56Z</dcterms:created>
  <dcterms:modified xsi:type="dcterms:W3CDTF">2026-03-06T10:34:52Z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