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720" r:id="rId3"/>
    <p:sldMasterId id="2147483732" r:id="rId4"/>
    <p:sldMasterId id="2147483744" r:id="rId5"/>
    <p:sldMasterId id="2147483768" r:id="rId6"/>
    <p:sldMasterId id="2147483792" r:id="rId7"/>
  </p:sldMasterIdLst>
  <p:notesMasterIdLst>
    <p:notesMasterId r:id="rId29"/>
  </p:notesMasterIdLst>
  <p:sldIdLst>
    <p:sldId id="280" r:id="rId8"/>
    <p:sldId id="279" r:id="rId9"/>
    <p:sldId id="316" r:id="rId10"/>
    <p:sldId id="323" r:id="rId11"/>
    <p:sldId id="327" r:id="rId12"/>
    <p:sldId id="341" r:id="rId13"/>
    <p:sldId id="328" r:id="rId14"/>
    <p:sldId id="349" r:id="rId15"/>
    <p:sldId id="265" r:id="rId16"/>
    <p:sldId id="259" r:id="rId17"/>
    <p:sldId id="292" r:id="rId18"/>
    <p:sldId id="261" r:id="rId19"/>
    <p:sldId id="322" r:id="rId20"/>
    <p:sldId id="272" r:id="rId21"/>
    <p:sldId id="262" r:id="rId22"/>
    <p:sldId id="334" r:id="rId23"/>
    <p:sldId id="335" r:id="rId24"/>
    <p:sldId id="336" r:id="rId25"/>
    <p:sldId id="337" r:id="rId26"/>
    <p:sldId id="338" r:id="rId27"/>
    <p:sldId id="304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A8146F-94C0-45E5-97CA-35E459B9DD51}" v="75" dt="2023-02-02T09:44:38.9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556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4.xml"/><Relationship Id="rId34" Type="http://schemas.microsoft.com/office/2016/11/relationships/changesInfo" Target="changesInfos/changesInfo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 Durke" userId="0c974ed1-fc60-4471-bc87-793b58cadcc1" providerId="ADAL" clId="{5DA8146F-94C0-45E5-97CA-35E459B9DD51}"/>
    <pc:docChg chg="custSel addSld delSld modSld sldOrd delMainMaster">
      <pc:chgData name="Mike Durke" userId="0c974ed1-fc60-4471-bc87-793b58cadcc1" providerId="ADAL" clId="{5DA8146F-94C0-45E5-97CA-35E459B9DD51}" dt="2023-02-02T09:47:24.761" v="516" actId="2696"/>
      <pc:docMkLst>
        <pc:docMk/>
      </pc:docMkLst>
      <pc:sldChg chg="addSp delSp modSp mod delAnim">
        <pc:chgData name="Mike Durke" userId="0c974ed1-fc60-4471-bc87-793b58cadcc1" providerId="ADAL" clId="{5DA8146F-94C0-45E5-97CA-35E459B9DD51}" dt="2023-01-27T17:17:44.373" v="81" actId="478"/>
        <pc:sldMkLst>
          <pc:docMk/>
          <pc:sldMk cId="750948394" sldId="259"/>
        </pc:sldMkLst>
        <pc:spChg chg="del mod">
          <ac:chgData name="Mike Durke" userId="0c974ed1-fc60-4471-bc87-793b58cadcc1" providerId="ADAL" clId="{5DA8146F-94C0-45E5-97CA-35E459B9DD51}" dt="2023-01-27T17:17:41.757" v="80" actId="478"/>
          <ac:spMkLst>
            <pc:docMk/>
            <pc:sldMk cId="750948394" sldId="259"/>
            <ac:spMk id="2" creationId="{00000000-0000-0000-0000-000000000000}"/>
          </ac:spMkLst>
        </pc:spChg>
        <pc:spChg chg="del">
          <ac:chgData name="Mike Durke" userId="0c974ed1-fc60-4471-bc87-793b58cadcc1" providerId="ADAL" clId="{5DA8146F-94C0-45E5-97CA-35E459B9DD51}" dt="2023-01-27T17:16:15.204" v="76" actId="478"/>
          <ac:spMkLst>
            <pc:docMk/>
            <pc:sldMk cId="750948394" sldId="259"/>
            <ac:spMk id="3" creationId="{00000000-0000-0000-0000-000000000000}"/>
          </ac:spMkLst>
        </pc:spChg>
        <pc:spChg chg="add del mod">
          <ac:chgData name="Mike Durke" userId="0c974ed1-fc60-4471-bc87-793b58cadcc1" providerId="ADAL" clId="{5DA8146F-94C0-45E5-97CA-35E459B9DD51}" dt="2023-01-27T17:16:19.379" v="77" actId="478"/>
          <ac:spMkLst>
            <pc:docMk/>
            <pc:sldMk cId="750948394" sldId="259"/>
            <ac:spMk id="7" creationId="{D71D1437-7861-572A-D2EF-6D4971EB4FC4}"/>
          </ac:spMkLst>
        </pc:spChg>
        <pc:spChg chg="add del mod">
          <ac:chgData name="Mike Durke" userId="0c974ed1-fc60-4471-bc87-793b58cadcc1" providerId="ADAL" clId="{5DA8146F-94C0-45E5-97CA-35E459B9DD51}" dt="2023-01-27T17:17:44.373" v="81" actId="478"/>
          <ac:spMkLst>
            <pc:docMk/>
            <pc:sldMk cId="750948394" sldId="259"/>
            <ac:spMk id="11" creationId="{EC85E71F-E8E5-8F12-7E13-91E297038723}"/>
          </ac:spMkLst>
        </pc:spChg>
        <pc:picChg chg="add mod">
          <ac:chgData name="Mike Durke" userId="0c974ed1-fc60-4471-bc87-793b58cadcc1" providerId="ADAL" clId="{5DA8146F-94C0-45E5-97CA-35E459B9DD51}" dt="2023-01-27T17:17:31.548" v="79" actId="1440"/>
          <ac:picMkLst>
            <pc:docMk/>
            <pc:sldMk cId="750948394" sldId="259"/>
            <ac:picMk id="9" creationId="{2CBA558C-7B1E-4F9D-A3BE-01C023ECB95D}"/>
          </ac:picMkLst>
        </pc:picChg>
      </pc:sldChg>
      <pc:sldChg chg="del">
        <pc:chgData name="Mike Durke" userId="0c974ed1-fc60-4471-bc87-793b58cadcc1" providerId="ADAL" clId="{5DA8146F-94C0-45E5-97CA-35E459B9DD51}" dt="2023-01-27T17:17:56.786" v="83" actId="47"/>
        <pc:sldMkLst>
          <pc:docMk/>
          <pc:sldMk cId="750948394" sldId="260"/>
        </pc:sldMkLst>
      </pc:sldChg>
      <pc:sldChg chg="addSp delSp modSp mod">
        <pc:chgData name="Mike Durke" userId="0c974ed1-fc60-4471-bc87-793b58cadcc1" providerId="ADAL" clId="{5DA8146F-94C0-45E5-97CA-35E459B9DD51}" dt="2023-01-27T17:36:00.600" v="296" actId="478"/>
        <pc:sldMkLst>
          <pc:docMk/>
          <pc:sldMk cId="750948394" sldId="261"/>
        </pc:sldMkLst>
        <pc:spChg chg="mod">
          <ac:chgData name="Mike Durke" userId="0c974ed1-fc60-4471-bc87-793b58cadcc1" providerId="ADAL" clId="{5DA8146F-94C0-45E5-97CA-35E459B9DD51}" dt="2023-01-27T17:19:47.438" v="102" actId="14100"/>
          <ac:spMkLst>
            <pc:docMk/>
            <pc:sldMk cId="750948394" sldId="261"/>
            <ac:spMk id="2" creationId="{00000000-0000-0000-0000-000000000000}"/>
          </ac:spMkLst>
        </pc:spChg>
        <pc:spChg chg="mod">
          <ac:chgData name="Mike Durke" userId="0c974ed1-fc60-4471-bc87-793b58cadcc1" providerId="ADAL" clId="{5DA8146F-94C0-45E5-97CA-35E459B9DD51}" dt="2023-01-27T17:35:57.213" v="295" actId="20577"/>
          <ac:spMkLst>
            <pc:docMk/>
            <pc:sldMk cId="750948394" sldId="261"/>
            <ac:spMk id="6" creationId="{551397BF-884A-430C-8517-173DAA688446}"/>
          </ac:spMkLst>
        </pc:spChg>
        <pc:spChg chg="del">
          <ac:chgData name="Mike Durke" userId="0c974ed1-fc60-4471-bc87-793b58cadcc1" providerId="ADAL" clId="{5DA8146F-94C0-45E5-97CA-35E459B9DD51}" dt="2023-01-27T17:19:17.238" v="99" actId="478"/>
          <ac:spMkLst>
            <pc:docMk/>
            <pc:sldMk cId="750948394" sldId="261"/>
            <ac:spMk id="7" creationId="{AA303D7D-663E-4C03-A055-4ECDB12E8E6A}"/>
          </ac:spMkLst>
        </pc:spChg>
        <pc:picChg chg="mod">
          <ac:chgData name="Mike Durke" userId="0c974ed1-fc60-4471-bc87-793b58cadcc1" providerId="ADAL" clId="{5DA8146F-94C0-45E5-97CA-35E459B9DD51}" dt="2023-01-27T17:19:44.077" v="101" actId="1076"/>
          <ac:picMkLst>
            <pc:docMk/>
            <pc:sldMk cId="750948394" sldId="261"/>
            <ac:picMk id="5" creationId="{00000000-0000-0000-0000-000000000000}"/>
          </ac:picMkLst>
        </pc:picChg>
        <pc:picChg chg="add del mod">
          <ac:chgData name="Mike Durke" userId="0c974ed1-fc60-4471-bc87-793b58cadcc1" providerId="ADAL" clId="{5DA8146F-94C0-45E5-97CA-35E459B9DD51}" dt="2023-01-27T17:36:00.600" v="296" actId="478"/>
          <ac:picMkLst>
            <pc:docMk/>
            <pc:sldMk cId="750948394" sldId="261"/>
            <ac:picMk id="8" creationId="{1C68617E-1752-ABD7-A43E-5D4BC064C312}"/>
          </ac:picMkLst>
        </pc:picChg>
      </pc:sldChg>
      <pc:sldChg chg="del">
        <pc:chgData name="Mike Durke" userId="0c974ed1-fc60-4471-bc87-793b58cadcc1" providerId="ADAL" clId="{5DA8146F-94C0-45E5-97CA-35E459B9DD51}" dt="2023-01-27T17:17:53.744" v="82" actId="47"/>
        <pc:sldMkLst>
          <pc:docMk/>
          <pc:sldMk cId="3254203929" sldId="273"/>
        </pc:sldMkLst>
      </pc:sldChg>
      <pc:sldChg chg="del">
        <pc:chgData name="Mike Durke" userId="0c974ed1-fc60-4471-bc87-793b58cadcc1" providerId="ADAL" clId="{5DA8146F-94C0-45E5-97CA-35E459B9DD51}" dt="2023-01-27T17:22:28.965" v="154" actId="2696"/>
        <pc:sldMkLst>
          <pc:docMk/>
          <pc:sldMk cId="912617971" sldId="276"/>
        </pc:sldMkLst>
      </pc:sldChg>
      <pc:sldChg chg="del">
        <pc:chgData name="Mike Durke" userId="0c974ed1-fc60-4471-bc87-793b58cadcc1" providerId="ADAL" clId="{5DA8146F-94C0-45E5-97CA-35E459B9DD51}" dt="2023-01-27T17:22:50.089" v="156" actId="2696"/>
        <pc:sldMkLst>
          <pc:docMk/>
          <pc:sldMk cId="1067875801" sldId="278"/>
        </pc:sldMkLst>
      </pc:sldChg>
      <pc:sldChg chg="modSp mod">
        <pc:chgData name="Mike Durke" userId="0c974ed1-fc60-4471-bc87-793b58cadcc1" providerId="ADAL" clId="{5DA8146F-94C0-45E5-97CA-35E459B9DD51}" dt="2023-02-02T09:29:43.580" v="304" actId="20578"/>
        <pc:sldMkLst>
          <pc:docMk/>
          <pc:sldMk cId="3545085657" sldId="279"/>
        </pc:sldMkLst>
        <pc:spChg chg="mod">
          <ac:chgData name="Mike Durke" userId="0c974ed1-fc60-4471-bc87-793b58cadcc1" providerId="ADAL" clId="{5DA8146F-94C0-45E5-97CA-35E459B9DD51}" dt="2023-02-02T09:29:43.580" v="304" actId="20578"/>
          <ac:spMkLst>
            <pc:docMk/>
            <pc:sldMk cId="3545085657" sldId="279"/>
            <ac:spMk id="6" creationId="{00000000-0000-0000-0000-000000000000}"/>
          </ac:spMkLst>
        </pc:spChg>
      </pc:sldChg>
      <pc:sldChg chg="modSp mod">
        <pc:chgData name="Mike Durke" userId="0c974ed1-fc60-4471-bc87-793b58cadcc1" providerId="ADAL" clId="{5DA8146F-94C0-45E5-97CA-35E459B9DD51}" dt="2023-01-27T17:11:26.763" v="23" actId="20577"/>
        <pc:sldMkLst>
          <pc:docMk/>
          <pc:sldMk cId="3454557185" sldId="280"/>
        </pc:sldMkLst>
        <pc:spChg chg="mod">
          <ac:chgData name="Mike Durke" userId="0c974ed1-fc60-4471-bc87-793b58cadcc1" providerId="ADAL" clId="{5DA8146F-94C0-45E5-97CA-35E459B9DD51}" dt="2023-01-27T17:11:26.763" v="23" actId="20577"/>
          <ac:spMkLst>
            <pc:docMk/>
            <pc:sldMk cId="3454557185" sldId="280"/>
            <ac:spMk id="2" creationId="{00000000-0000-0000-0000-000000000000}"/>
          </ac:spMkLst>
        </pc:spChg>
        <pc:spChg chg="mod">
          <ac:chgData name="Mike Durke" userId="0c974ed1-fc60-4471-bc87-793b58cadcc1" providerId="ADAL" clId="{5DA8146F-94C0-45E5-97CA-35E459B9DD51}" dt="2023-01-27T17:11:09.090" v="10" actId="20577"/>
          <ac:spMkLst>
            <pc:docMk/>
            <pc:sldMk cId="3454557185" sldId="280"/>
            <ac:spMk id="4" creationId="{00000000-0000-0000-0000-000000000000}"/>
          </ac:spMkLst>
        </pc:spChg>
      </pc:sldChg>
      <pc:sldChg chg="del">
        <pc:chgData name="Mike Durke" userId="0c974ed1-fc60-4471-bc87-793b58cadcc1" providerId="ADAL" clId="{5DA8146F-94C0-45E5-97CA-35E459B9DD51}" dt="2023-01-27T17:18:06.722" v="85" actId="47"/>
        <pc:sldMkLst>
          <pc:docMk/>
          <pc:sldMk cId="1600329647" sldId="291"/>
        </pc:sldMkLst>
      </pc:sldChg>
      <pc:sldChg chg="delSp modSp mod ord">
        <pc:chgData name="Mike Durke" userId="0c974ed1-fc60-4471-bc87-793b58cadcc1" providerId="ADAL" clId="{5DA8146F-94C0-45E5-97CA-35E459B9DD51}" dt="2023-01-27T17:19:02.993" v="95"/>
        <pc:sldMkLst>
          <pc:docMk/>
          <pc:sldMk cId="2776485919" sldId="292"/>
        </pc:sldMkLst>
        <pc:spChg chg="mod">
          <ac:chgData name="Mike Durke" userId="0c974ed1-fc60-4471-bc87-793b58cadcc1" providerId="ADAL" clId="{5DA8146F-94C0-45E5-97CA-35E459B9DD51}" dt="2023-01-27T17:18:59.236" v="93" actId="14100"/>
          <ac:spMkLst>
            <pc:docMk/>
            <pc:sldMk cId="2776485919" sldId="292"/>
            <ac:spMk id="2" creationId="{00000000-0000-0000-0000-000000000000}"/>
          </ac:spMkLst>
        </pc:spChg>
        <pc:spChg chg="mod">
          <ac:chgData name="Mike Durke" userId="0c974ed1-fc60-4471-bc87-793b58cadcc1" providerId="ADAL" clId="{5DA8146F-94C0-45E5-97CA-35E459B9DD51}" dt="2023-01-27T17:18:54.494" v="92" actId="1076"/>
          <ac:spMkLst>
            <pc:docMk/>
            <pc:sldMk cId="2776485919" sldId="292"/>
            <ac:spMk id="7" creationId="{41078D4E-3425-442A-9518-351028E0C017}"/>
          </ac:spMkLst>
        </pc:spChg>
        <pc:spChg chg="del">
          <ac:chgData name="Mike Durke" userId="0c974ed1-fc60-4471-bc87-793b58cadcc1" providerId="ADAL" clId="{5DA8146F-94C0-45E5-97CA-35E459B9DD51}" dt="2023-01-27T17:18:31.374" v="88" actId="478"/>
          <ac:spMkLst>
            <pc:docMk/>
            <pc:sldMk cId="2776485919" sldId="292"/>
            <ac:spMk id="8" creationId="{E97EBC7F-16EE-4605-95CC-568A8C4D5923}"/>
          </ac:spMkLst>
        </pc:spChg>
        <pc:picChg chg="mod">
          <ac:chgData name="Mike Durke" userId="0c974ed1-fc60-4471-bc87-793b58cadcc1" providerId="ADAL" clId="{5DA8146F-94C0-45E5-97CA-35E459B9DD51}" dt="2023-01-27T17:18:51.150" v="91" actId="1076"/>
          <ac:picMkLst>
            <pc:docMk/>
            <pc:sldMk cId="2776485919" sldId="292"/>
            <ac:picMk id="5" creationId="{00000000-0000-0000-0000-000000000000}"/>
          </ac:picMkLst>
        </pc:picChg>
      </pc:sldChg>
      <pc:sldChg chg="del">
        <pc:chgData name="Mike Durke" userId="0c974ed1-fc60-4471-bc87-793b58cadcc1" providerId="ADAL" clId="{5DA8146F-94C0-45E5-97CA-35E459B9DD51}" dt="2023-02-02T09:47:24.761" v="516" actId="2696"/>
        <pc:sldMkLst>
          <pc:docMk/>
          <pc:sldMk cId="557845076" sldId="307"/>
        </pc:sldMkLst>
      </pc:sldChg>
      <pc:sldChg chg="del">
        <pc:chgData name="Mike Durke" userId="0c974ed1-fc60-4471-bc87-793b58cadcc1" providerId="ADAL" clId="{5DA8146F-94C0-45E5-97CA-35E459B9DD51}" dt="2023-02-02T09:47:24.761" v="516" actId="2696"/>
        <pc:sldMkLst>
          <pc:docMk/>
          <pc:sldMk cId="2093739622" sldId="308"/>
        </pc:sldMkLst>
      </pc:sldChg>
      <pc:sldChg chg="del">
        <pc:chgData name="Mike Durke" userId="0c974ed1-fc60-4471-bc87-793b58cadcc1" providerId="ADAL" clId="{5DA8146F-94C0-45E5-97CA-35E459B9DD51}" dt="2023-02-02T09:47:24.761" v="516" actId="2696"/>
        <pc:sldMkLst>
          <pc:docMk/>
          <pc:sldMk cId="3313806861" sldId="309"/>
        </pc:sldMkLst>
      </pc:sldChg>
      <pc:sldChg chg="del">
        <pc:chgData name="Mike Durke" userId="0c974ed1-fc60-4471-bc87-793b58cadcc1" providerId="ADAL" clId="{5DA8146F-94C0-45E5-97CA-35E459B9DD51}" dt="2023-02-02T09:47:24.761" v="516" actId="2696"/>
        <pc:sldMkLst>
          <pc:docMk/>
          <pc:sldMk cId="1441793668" sldId="310"/>
        </pc:sldMkLst>
      </pc:sldChg>
      <pc:sldChg chg="del ord">
        <pc:chgData name="Mike Durke" userId="0c974ed1-fc60-4471-bc87-793b58cadcc1" providerId="ADAL" clId="{5DA8146F-94C0-45E5-97CA-35E459B9DD51}" dt="2023-02-02T09:47:24.761" v="516" actId="2696"/>
        <pc:sldMkLst>
          <pc:docMk/>
          <pc:sldMk cId="2235532668" sldId="311"/>
        </pc:sldMkLst>
      </pc:sldChg>
      <pc:sldChg chg="addSp del">
        <pc:chgData name="Mike Durke" userId="0c974ed1-fc60-4471-bc87-793b58cadcc1" providerId="ADAL" clId="{5DA8146F-94C0-45E5-97CA-35E459B9DD51}" dt="2023-02-02T09:47:24.761" v="516" actId="2696"/>
        <pc:sldMkLst>
          <pc:docMk/>
          <pc:sldMk cId="3563748985" sldId="315"/>
        </pc:sldMkLst>
        <pc:picChg chg="add">
          <ac:chgData name="Mike Durke" userId="0c974ed1-fc60-4471-bc87-793b58cadcc1" providerId="ADAL" clId="{5DA8146F-94C0-45E5-97CA-35E459B9DD51}" dt="2023-01-27T17:26:44.722" v="158"/>
          <ac:picMkLst>
            <pc:docMk/>
            <pc:sldMk cId="3563748985" sldId="315"/>
            <ac:picMk id="3" creationId="{EAC3367F-2EF1-B5D4-33E0-5D18C9F89019}"/>
          </ac:picMkLst>
        </pc:picChg>
      </pc:sldChg>
      <pc:sldChg chg="modSp">
        <pc:chgData name="Mike Durke" userId="0c974ed1-fc60-4471-bc87-793b58cadcc1" providerId="ADAL" clId="{5DA8146F-94C0-45E5-97CA-35E459B9DD51}" dt="2023-01-27T17:22:04.766" v="153" actId="20577"/>
        <pc:sldMkLst>
          <pc:docMk/>
          <pc:sldMk cId="2679268593" sldId="322"/>
        </pc:sldMkLst>
        <pc:spChg chg="mod">
          <ac:chgData name="Mike Durke" userId="0c974ed1-fc60-4471-bc87-793b58cadcc1" providerId="ADAL" clId="{5DA8146F-94C0-45E5-97CA-35E459B9DD51}" dt="2023-01-27T17:21:43.504" v="140" actId="20577"/>
          <ac:spMkLst>
            <pc:docMk/>
            <pc:sldMk cId="2679268593" sldId="322"/>
            <ac:spMk id="2" creationId="{00000000-0000-0000-0000-000000000000}"/>
          </ac:spMkLst>
        </pc:spChg>
        <pc:spChg chg="mod">
          <ac:chgData name="Mike Durke" userId="0c974ed1-fc60-4471-bc87-793b58cadcc1" providerId="ADAL" clId="{5DA8146F-94C0-45E5-97CA-35E459B9DD51}" dt="2023-01-27T17:22:04.766" v="153" actId="20577"/>
          <ac:spMkLst>
            <pc:docMk/>
            <pc:sldMk cId="2679268593" sldId="322"/>
            <ac:spMk id="6" creationId="{00000000-0000-0000-0000-000000000000}"/>
          </ac:spMkLst>
        </pc:spChg>
      </pc:sldChg>
      <pc:sldChg chg="modSp mod modAnim">
        <pc:chgData name="Mike Durke" userId="0c974ed1-fc60-4471-bc87-793b58cadcc1" providerId="ADAL" clId="{5DA8146F-94C0-45E5-97CA-35E459B9DD51}" dt="2023-02-02T09:34:06.399" v="307" actId="1076"/>
        <pc:sldMkLst>
          <pc:docMk/>
          <pc:sldMk cId="2266277247" sldId="327"/>
        </pc:sldMkLst>
        <pc:spChg chg="mod">
          <ac:chgData name="Mike Durke" userId="0c974ed1-fc60-4471-bc87-793b58cadcc1" providerId="ADAL" clId="{5DA8146F-94C0-45E5-97CA-35E459B9DD51}" dt="2023-02-02T09:34:06.399" v="307" actId="1076"/>
          <ac:spMkLst>
            <pc:docMk/>
            <pc:sldMk cId="2266277247" sldId="327"/>
            <ac:spMk id="4" creationId="{EE97A15B-C16F-4452-B221-04BA6B05B88F}"/>
          </ac:spMkLst>
        </pc:spChg>
        <pc:spChg chg="mod">
          <ac:chgData name="Mike Durke" userId="0c974ed1-fc60-4471-bc87-793b58cadcc1" providerId="ADAL" clId="{5DA8146F-94C0-45E5-97CA-35E459B9DD51}" dt="2023-02-02T09:34:01.119" v="306" actId="14100"/>
          <ac:spMkLst>
            <pc:docMk/>
            <pc:sldMk cId="2266277247" sldId="327"/>
            <ac:spMk id="5" creationId="{4C8EDE2F-0CE9-4B4C-B963-3690864D16C2}"/>
          </ac:spMkLst>
        </pc:spChg>
      </pc:sldChg>
      <pc:sldChg chg="modSp mod modAnim">
        <pc:chgData name="Mike Durke" userId="0c974ed1-fc60-4471-bc87-793b58cadcc1" providerId="ADAL" clId="{5DA8146F-94C0-45E5-97CA-35E459B9DD51}" dt="2023-02-02T09:34:26.676" v="309" actId="14100"/>
        <pc:sldMkLst>
          <pc:docMk/>
          <pc:sldMk cId="364615437" sldId="328"/>
        </pc:sldMkLst>
        <pc:spChg chg="mod">
          <ac:chgData name="Mike Durke" userId="0c974ed1-fc60-4471-bc87-793b58cadcc1" providerId="ADAL" clId="{5DA8146F-94C0-45E5-97CA-35E459B9DD51}" dt="2023-02-02T09:34:26.676" v="309" actId="14100"/>
          <ac:spMkLst>
            <pc:docMk/>
            <pc:sldMk cId="364615437" sldId="328"/>
            <ac:spMk id="3" creationId="{00000000-0000-0000-0000-000000000000}"/>
          </ac:spMkLst>
        </pc:spChg>
      </pc:sldChg>
      <pc:sldChg chg="del">
        <pc:chgData name="Mike Durke" userId="0c974ed1-fc60-4471-bc87-793b58cadcc1" providerId="ADAL" clId="{5DA8146F-94C0-45E5-97CA-35E459B9DD51}" dt="2023-01-27T17:17:59.121" v="84" actId="47"/>
        <pc:sldMkLst>
          <pc:docMk/>
          <pc:sldMk cId="2238952845" sldId="332"/>
        </pc:sldMkLst>
      </pc:sldChg>
      <pc:sldChg chg="del">
        <pc:chgData name="Mike Durke" userId="0c974ed1-fc60-4471-bc87-793b58cadcc1" providerId="ADAL" clId="{5DA8146F-94C0-45E5-97CA-35E459B9DD51}" dt="2023-01-27T17:22:35.173" v="155" actId="2696"/>
        <pc:sldMkLst>
          <pc:docMk/>
          <pc:sldMk cId="2441939501" sldId="333"/>
        </pc:sldMkLst>
      </pc:sldChg>
      <pc:sldChg chg="del">
        <pc:chgData name="Mike Durke" userId="0c974ed1-fc60-4471-bc87-793b58cadcc1" providerId="ADAL" clId="{5DA8146F-94C0-45E5-97CA-35E459B9DD51}" dt="2023-01-27T17:15:49.907" v="58" actId="47"/>
        <pc:sldMkLst>
          <pc:docMk/>
          <pc:sldMk cId="129484915" sldId="339"/>
        </pc:sldMkLst>
      </pc:sldChg>
      <pc:sldChg chg="del">
        <pc:chgData name="Mike Durke" userId="0c974ed1-fc60-4471-bc87-793b58cadcc1" providerId="ADAL" clId="{5DA8146F-94C0-45E5-97CA-35E459B9DD51}" dt="2023-01-27T17:11:59.833" v="24" actId="2696"/>
        <pc:sldMkLst>
          <pc:docMk/>
          <pc:sldMk cId="1612942578" sldId="342"/>
        </pc:sldMkLst>
      </pc:sldChg>
      <pc:sldChg chg="del">
        <pc:chgData name="Mike Durke" userId="0c974ed1-fc60-4471-bc87-793b58cadcc1" providerId="ADAL" clId="{5DA8146F-94C0-45E5-97CA-35E459B9DD51}" dt="2023-02-02T09:47:24.761" v="516" actId="2696"/>
        <pc:sldMkLst>
          <pc:docMk/>
          <pc:sldMk cId="3011758060" sldId="343"/>
        </pc:sldMkLst>
      </pc:sldChg>
      <pc:sldChg chg="del">
        <pc:chgData name="Mike Durke" userId="0c974ed1-fc60-4471-bc87-793b58cadcc1" providerId="ADAL" clId="{5DA8146F-94C0-45E5-97CA-35E459B9DD51}" dt="2023-02-02T09:47:24.761" v="516" actId="2696"/>
        <pc:sldMkLst>
          <pc:docMk/>
          <pc:sldMk cId="363804435" sldId="344"/>
        </pc:sldMkLst>
      </pc:sldChg>
      <pc:sldChg chg="del">
        <pc:chgData name="Mike Durke" userId="0c974ed1-fc60-4471-bc87-793b58cadcc1" providerId="ADAL" clId="{5DA8146F-94C0-45E5-97CA-35E459B9DD51}" dt="2023-02-02T09:47:24.761" v="516" actId="2696"/>
        <pc:sldMkLst>
          <pc:docMk/>
          <pc:sldMk cId="1992220255" sldId="345"/>
        </pc:sldMkLst>
      </pc:sldChg>
      <pc:sldChg chg="del">
        <pc:chgData name="Mike Durke" userId="0c974ed1-fc60-4471-bc87-793b58cadcc1" providerId="ADAL" clId="{5DA8146F-94C0-45E5-97CA-35E459B9DD51}" dt="2023-02-02T09:47:24.761" v="516" actId="2696"/>
        <pc:sldMkLst>
          <pc:docMk/>
          <pc:sldMk cId="1719153828" sldId="346"/>
        </pc:sldMkLst>
      </pc:sldChg>
      <pc:sldChg chg="del">
        <pc:chgData name="Mike Durke" userId="0c974ed1-fc60-4471-bc87-793b58cadcc1" providerId="ADAL" clId="{5DA8146F-94C0-45E5-97CA-35E459B9DD51}" dt="2023-02-02T09:47:24.761" v="516" actId="2696"/>
        <pc:sldMkLst>
          <pc:docMk/>
          <pc:sldMk cId="695914777" sldId="347"/>
        </pc:sldMkLst>
      </pc:sldChg>
      <pc:sldChg chg="new del">
        <pc:chgData name="Mike Durke" userId="0c974ed1-fc60-4471-bc87-793b58cadcc1" providerId="ADAL" clId="{5DA8146F-94C0-45E5-97CA-35E459B9DD51}" dt="2023-01-27T17:15:46.178" v="57" actId="47"/>
        <pc:sldMkLst>
          <pc:docMk/>
          <pc:sldMk cId="2915411166" sldId="348"/>
        </pc:sldMkLst>
      </pc:sldChg>
      <pc:sldChg chg="modSp add del mod">
        <pc:chgData name="Mike Durke" userId="0c974ed1-fc60-4471-bc87-793b58cadcc1" providerId="ADAL" clId="{5DA8146F-94C0-45E5-97CA-35E459B9DD51}" dt="2023-01-27T17:15:25.508" v="56" actId="1076"/>
        <pc:sldMkLst>
          <pc:docMk/>
          <pc:sldMk cId="3758247369" sldId="349"/>
        </pc:sldMkLst>
        <pc:spChg chg="mod">
          <ac:chgData name="Mike Durke" userId="0c974ed1-fc60-4471-bc87-793b58cadcc1" providerId="ADAL" clId="{5DA8146F-94C0-45E5-97CA-35E459B9DD51}" dt="2023-01-27T17:15:25.508" v="56" actId="1076"/>
          <ac:spMkLst>
            <pc:docMk/>
            <pc:sldMk cId="3758247369" sldId="349"/>
            <ac:spMk id="3" creationId="{00000000-0000-0000-0000-000000000000}"/>
          </ac:spMkLst>
        </pc:spChg>
        <pc:spChg chg="mod">
          <ac:chgData name="Mike Durke" userId="0c974ed1-fc60-4471-bc87-793b58cadcc1" providerId="ADAL" clId="{5DA8146F-94C0-45E5-97CA-35E459B9DD51}" dt="2023-01-27T17:13:13.929" v="31" actId="1076"/>
          <ac:spMkLst>
            <pc:docMk/>
            <pc:sldMk cId="3758247369" sldId="349"/>
            <ac:spMk id="4" creationId="{00000000-0000-0000-0000-000000000000}"/>
          </ac:spMkLst>
        </pc:spChg>
        <pc:spChg chg="mod">
          <ac:chgData name="Mike Durke" userId="0c974ed1-fc60-4471-bc87-793b58cadcc1" providerId="ADAL" clId="{5DA8146F-94C0-45E5-97CA-35E459B9DD51}" dt="2023-01-27T17:13:24.591" v="33" actId="255"/>
          <ac:spMkLst>
            <pc:docMk/>
            <pc:sldMk cId="3758247369" sldId="349"/>
            <ac:spMk id="5" creationId="{00000000-0000-0000-0000-000000000000}"/>
          </ac:spMkLst>
        </pc:spChg>
        <pc:spChg chg="mod">
          <ac:chgData name="Mike Durke" userId="0c974ed1-fc60-4471-bc87-793b58cadcc1" providerId="ADAL" clId="{5DA8146F-94C0-45E5-97CA-35E459B9DD51}" dt="2023-01-27T17:15:17.459" v="55" actId="1076"/>
          <ac:spMkLst>
            <pc:docMk/>
            <pc:sldMk cId="3758247369" sldId="349"/>
            <ac:spMk id="6" creationId="{00000000-0000-0000-0000-000000000000}"/>
          </ac:spMkLst>
        </pc:spChg>
      </pc:sldChg>
      <pc:sldChg chg="addSp new del ord">
        <pc:chgData name="Mike Durke" userId="0c974ed1-fc60-4471-bc87-793b58cadcc1" providerId="ADAL" clId="{5DA8146F-94C0-45E5-97CA-35E459B9DD51}" dt="2023-02-02T09:47:24.761" v="516" actId="2696"/>
        <pc:sldMkLst>
          <pc:docMk/>
          <pc:sldMk cId="2211078597" sldId="350"/>
        </pc:sldMkLst>
        <pc:picChg chg="add">
          <ac:chgData name="Mike Durke" userId="0c974ed1-fc60-4471-bc87-793b58cadcc1" providerId="ADAL" clId="{5DA8146F-94C0-45E5-97CA-35E459B9DD51}" dt="2023-01-27T17:27:53.157" v="159"/>
          <ac:picMkLst>
            <pc:docMk/>
            <pc:sldMk cId="2211078597" sldId="350"/>
            <ac:picMk id="3" creationId="{BFAB19A5-C102-5A43-B5DE-AA316160BEE9}"/>
          </ac:picMkLst>
        </pc:picChg>
      </pc:sldChg>
      <pc:sldChg chg="addSp new del mod">
        <pc:chgData name="Mike Durke" userId="0c974ed1-fc60-4471-bc87-793b58cadcc1" providerId="ADAL" clId="{5DA8146F-94C0-45E5-97CA-35E459B9DD51}" dt="2023-02-02T09:47:24.761" v="516" actId="2696"/>
        <pc:sldMkLst>
          <pc:docMk/>
          <pc:sldMk cId="3441988786" sldId="351"/>
        </pc:sldMkLst>
        <pc:picChg chg="add">
          <ac:chgData name="Mike Durke" userId="0c974ed1-fc60-4471-bc87-793b58cadcc1" providerId="ADAL" clId="{5DA8146F-94C0-45E5-97CA-35E459B9DD51}" dt="2023-01-27T17:30:03.842" v="161" actId="22"/>
          <ac:picMkLst>
            <pc:docMk/>
            <pc:sldMk cId="3441988786" sldId="351"/>
            <ac:picMk id="4" creationId="{1CC03704-9C74-DFE3-63E2-E4724B4B65F1}"/>
          </ac:picMkLst>
        </pc:picChg>
      </pc:sldChg>
      <pc:sldChg chg="addSp new del mod ord">
        <pc:chgData name="Mike Durke" userId="0c974ed1-fc60-4471-bc87-793b58cadcc1" providerId="ADAL" clId="{5DA8146F-94C0-45E5-97CA-35E459B9DD51}" dt="2023-02-02T09:47:24.761" v="516" actId="2696"/>
        <pc:sldMkLst>
          <pc:docMk/>
          <pc:sldMk cId="3075487967" sldId="352"/>
        </pc:sldMkLst>
        <pc:picChg chg="add">
          <ac:chgData name="Mike Durke" userId="0c974ed1-fc60-4471-bc87-793b58cadcc1" providerId="ADAL" clId="{5DA8146F-94C0-45E5-97CA-35E459B9DD51}" dt="2023-01-27T17:31:33.048" v="163" actId="22"/>
          <ac:picMkLst>
            <pc:docMk/>
            <pc:sldMk cId="3075487967" sldId="352"/>
            <ac:picMk id="4" creationId="{90CD52F2-8910-9005-1BB9-F11208A5E96E}"/>
          </ac:picMkLst>
        </pc:picChg>
      </pc:sldChg>
      <pc:sldChg chg="addSp modSp new del mod">
        <pc:chgData name="Mike Durke" userId="0c974ed1-fc60-4471-bc87-793b58cadcc1" providerId="ADAL" clId="{5DA8146F-94C0-45E5-97CA-35E459B9DD51}" dt="2023-02-02T09:47:24.761" v="516" actId="2696"/>
        <pc:sldMkLst>
          <pc:docMk/>
          <pc:sldMk cId="2829779578" sldId="353"/>
        </pc:sldMkLst>
        <pc:picChg chg="add mod">
          <ac:chgData name="Mike Durke" userId="0c974ed1-fc60-4471-bc87-793b58cadcc1" providerId="ADAL" clId="{5DA8146F-94C0-45E5-97CA-35E459B9DD51}" dt="2023-02-02T09:38:30.396" v="323" actId="1076"/>
          <ac:picMkLst>
            <pc:docMk/>
            <pc:sldMk cId="2829779578" sldId="353"/>
            <ac:picMk id="4" creationId="{791D2153-3C1A-2E26-CD3C-6E194948DFBA}"/>
          </ac:picMkLst>
        </pc:picChg>
        <pc:picChg chg="add mod">
          <ac:chgData name="Mike Durke" userId="0c974ed1-fc60-4471-bc87-793b58cadcc1" providerId="ADAL" clId="{5DA8146F-94C0-45E5-97CA-35E459B9DD51}" dt="2023-02-02T09:38:33.744" v="324" actId="1076"/>
          <ac:picMkLst>
            <pc:docMk/>
            <pc:sldMk cId="2829779578" sldId="353"/>
            <ac:picMk id="6" creationId="{A9BDF9A2-E899-FED8-5FE0-F76FAD2CA18B}"/>
          </ac:picMkLst>
        </pc:picChg>
        <pc:picChg chg="add mod">
          <ac:chgData name="Mike Durke" userId="0c974ed1-fc60-4471-bc87-793b58cadcc1" providerId="ADAL" clId="{5DA8146F-94C0-45E5-97CA-35E459B9DD51}" dt="2023-02-02T09:38:24.528" v="322" actId="1440"/>
          <ac:picMkLst>
            <pc:docMk/>
            <pc:sldMk cId="2829779578" sldId="353"/>
            <ac:picMk id="8" creationId="{0909757D-AC48-EF4D-C414-4B5DCBCFC9DE}"/>
          </ac:picMkLst>
        </pc:picChg>
      </pc:sldChg>
      <pc:sldChg chg="addSp modSp new del mod modClrScheme chgLayout">
        <pc:chgData name="Mike Durke" userId="0c974ed1-fc60-4471-bc87-793b58cadcc1" providerId="ADAL" clId="{5DA8146F-94C0-45E5-97CA-35E459B9DD51}" dt="2023-02-02T09:47:24.761" v="516" actId="2696"/>
        <pc:sldMkLst>
          <pc:docMk/>
          <pc:sldMk cId="1815252519" sldId="354"/>
        </pc:sldMkLst>
        <pc:spChg chg="mod ord">
          <ac:chgData name="Mike Durke" userId="0c974ed1-fc60-4471-bc87-793b58cadcc1" providerId="ADAL" clId="{5DA8146F-94C0-45E5-97CA-35E459B9DD51}" dt="2023-02-02T09:40:06.198" v="329" actId="700"/>
          <ac:spMkLst>
            <pc:docMk/>
            <pc:sldMk cId="1815252519" sldId="354"/>
            <ac:spMk id="2" creationId="{596ED2A5-3F4B-22DF-79FA-119EA07BCC60}"/>
          </ac:spMkLst>
        </pc:spChg>
        <pc:spChg chg="add mod ord">
          <ac:chgData name="Mike Durke" userId="0c974ed1-fc60-4471-bc87-793b58cadcc1" providerId="ADAL" clId="{5DA8146F-94C0-45E5-97CA-35E459B9DD51}" dt="2023-02-02T09:40:56.991" v="502" actId="27636"/>
          <ac:spMkLst>
            <pc:docMk/>
            <pc:sldMk cId="1815252519" sldId="354"/>
            <ac:spMk id="3" creationId="{29899271-415B-3420-E494-B173F8530397}"/>
          </ac:spMkLst>
        </pc:spChg>
      </pc:sldChg>
      <pc:sldChg chg="addSp modSp new del mod modAnim">
        <pc:chgData name="Mike Durke" userId="0c974ed1-fc60-4471-bc87-793b58cadcc1" providerId="ADAL" clId="{5DA8146F-94C0-45E5-97CA-35E459B9DD51}" dt="2023-02-02T09:47:24.761" v="516" actId="2696"/>
        <pc:sldMkLst>
          <pc:docMk/>
          <pc:sldMk cId="2295434853" sldId="355"/>
        </pc:sldMkLst>
        <pc:picChg chg="add mod">
          <ac:chgData name="Mike Durke" userId="0c974ed1-fc60-4471-bc87-793b58cadcc1" providerId="ADAL" clId="{5DA8146F-94C0-45E5-97CA-35E459B9DD51}" dt="2023-02-02T09:43:58.081" v="508" actId="1076"/>
          <ac:picMkLst>
            <pc:docMk/>
            <pc:sldMk cId="2295434853" sldId="355"/>
            <ac:picMk id="3" creationId="{64576055-3EE5-87B2-F268-051A4B667678}"/>
          </ac:picMkLst>
        </pc:picChg>
      </pc:sldChg>
      <pc:sldChg chg="addSp modSp new del mod ord modAnim">
        <pc:chgData name="Mike Durke" userId="0c974ed1-fc60-4471-bc87-793b58cadcc1" providerId="ADAL" clId="{5DA8146F-94C0-45E5-97CA-35E459B9DD51}" dt="2023-02-02T09:47:24.761" v="516" actId="2696"/>
        <pc:sldMkLst>
          <pc:docMk/>
          <pc:sldMk cId="2345856700" sldId="356"/>
        </pc:sldMkLst>
        <pc:picChg chg="add mod">
          <ac:chgData name="Mike Durke" userId="0c974ed1-fc60-4471-bc87-793b58cadcc1" providerId="ADAL" clId="{5DA8146F-94C0-45E5-97CA-35E459B9DD51}" dt="2023-02-02T09:44:47.138" v="515" actId="1076"/>
          <ac:picMkLst>
            <pc:docMk/>
            <pc:sldMk cId="2345856700" sldId="356"/>
            <ac:picMk id="3" creationId="{030667A8-96FE-91F7-50E2-BAA8DCCAD4F9}"/>
          </ac:picMkLst>
        </pc:picChg>
      </pc:sldChg>
      <pc:sldMasterChg chg="del delSldLayout">
        <pc:chgData name="Mike Durke" userId="0c974ed1-fc60-4471-bc87-793b58cadcc1" providerId="ADAL" clId="{5DA8146F-94C0-45E5-97CA-35E459B9DD51}" dt="2023-01-27T17:11:59.833" v="24" actId="2696"/>
        <pc:sldMasterMkLst>
          <pc:docMk/>
          <pc:sldMasterMk cId="3640001195" sldId="2147483756"/>
        </pc:sldMasterMkLst>
        <pc:sldLayoutChg chg="del">
          <pc:chgData name="Mike Durke" userId="0c974ed1-fc60-4471-bc87-793b58cadcc1" providerId="ADAL" clId="{5DA8146F-94C0-45E5-97CA-35E459B9DD51}" dt="2023-01-27T17:11:59.833" v="24" actId="2696"/>
          <pc:sldLayoutMkLst>
            <pc:docMk/>
            <pc:sldMasterMk cId="3640001195" sldId="2147483756"/>
            <pc:sldLayoutMk cId="228918999" sldId="2147483757"/>
          </pc:sldLayoutMkLst>
        </pc:sldLayoutChg>
        <pc:sldLayoutChg chg="del">
          <pc:chgData name="Mike Durke" userId="0c974ed1-fc60-4471-bc87-793b58cadcc1" providerId="ADAL" clId="{5DA8146F-94C0-45E5-97CA-35E459B9DD51}" dt="2023-01-27T17:11:59.833" v="24" actId="2696"/>
          <pc:sldLayoutMkLst>
            <pc:docMk/>
            <pc:sldMasterMk cId="3640001195" sldId="2147483756"/>
            <pc:sldLayoutMk cId="2872372307" sldId="2147483758"/>
          </pc:sldLayoutMkLst>
        </pc:sldLayoutChg>
        <pc:sldLayoutChg chg="del">
          <pc:chgData name="Mike Durke" userId="0c974ed1-fc60-4471-bc87-793b58cadcc1" providerId="ADAL" clId="{5DA8146F-94C0-45E5-97CA-35E459B9DD51}" dt="2023-01-27T17:11:59.833" v="24" actId="2696"/>
          <pc:sldLayoutMkLst>
            <pc:docMk/>
            <pc:sldMasterMk cId="3640001195" sldId="2147483756"/>
            <pc:sldLayoutMk cId="956329123" sldId="2147483759"/>
          </pc:sldLayoutMkLst>
        </pc:sldLayoutChg>
        <pc:sldLayoutChg chg="del">
          <pc:chgData name="Mike Durke" userId="0c974ed1-fc60-4471-bc87-793b58cadcc1" providerId="ADAL" clId="{5DA8146F-94C0-45E5-97CA-35E459B9DD51}" dt="2023-01-27T17:11:59.833" v="24" actId="2696"/>
          <pc:sldLayoutMkLst>
            <pc:docMk/>
            <pc:sldMasterMk cId="3640001195" sldId="2147483756"/>
            <pc:sldLayoutMk cId="2861114376" sldId="2147483760"/>
          </pc:sldLayoutMkLst>
        </pc:sldLayoutChg>
        <pc:sldLayoutChg chg="del">
          <pc:chgData name="Mike Durke" userId="0c974ed1-fc60-4471-bc87-793b58cadcc1" providerId="ADAL" clId="{5DA8146F-94C0-45E5-97CA-35E459B9DD51}" dt="2023-01-27T17:11:59.833" v="24" actId="2696"/>
          <pc:sldLayoutMkLst>
            <pc:docMk/>
            <pc:sldMasterMk cId="3640001195" sldId="2147483756"/>
            <pc:sldLayoutMk cId="607159502" sldId="2147483761"/>
          </pc:sldLayoutMkLst>
        </pc:sldLayoutChg>
        <pc:sldLayoutChg chg="del">
          <pc:chgData name="Mike Durke" userId="0c974ed1-fc60-4471-bc87-793b58cadcc1" providerId="ADAL" clId="{5DA8146F-94C0-45E5-97CA-35E459B9DD51}" dt="2023-01-27T17:11:59.833" v="24" actId="2696"/>
          <pc:sldLayoutMkLst>
            <pc:docMk/>
            <pc:sldMasterMk cId="3640001195" sldId="2147483756"/>
            <pc:sldLayoutMk cId="2288370514" sldId="2147483762"/>
          </pc:sldLayoutMkLst>
        </pc:sldLayoutChg>
        <pc:sldLayoutChg chg="del">
          <pc:chgData name="Mike Durke" userId="0c974ed1-fc60-4471-bc87-793b58cadcc1" providerId="ADAL" clId="{5DA8146F-94C0-45E5-97CA-35E459B9DD51}" dt="2023-01-27T17:11:59.833" v="24" actId="2696"/>
          <pc:sldLayoutMkLst>
            <pc:docMk/>
            <pc:sldMasterMk cId="3640001195" sldId="2147483756"/>
            <pc:sldLayoutMk cId="3021147163" sldId="2147483763"/>
          </pc:sldLayoutMkLst>
        </pc:sldLayoutChg>
        <pc:sldLayoutChg chg="del">
          <pc:chgData name="Mike Durke" userId="0c974ed1-fc60-4471-bc87-793b58cadcc1" providerId="ADAL" clId="{5DA8146F-94C0-45E5-97CA-35E459B9DD51}" dt="2023-01-27T17:11:59.833" v="24" actId="2696"/>
          <pc:sldLayoutMkLst>
            <pc:docMk/>
            <pc:sldMasterMk cId="3640001195" sldId="2147483756"/>
            <pc:sldLayoutMk cId="2749909391" sldId="2147483764"/>
          </pc:sldLayoutMkLst>
        </pc:sldLayoutChg>
        <pc:sldLayoutChg chg="del">
          <pc:chgData name="Mike Durke" userId="0c974ed1-fc60-4471-bc87-793b58cadcc1" providerId="ADAL" clId="{5DA8146F-94C0-45E5-97CA-35E459B9DD51}" dt="2023-01-27T17:11:59.833" v="24" actId="2696"/>
          <pc:sldLayoutMkLst>
            <pc:docMk/>
            <pc:sldMasterMk cId="3640001195" sldId="2147483756"/>
            <pc:sldLayoutMk cId="2742345711" sldId="2147483765"/>
          </pc:sldLayoutMkLst>
        </pc:sldLayoutChg>
        <pc:sldLayoutChg chg="del">
          <pc:chgData name="Mike Durke" userId="0c974ed1-fc60-4471-bc87-793b58cadcc1" providerId="ADAL" clId="{5DA8146F-94C0-45E5-97CA-35E459B9DD51}" dt="2023-01-27T17:11:59.833" v="24" actId="2696"/>
          <pc:sldLayoutMkLst>
            <pc:docMk/>
            <pc:sldMasterMk cId="3640001195" sldId="2147483756"/>
            <pc:sldLayoutMk cId="1289887647" sldId="2147483766"/>
          </pc:sldLayoutMkLst>
        </pc:sldLayoutChg>
        <pc:sldLayoutChg chg="del">
          <pc:chgData name="Mike Durke" userId="0c974ed1-fc60-4471-bc87-793b58cadcc1" providerId="ADAL" clId="{5DA8146F-94C0-45E5-97CA-35E459B9DD51}" dt="2023-01-27T17:11:59.833" v="24" actId="2696"/>
          <pc:sldLayoutMkLst>
            <pc:docMk/>
            <pc:sldMasterMk cId="3640001195" sldId="2147483756"/>
            <pc:sldLayoutMk cId="2933874725" sldId="2147483767"/>
          </pc:sldLayoutMkLst>
        </pc:sldLayoutChg>
      </pc:sldMasterChg>
      <pc:sldMasterChg chg="del delSldLayout">
        <pc:chgData name="Mike Durke" userId="0c974ed1-fc60-4471-bc87-793b58cadcc1" providerId="ADAL" clId="{5DA8146F-94C0-45E5-97CA-35E459B9DD51}" dt="2023-01-27T17:15:49.907" v="58" actId="47"/>
        <pc:sldMasterMkLst>
          <pc:docMk/>
          <pc:sldMasterMk cId="4184625129" sldId="2147483780"/>
        </pc:sldMasterMkLst>
        <pc:sldLayoutChg chg="del">
          <pc:chgData name="Mike Durke" userId="0c974ed1-fc60-4471-bc87-793b58cadcc1" providerId="ADAL" clId="{5DA8146F-94C0-45E5-97CA-35E459B9DD51}" dt="2023-01-27T17:15:49.907" v="58" actId="47"/>
          <pc:sldLayoutMkLst>
            <pc:docMk/>
            <pc:sldMasterMk cId="4184625129" sldId="2147483780"/>
            <pc:sldLayoutMk cId="3290615282" sldId="2147483781"/>
          </pc:sldLayoutMkLst>
        </pc:sldLayoutChg>
        <pc:sldLayoutChg chg="del">
          <pc:chgData name="Mike Durke" userId="0c974ed1-fc60-4471-bc87-793b58cadcc1" providerId="ADAL" clId="{5DA8146F-94C0-45E5-97CA-35E459B9DD51}" dt="2023-01-27T17:15:49.907" v="58" actId="47"/>
          <pc:sldLayoutMkLst>
            <pc:docMk/>
            <pc:sldMasterMk cId="4184625129" sldId="2147483780"/>
            <pc:sldLayoutMk cId="2687613698" sldId="2147483782"/>
          </pc:sldLayoutMkLst>
        </pc:sldLayoutChg>
        <pc:sldLayoutChg chg="del">
          <pc:chgData name="Mike Durke" userId="0c974ed1-fc60-4471-bc87-793b58cadcc1" providerId="ADAL" clId="{5DA8146F-94C0-45E5-97CA-35E459B9DD51}" dt="2023-01-27T17:15:49.907" v="58" actId="47"/>
          <pc:sldLayoutMkLst>
            <pc:docMk/>
            <pc:sldMasterMk cId="4184625129" sldId="2147483780"/>
            <pc:sldLayoutMk cId="4256862767" sldId="2147483783"/>
          </pc:sldLayoutMkLst>
        </pc:sldLayoutChg>
        <pc:sldLayoutChg chg="del">
          <pc:chgData name="Mike Durke" userId="0c974ed1-fc60-4471-bc87-793b58cadcc1" providerId="ADAL" clId="{5DA8146F-94C0-45E5-97CA-35E459B9DD51}" dt="2023-01-27T17:15:49.907" v="58" actId="47"/>
          <pc:sldLayoutMkLst>
            <pc:docMk/>
            <pc:sldMasterMk cId="4184625129" sldId="2147483780"/>
            <pc:sldLayoutMk cId="104635579" sldId="2147483784"/>
          </pc:sldLayoutMkLst>
        </pc:sldLayoutChg>
        <pc:sldLayoutChg chg="del">
          <pc:chgData name="Mike Durke" userId="0c974ed1-fc60-4471-bc87-793b58cadcc1" providerId="ADAL" clId="{5DA8146F-94C0-45E5-97CA-35E459B9DD51}" dt="2023-01-27T17:15:49.907" v="58" actId="47"/>
          <pc:sldLayoutMkLst>
            <pc:docMk/>
            <pc:sldMasterMk cId="4184625129" sldId="2147483780"/>
            <pc:sldLayoutMk cId="622198127" sldId="2147483785"/>
          </pc:sldLayoutMkLst>
        </pc:sldLayoutChg>
        <pc:sldLayoutChg chg="del">
          <pc:chgData name="Mike Durke" userId="0c974ed1-fc60-4471-bc87-793b58cadcc1" providerId="ADAL" clId="{5DA8146F-94C0-45E5-97CA-35E459B9DD51}" dt="2023-01-27T17:15:49.907" v="58" actId="47"/>
          <pc:sldLayoutMkLst>
            <pc:docMk/>
            <pc:sldMasterMk cId="4184625129" sldId="2147483780"/>
            <pc:sldLayoutMk cId="203610139" sldId="2147483786"/>
          </pc:sldLayoutMkLst>
        </pc:sldLayoutChg>
        <pc:sldLayoutChg chg="del">
          <pc:chgData name="Mike Durke" userId="0c974ed1-fc60-4471-bc87-793b58cadcc1" providerId="ADAL" clId="{5DA8146F-94C0-45E5-97CA-35E459B9DD51}" dt="2023-01-27T17:15:49.907" v="58" actId="47"/>
          <pc:sldLayoutMkLst>
            <pc:docMk/>
            <pc:sldMasterMk cId="4184625129" sldId="2147483780"/>
            <pc:sldLayoutMk cId="3130351906" sldId="2147483787"/>
          </pc:sldLayoutMkLst>
        </pc:sldLayoutChg>
        <pc:sldLayoutChg chg="del">
          <pc:chgData name="Mike Durke" userId="0c974ed1-fc60-4471-bc87-793b58cadcc1" providerId="ADAL" clId="{5DA8146F-94C0-45E5-97CA-35E459B9DD51}" dt="2023-01-27T17:15:49.907" v="58" actId="47"/>
          <pc:sldLayoutMkLst>
            <pc:docMk/>
            <pc:sldMasterMk cId="4184625129" sldId="2147483780"/>
            <pc:sldLayoutMk cId="1535215592" sldId="2147483788"/>
          </pc:sldLayoutMkLst>
        </pc:sldLayoutChg>
        <pc:sldLayoutChg chg="del">
          <pc:chgData name="Mike Durke" userId="0c974ed1-fc60-4471-bc87-793b58cadcc1" providerId="ADAL" clId="{5DA8146F-94C0-45E5-97CA-35E459B9DD51}" dt="2023-01-27T17:15:49.907" v="58" actId="47"/>
          <pc:sldLayoutMkLst>
            <pc:docMk/>
            <pc:sldMasterMk cId="4184625129" sldId="2147483780"/>
            <pc:sldLayoutMk cId="4125541016" sldId="2147483789"/>
          </pc:sldLayoutMkLst>
        </pc:sldLayoutChg>
        <pc:sldLayoutChg chg="del">
          <pc:chgData name="Mike Durke" userId="0c974ed1-fc60-4471-bc87-793b58cadcc1" providerId="ADAL" clId="{5DA8146F-94C0-45E5-97CA-35E459B9DD51}" dt="2023-01-27T17:15:49.907" v="58" actId="47"/>
          <pc:sldLayoutMkLst>
            <pc:docMk/>
            <pc:sldMasterMk cId="4184625129" sldId="2147483780"/>
            <pc:sldLayoutMk cId="3390216824" sldId="2147483790"/>
          </pc:sldLayoutMkLst>
        </pc:sldLayoutChg>
        <pc:sldLayoutChg chg="del">
          <pc:chgData name="Mike Durke" userId="0c974ed1-fc60-4471-bc87-793b58cadcc1" providerId="ADAL" clId="{5DA8146F-94C0-45E5-97CA-35E459B9DD51}" dt="2023-01-27T17:15:49.907" v="58" actId="47"/>
          <pc:sldLayoutMkLst>
            <pc:docMk/>
            <pc:sldMasterMk cId="4184625129" sldId="2147483780"/>
            <pc:sldLayoutMk cId="187805110" sldId="2147483791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931397-5353-43D7-91C1-03ECD2CC65D7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2A452-4826-4891-8626-3D42A731B3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088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5F474B-98A5-4960-989A-EE88335FD839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2DDA1-DD24-4950-B8C4-39F9E2C7F8FC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7A92BD-116F-48EA-92FC-AE4EC68696F6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EF229-AA01-4EB7-AE79-8C724E36681B}" type="datetime1">
              <a:rPr lang="en-GB" smtClean="0"/>
              <a:t>02/02/2023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74963-7261-4757-AEED-31F20434E75C}" type="datetime1">
              <a:rPr lang="en-GB" smtClean="0"/>
              <a:t>02/02/2023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753E2-A48E-45AD-9D72-3E228B4C3A7E}" type="datetime1">
              <a:rPr lang="en-GB" smtClean="0"/>
              <a:t>02/02/2023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EB28-7ABE-4306-947E-49D3B06F4FB7}" type="datetime1">
              <a:rPr lang="en-GB" smtClean="0"/>
              <a:t>02/02/2023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A34DD-4762-4F5B-B766-18B4B8F1723B}" type="datetime1">
              <a:rPr lang="en-GB" smtClean="0"/>
              <a:t>02/02/2023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44FC8-38C5-4B39-887C-6E8A71E15747}" type="datetime1">
              <a:rPr lang="en-GB" smtClean="0"/>
              <a:t>02/02/2023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C58ED-4E14-40EF-A427-79261B9FDF99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6853F-88C0-4A4F-A60B-A6F83D0D3CDC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FB60EE10-3554-4DB7-8687-BD40C3733E7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1422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E4C25-0E6F-4674-82AB-42C21C15F2B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776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AF08-F09C-44F4-9CE7-69942AD01A2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3276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311789-719B-4754-A74F-41BFF83744A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1045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0F60F5-D667-4E9E-995A-2474EDDA5DB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267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504D6-919F-4AD5-A81B-F2F7A0B9510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25189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763B62-64BB-45C9-A9D6-7988E88495A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6505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7E1DB-6691-4C20-A483-8A3FFD0E0FF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186752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64E879-07FD-4641-8E05-F9FE66390E2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2908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053C01-9CD5-4973-B893-6BFCE7A6D29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9470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DB5AE-1AE0-4BB0-822D-65018EE676F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180991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6A644F-4648-44BE-BC67-F63F2502CC7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78042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7224B-96A5-4A54-B502-7462D6126CD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88571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23790-3DA7-4BBD-BC3A-1C30EB50F5D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7088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4BC898-E314-4BBD-986D-36FE6B4AB89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98155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992BB-599C-4F5D-85D2-4E33EA4FDA6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34382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A0B57-7834-4427-B1E0-818E5AECD6F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36403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B336C9-2030-46BA-83D1-6CD6D2D2901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0612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8A0F1A-3B25-4F18-A238-D3D8BA62FB5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42416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6BEA9-21C2-4256-B461-4421AE3267A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98435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39F9D-39D7-4B7B-82BE-2BD7BE7DAF6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00844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66FB09-11B4-45F3-81D6-3823F953D9D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84177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58F26-E699-4336-85FF-80F7C0C8CBE1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410482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97109-8B8D-4E48-A1E6-0A632E0BF106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47159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67820-FDD8-4D65-BF7E-A88DC92F8204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924679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23087-3EDA-49E9-BE0E-FA5FF8150B56}" type="datetime1">
              <a:rPr lang="en-GB" smtClean="0"/>
              <a:t>02/02/2023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8422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556E0D-D47B-4EA2-A574-7C497F150F08}" type="datetime1">
              <a:rPr lang="en-GB" smtClean="0"/>
              <a:t>02/02/2023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8406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0E3559-4DF4-4105-BC42-F0E83E711F81}" type="datetime1">
              <a:rPr lang="en-GB" smtClean="0"/>
              <a:t>02/02/2023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55683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14F064-5289-4B41-BCA8-C2DCA5A4C25D}" type="datetime1">
              <a:rPr lang="en-GB" smtClean="0"/>
              <a:t>02/02/2023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94586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5A6C1-9DDF-4279-8F07-35BEE30DB244}" type="datetime1">
              <a:rPr lang="en-GB" smtClean="0"/>
              <a:t>02/02/2023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199800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5166F-9A9F-463D-9646-4E1BCE97AD15}" type="datetime1">
              <a:rPr lang="en-GB" smtClean="0"/>
              <a:t>02/02/2023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62596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39C86-50A8-436B-BEAF-2CDA548AB4F8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86383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F1E04-6B2D-48DC-B6AA-486A66F8D992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73350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304035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648220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138559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9009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535048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093125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63387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414933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46739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02379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525446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C7411-A41F-4FB6-A252-97FB8AE3684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02526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B4A7C-BEB5-4CAD-89CB-8DF49128739B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765844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1949C-1695-4050-A478-AB4C5E51007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943703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85417-F89E-4ED1-B954-7CFD513BDEC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065355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95B79C-EC39-4BCC-9D2A-4B6B4A61FF1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281718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5FB1B-1963-49A9-AE4C-AFBE368346F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276062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3A5F8-30EC-4E73-960A-B1E7BCC8B38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6267256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1CC3D8-E38F-4C2C-97BF-4FEB9B91FF2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08147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382E7A-364E-4263-B1C4-607C43F82A99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560655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0ED97-8E7F-4291-BBCC-0E1E05F628D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52101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86344-393C-482E-A8DF-64BE27BEC27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331177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4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2571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5143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771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2858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543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18002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8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0948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4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63001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7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0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5166979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1575"/>
            </a:lvl1pPr>
            <a:lvl2pPr>
              <a:defRPr sz="1350"/>
            </a:lvl2pPr>
            <a:lvl3pPr>
              <a:defRPr sz="1125"/>
            </a:lvl3pPr>
            <a:lvl4pPr>
              <a:defRPr sz="1013"/>
            </a:lvl4pPr>
            <a:lvl5pPr>
              <a:defRPr sz="1013"/>
            </a:lvl5pPr>
            <a:lvl6pPr>
              <a:defRPr sz="1013"/>
            </a:lvl6pPr>
            <a:lvl7pPr>
              <a:defRPr sz="1013"/>
            </a:lvl7pPr>
            <a:lvl8pPr>
              <a:defRPr sz="1013"/>
            </a:lvl8pPr>
            <a:lvl9pPr>
              <a:defRPr sz="101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972223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7"/>
            <a:ext cx="4041775" cy="3414365"/>
          </a:xfrm>
        </p:spPr>
        <p:txBody>
          <a:bodyPr/>
          <a:lstStyle>
            <a:lvl1pPr>
              <a:defRPr sz="1350"/>
            </a:lvl1pPr>
            <a:lvl2pPr>
              <a:defRPr sz="1125"/>
            </a:lvl2pPr>
            <a:lvl3pPr>
              <a:defRPr sz="1013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61209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221208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52504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172173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029891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656592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125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9"/>
            <a:ext cx="5486400" cy="3824337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788"/>
            </a:lvl1pPr>
            <a:lvl2pPr marL="257175" indent="0">
              <a:buNone/>
              <a:defRPr sz="675"/>
            </a:lvl2pPr>
            <a:lvl3pPr marL="514350" indent="0">
              <a:buNone/>
              <a:defRPr sz="563"/>
            </a:lvl3pPr>
            <a:lvl4pPr marL="771525" indent="0">
              <a:buNone/>
              <a:defRPr sz="506"/>
            </a:lvl4pPr>
            <a:lvl5pPr marL="1028700" indent="0">
              <a:buNone/>
              <a:defRPr sz="506"/>
            </a:lvl5pPr>
            <a:lvl6pPr marL="1285875" indent="0">
              <a:buNone/>
              <a:defRPr sz="506"/>
            </a:lvl6pPr>
            <a:lvl7pPr marL="1543050" indent="0">
              <a:buNone/>
              <a:defRPr sz="506"/>
            </a:lvl7pPr>
            <a:lvl8pPr marL="1800225" indent="0">
              <a:buNone/>
              <a:defRPr sz="506"/>
            </a:lvl8pPr>
            <a:lvl9pPr marL="2057400" indent="0">
              <a:buNone/>
              <a:defRPr sz="506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056381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5797724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559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1DA46AD-3918-4245-923D-DF747EEFA1CC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A89CD3-6D2C-4578-AD5B-BCEF4FE3C9D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9831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57C043-1F07-413F-A4CE-8201BA790AE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5951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C51C733-A289-4299-9E1B-8B91330BF333}" type="datetime1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808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548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550E1-08F7-4C35-B614-AEDB441E352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D9A97C-9405-4FAA-93BF-390E86D5E43C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8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9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02/02/2023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6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0994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hdr="0" ftr="0" dt="0"/>
  <p:txStyles>
    <p:titleStyle>
      <a:lvl1pPr algn="ctr" defTabSz="514350" rtl="0" eaLnBrk="1" latinLnBrk="0" hangingPunct="1">
        <a:spcBef>
          <a:spcPct val="0"/>
        </a:spcBef>
        <a:buNone/>
        <a:defRPr sz="247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92881" indent="-192881" algn="l" defTabSz="51435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17910" indent="-160735" algn="l" defTabSz="514350" rtl="0" eaLnBrk="1" latinLnBrk="0" hangingPunct="1">
        <a:spcBef>
          <a:spcPct val="20000"/>
        </a:spcBef>
        <a:buFont typeface="Arial" pitchFamily="34" charset="0"/>
        <a:buChar char="–"/>
        <a:defRPr sz="1575" kern="1200">
          <a:solidFill>
            <a:schemeClr val="tx1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spcBef>
          <a:spcPct val="20000"/>
        </a:spcBef>
        <a:buFont typeface="Arial" pitchFamily="34" charset="0"/>
        <a:buChar char="–"/>
        <a:defRPr sz="1125" kern="1200">
          <a:solidFill>
            <a:schemeClr val="tx1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spcBef>
          <a:spcPct val="20000"/>
        </a:spcBef>
        <a:buFont typeface="Arial" pitchFamily="34" charset="0"/>
        <a:buChar char="»"/>
        <a:defRPr sz="1125" kern="1200">
          <a:solidFill>
            <a:schemeClr val="tx1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spcBef>
          <a:spcPct val="20000"/>
        </a:spcBef>
        <a:buFont typeface="Arial" pitchFamily="34" charset="0"/>
        <a:buChar char="•"/>
        <a:defRPr sz="112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h8OJ3X_k5AQ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emocracy.swansea.gov.uk/mgUserInfo.aspx?UID=392&amp;LLL=-1" TargetMode="External"/><Relationship Id="rId2" Type="http://schemas.openxmlformats.org/officeDocument/2006/relationships/hyperlink" Target="mailto:Mike.durke@uwtsd.ac.uk" TargetMode="External"/><Relationship Id="rId1" Type="http://schemas.openxmlformats.org/officeDocument/2006/relationships/slideLayout" Target="../slideLayouts/slideLayout46.xml"/><Relationship Id="rId4" Type="http://schemas.openxmlformats.org/officeDocument/2006/relationships/hyperlink" Target="https://twitter.com/Mikedurk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democracy.swansea.gov.uk/mgUserInfo.aspx?UID=392&amp;LLL=-1" TargetMode="External"/><Relationship Id="rId1" Type="http://schemas.openxmlformats.org/officeDocument/2006/relationships/slideLayout" Target="../slideLayouts/slideLayout46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9796" y="1886967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sz="5400" b="1" dirty="0">
                <a:solidFill>
                  <a:schemeClr val="bg1"/>
                </a:solidFill>
              </a:rPr>
              <a:t>Contemporary Issues in Policing &amp; Public Services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07504" y="3501008"/>
            <a:ext cx="8856984" cy="2592288"/>
          </a:xfrm>
        </p:spPr>
        <p:txBody>
          <a:bodyPr>
            <a:normAutofit fontScale="40000" lnSpcReduction="20000"/>
          </a:bodyPr>
          <a:lstStyle/>
          <a:p>
            <a:r>
              <a:rPr lang="en-GB" sz="10000" b="1" dirty="0">
                <a:solidFill>
                  <a:schemeClr val="bg1"/>
                </a:solidFill>
              </a:rPr>
              <a:t>2022</a:t>
            </a: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6000" b="1" dirty="0">
                <a:solidFill>
                  <a:schemeClr val="bg1"/>
                </a:solidFill>
              </a:rPr>
              <a:t>Mike </a:t>
            </a:r>
            <a:r>
              <a:rPr lang="en-GB" sz="6000" b="1" dirty="0" err="1">
                <a:solidFill>
                  <a:schemeClr val="bg1"/>
                </a:solidFill>
              </a:rPr>
              <a:t>Durke</a:t>
            </a:r>
            <a:r>
              <a:rPr lang="en-GB" sz="60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Senior Lecturer</a:t>
            </a:r>
          </a:p>
          <a:p>
            <a:r>
              <a:rPr lang="en-GB" sz="6000" b="1" dirty="0">
                <a:solidFill>
                  <a:schemeClr val="bg1"/>
                </a:solidFill>
              </a:rPr>
              <a:t>MA (Child Welfare), MBA, PGCE (PCET), BA (Hons) </a:t>
            </a:r>
          </a:p>
          <a:p>
            <a:r>
              <a:rPr lang="en-GB" sz="6000" b="1" dirty="0" err="1">
                <a:solidFill>
                  <a:schemeClr val="bg1"/>
                </a:solidFill>
              </a:rPr>
              <a:t>CMgr</a:t>
            </a:r>
            <a:r>
              <a:rPr lang="en-GB" sz="6000" b="1" dirty="0">
                <a:solidFill>
                  <a:schemeClr val="bg1"/>
                </a:solidFill>
              </a:rPr>
              <a:t>, FCMI, FHEA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 txBox="1">
            <a:spLocks/>
          </p:cNvSpPr>
          <p:nvPr/>
        </p:nvSpPr>
        <p:spPr>
          <a:xfrm>
            <a:off x="685800" y="2132856"/>
            <a:ext cx="7848600" cy="1165969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6" name="Subtitle 8"/>
          <p:cNvSpPr txBox="1">
            <a:spLocks/>
          </p:cNvSpPr>
          <p:nvPr/>
        </p:nvSpPr>
        <p:spPr>
          <a:xfrm>
            <a:off x="609600" y="1556792"/>
            <a:ext cx="8426896" cy="43924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None/>
              <a:defRPr sz="14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None/>
              <a:defRPr sz="13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>
                <a:srgbClr val="93A299"/>
              </a:buClr>
              <a:defRPr/>
            </a:pPr>
            <a:r>
              <a:rPr lang="en-US" sz="4000" dirty="0">
                <a:solidFill>
                  <a:schemeClr val="tx1"/>
                </a:solidFill>
                <a:latin typeface="Arial"/>
              </a:rPr>
              <a:t>Contemporary Issues in Policing &amp; Public Services </a:t>
            </a:r>
          </a:p>
          <a:p>
            <a:pPr lvl="0" algn="ctr">
              <a:buClr>
                <a:srgbClr val="93A299"/>
              </a:buClr>
              <a:defRPr/>
            </a:pPr>
            <a:endParaRPr lang="en-US" sz="40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  <a:defRPr/>
            </a:pPr>
            <a:r>
              <a:rPr lang="en-US" sz="4000" dirty="0">
                <a:solidFill>
                  <a:schemeClr val="tx1"/>
                </a:solidFill>
                <a:latin typeface="Arial"/>
              </a:rPr>
              <a:t>BMPL5004 &amp; BMPS5014</a:t>
            </a:r>
            <a:endParaRPr lang="en-GB" sz="4000" dirty="0">
              <a:solidFill>
                <a:schemeClr val="tx1"/>
              </a:solidFill>
              <a:latin typeface="Arial"/>
            </a:endParaRPr>
          </a:p>
          <a:p>
            <a:pPr lvl="0" algn="ctr">
              <a:buClr>
                <a:srgbClr val="93A299"/>
              </a:buClr>
            </a:pPr>
            <a:r>
              <a:rPr lang="en-GB" sz="3200" dirty="0">
                <a:solidFill>
                  <a:schemeClr val="tx1"/>
                </a:solidFill>
                <a:latin typeface="Arial"/>
                <a:hlinkClick r:id="rId2"/>
              </a:rPr>
              <a:t>Mike.durke@uwtsd.ac.uk</a:t>
            </a:r>
            <a:r>
              <a:rPr lang="en-GB" sz="2000" dirty="0">
                <a:solidFill>
                  <a:schemeClr val="tx1"/>
                </a:solidFill>
                <a:latin typeface="Arial"/>
              </a:rPr>
              <a:t> </a:t>
            </a:r>
          </a:p>
          <a:p>
            <a:pPr lvl="0" algn="ctr">
              <a:buClr>
                <a:srgbClr val="93A299"/>
              </a:buClr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 to Module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50856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04864"/>
            <a:ext cx="4038600" cy="41867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1. </a:t>
            </a:r>
            <a:r>
              <a:rPr lang="en-GB" b="1" dirty="0"/>
              <a:t>Overview</a:t>
            </a:r>
          </a:p>
          <a:p>
            <a:pPr lvl="1"/>
            <a:r>
              <a:rPr lang="en-GB" dirty="0"/>
              <a:t>Welcome</a:t>
            </a:r>
          </a:p>
          <a:p>
            <a:pPr lvl="1"/>
            <a:r>
              <a:rPr lang="en-GB" dirty="0"/>
              <a:t>Level of Study </a:t>
            </a:r>
          </a:p>
          <a:p>
            <a:pPr lvl="1"/>
            <a:r>
              <a:rPr lang="en-GB" dirty="0"/>
              <a:t>Aims of Module</a:t>
            </a:r>
          </a:p>
          <a:p>
            <a:pPr lvl="1"/>
            <a:r>
              <a:rPr lang="en-GB" dirty="0"/>
              <a:t>Learning Outcomes</a:t>
            </a:r>
          </a:p>
          <a:p>
            <a:pPr lvl="1"/>
            <a:r>
              <a:rPr lang="en-GB" dirty="0"/>
              <a:t>Lesson Content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995936" y="1628800"/>
            <a:ext cx="4926629" cy="43120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2. Assessments</a:t>
            </a:r>
          </a:p>
          <a:p>
            <a:pPr lvl="1"/>
            <a:r>
              <a:rPr lang="en-GB" dirty="0"/>
              <a:t>Deadline Dates</a:t>
            </a:r>
          </a:p>
          <a:p>
            <a:pPr lvl="1"/>
            <a:r>
              <a:rPr lang="en-GB" dirty="0"/>
              <a:t>Referencing </a:t>
            </a:r>
          </a:p>
          <a:p>
            <a:pPr lvl="1"/>
            <a:r>
              <a:rPr lang="en-GB" dirty="0"/>
              <a:t>Reading List </a:t>
            </a:r>
          </a:p>
          <a:p>
            <a:pPr marL="274320" lvl="1" indent="0">
              <a:buNone/>
            </a:pPr>
            <a:endParaRPr lang="en-GB" dirty="0"/>
          </a:p>
          <a:p>
            <a:r>
              <a:rPr lang="en-GB" b="1" dirty="0"/>
              <a:t>3. What success looks like</a:t>
            </a:r>
          </a:p>
          <a:p>
            <a:pPr lvl="1"/>
            <a:r>
              <a:rPr lang="en-GB" dirty="0"/>
              <a:t>You Will Need …</a:t>
            </a:r>
          </a:p>
          <a:p>
            <a:pPr lvl="1"/>
            <a:r>
              <a:rPr lang="en-GB" dirty="0"/>
              <a:t>VLE</a:t>
            </a:r>
          </a:p>
          <a:p>
            <a:pPr lvl="1"/>
            <a:r>
              <a:rPr lang="en-GB" dirty="0"/>
              <a:t>Your Next Steps …</a:t>
            </a:r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11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213F0-8B51-4C52-936B-8F99C4A51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Welcome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46D08A-7203-4C77-BD32-0C95A01ADC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330826" cy="398904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Mike Durke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Senior Lecturer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Programme Management for Public Services &amp; Criminology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Postgraduate: MA (Child Welfare), MBA, PGCE (PCET)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Undergraduate: BA (Hons) </a:t>
            </a:r>
          </a:p>
          <a:p>
            <a:pPr>
              <a:lnSpc>
                <a:spcPct val="90000"/>
              </a:lnSpc>
            </a:pPr>
            <a:r>
              <a:rPr lang="en-GB" sz="2200" dirty="0" err="1"/>
              <a:t>CMgr</a:t>
            </a:r>
            <a:r>
              <a:rPr lang="en-GB" sz="2200" dirty="0"/>
              <a:t>, FCMI, FHEA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See also, ’56+ years in 2 minutes’</a:t>
            </a:r>
          </a:p>
          <a:p>
            <a:pPr>
              <a:lnSpc>
                <a:spcPct val="90000"/>
              </a:lnSpc>
            </a:pPr>
            <a:endParaRPr lang="en-GB" sz="2200" dirty="0"/>
          </a:p>
        </p:txBody>
      </p:sp>
      <p:pic>
        <p:nvPicPr>
          <p:cNvPr id="6" name="Picture 5" descr="A picture containing person, person, indoor, shelf&#10;&#10;Description automatically generated">
            <a:extLst>
              <a:ext uri="{FF2B5EF4-FFF2-40B4-BE49-F238E27FC236}">
                <a16:creationId xmlns:a16="http://schemas.microsoft.com/office/drawing/2014/main" id="{D16603F3-8EEB-4C52-9FF0-E3DC8B59980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03" b="9318"/>
          <a:stretch/>
        </p:blipFill>
        <p:spPr>
          <a:xfrm>
            <a:off x="5008240" y="1844824"/>
            <a:ext cx="2948136" cy="2911958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D60AD8-5049-4F3E-A5C0-A310B94AC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376" y="6380972"/>
            <a:ext cx="730424" cy="340503"/>
          </a:xfrm>
        </p:spPr>
        <p:txBody>
          <a:bodyPr anchor="ctr"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F6BA3F-3DB4-4958-B019-83BF6722F82D}"/>
              </a:ext>
            </a:extLst>
          </p:cNvPr>
          <p:cNvSpPr txBox="1"/>
          <p:nvPr/>
        </p:nvSpPr>
        <p:spPr>
          <a:xfrm>
            <a:off x="4787555" y="5159895"/>
            <a:ext cx="384157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https://youtu.be/h8OJ3X_k5AQ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856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E97A15B-C16F-4452-B221-04BA6B05B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02001"/>
            <a:ext cx="8229600" cy="11430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C8EDE2F-0CE9-4B4C-B963-3690864D16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76871"/>
            <a:ext cx="8229600" cy="3240361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Email -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2"/>
              </a:rPr>
              <a:t>Mike.durke@uwtsd.ac.uk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Website -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3"/>
              </a:rPr>
              <a:t>www.mikedurke.co.uk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3A299"/>
              </a:buClr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Twitter -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  <a:hlinkClick r:id="rId4"/>
              </a:rPr>
              <a:t>https://twitter.com/Mikedurke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  <a:hlinkClick r:id="rId3"/>
            </a:endParaRPr>
          </a:p>
          <a:p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08E02B7-2867-4552-A661-B3645825A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6277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32D3D-09F2-47FB-ABFD-73914422C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418" y="887148"/>
            <a:ext cx="8229600" cy="1143000"/>
          </a:xfrm>
        </p:spPr>
        <p:txBody>
          <a:bodyPr/>
          <a:lstStyle/>
          <a:p>
            <a:r>
              <a:rPr lang="en-GB" dirty="0"/>
              <a:t>Swansea Councillor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5A06936-2F16-4A29-BD72-C05A081C4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7596DA-3EA5-4257-B7F4-BAB07A9A57D4}"/>
              </a:ext>
            </a:extLst>
          </p:cNvPr>
          <p:cNvSpPr txBox="1"/>
          <p:nvPr/>
        </p:nvSpPr>
        <p:spPr>
          <a:xfrm>
            <a:off x="1979712" y="5182474"/>
            <a:ext cx="617443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  <a:hlinkClick r:id="rId2"/>
              </a:rPr>
              <a:t>https://democracy.swansea.gov.uk/mgUserInfo.aspx?UID=392&amp;LLL=-1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2FF94-5224-4640-9F7C-828844A67B41}"/>
              </a:ext>
            </a:extLst>
          </p:cNvPr>
          <p:cNvSpPr txBox="1"/>
          <p:nvPr/>
        </p:nvSpPr>
        <p:spPr>
          <a:xfrm>
            <a:off x="755576" y="2175150"/>
            <a:ext cx="66967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Swansea Council website contains a huge amount of information relating to a very wide range of public service provision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Lists of councillors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Lists of meetings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Agenda packs and reports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Videos of public meetings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‘Scrutiny’ of what the council does and why it does it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We are accountable to the 245,000 people who live here!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01453D7-2DAF-4AAF-BDDE-B68DAC3948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2445" y="1988088"/>
            <a:ext cx="1563397" cy="218875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5F87492-CF13-4705-ACB7-725F276B2F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888" y="274638"/>
            <a:ext cx="1872208" cy="646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8836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28800"/>
            <a:ext cx="8496944" cy="453650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800" b="1" dirty="0"/>
              <a:t>Timetables &amp; Teaching</a:t>
            </a:r>
          </a:p>
          <a:p>
            <a:pPr marL="0" indent="0" algn="ctr">
              <a:buNone/>
            </a:pPr>
            <a:r>
              <a:rPr lang="en-GB" sz="4800" b="1" dirty="0"/>
              <a:t>On the Hwb</a:t>
            </a:r>
          </a:p>
          <a:p>
            <a:pPr marL="0" indent="0" algn="ctr">
              <a:buNone/>
            </a:pPr>
            <a:r>
              <a:rPr lang="en-GB" sz="4800" b="1" dirty="0"/>
              <a:t>Ensure your </a:t>
            </a:r>
            <a:r>
              <a:rPr lang="en-GB" sz="4800" b="1" dirty="0" err="1"/>
              <a:t>uwtsd</a:t>
            </a:r>
            <a:r>
              <a:rPr lang="en-GB" sz="4800" b="1" dirty="0"/>
              <a:t> email is working correctly</a:t>
            </a:r>
          </a:p>
          <a:p>
            <a:pPr marL="0" indent="0" algn="ctr">
              <a:buNone/>
            </a:pPr>
            <a:endParaRPr lang="en-GB" sz="36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615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51520" y="151791"/>
            <a:ext cx="4629150" cy="804554"/>
          </a:xfrm>
        </p:spPr>
        <p:txBody>
          <a:bodyPr>
            <a:noAutofit/>
          </a:bodyPr>
          <a:lstStyle/>
          <a:p>
            <a:pPr algn="l"/>
            <a:r>
              <a:rPr lang="en-GB" sz="4800" dirty="0"/>
              <a:t>Semester 2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21054" y="1097067"/>
            <a:ext cx="8712968" cy="2332580"/>
          </a:xfrm>
          <a:solidFill>
            <a:schemeClr val="accent1"/>
          </a:solidFill>
        </p:spPr>
        <p:txBody>
          <a:bodyPr>
            <a:normAutofit/>
          </a:bodyPr>
          <a:lstStyle/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800" b="1" dirty="0">
                <a:solidFill>
                  <a:srgbClr val="292934"/>
                </a:solidFill>
                <a:latin typeface="Arial"/>
              </a:rPr>
              <a:t>Weeks 1 – 6 (w/b)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800" dirty="0">
                <a:solidFill>
                  <a:srgbClr val="292934"/>
                </a:solidFill>
                <a:latin typeface="Arial"/>
              </a:rPr>
              <a:t>30</a:t>
            </a:r>
            <a:r>
              <a:rPr lang="en-GB" sz="28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 January 2023 – 6</a:t>
            </a:r>
            <a:r>
              <a:rPr lang="en-GB" sz="28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 March 2023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800" b="1" dirty="0">
                <a:solidFill>
                  <a:srgbClr val="292934"/>
                </a:solidFill>
                <a:latin typeface="Arial"/>
              </a:rPr>
              <a:t>Assignment 1 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– Friday 10</a:t>
            </a:r>
            <a:r>
              <a:rPr lang="en-GB" sz="28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 March 11.59pm</a:t>
            </a:r>
          </a:p>
          <a:p>
            <a:pPr marL="0" indent="0" algn="ctr">
              <a:buClr>
                <a:srgbClr val="93A299"/>
              </a:buClr>
              <a:buSzPct val="85000"/>
              <a:buNone/>
            </a:pPr>
            <a:r>
              <a:rPr lang="en-GB" sz="2800" dirty="0">
                <a:solidFill>
                  <a:srgbClr val="292934"/>
                </a:solidFill>
                <a:latin typeface="Arial"/>
              </a:rPr>
              <a:t>Week 7 (13</a:t>
            </a:r>
            <a:r>
              <a:rPr lang="en-GB" sz="28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 March) – no taught classes</a:t>
            </a:r>
            <a:endParaRPr lang="en-GB" sz="1688" dirty="0">
              <a:solidFill>
                <a:srgbClr val="292934"/>
              </a:solidFill>
              <a:latin typeface="Arial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75463" y="3538489"/>
            <a:ext cx="8784976" cy="3108543"/>
          </a:xfrm>
          <a:prstGeom prst="rect">
            <a:avLst/>
          </a:prstGeom>
          <a:solidFill>
            <a:srgbClr val="FFC000"/>
          </a:solidFill>
        </p:spPr>
        <p:txBody>
          <a:bodyPr wrap="square">
            <a:spAutoFit/>
          </a:bodyPr>
          <a:lstStyle/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800" b="1" dirty="0">
                <a:solidFill>
                  <a:srgbClr val="292934"/>
                </a:solidFill>
                <a:latin typeface="Arial"/>
              </a:rPr>
              <a:t>Weeks 8 - 9 (w/b)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800" dirty="0">
                <a:solidFill>
                  <a:srgbClr val="292934"/>
                </a:solidFill>
                <a:latin typeface="Arial"/>
              </a:rPr>
              <a:t>20</a:t>
            </a:r>
            <a:r>
              <a:rPr lang="en-GB" sz="28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 March – 27</a:t>
            </a:r>
            <a:r>
              <a:rPr lang="en-GB" sz="28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 March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800" dirty="0">
                <a:solidFill>
                  <a:srgbClr val="292934"/>
                </a:solidFill>
                <a:latin typeface="Arial"/>
              </a:rPr>
              <a:t>Easter break 3</a:t>
            </a:r>
            <a:r>
              <a:rPr lang="en-GB" sz="2800" baseline="30000" dirty="0">
                <a:solidFill>
                  <a:srgbClr val="292934"/>
                </a:solidFill>
                <a:latin typeface="Arial"/>
              </a:rPr>
              <a:t>rd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 April – 21</a:t>
            </a:r>
            <a:r>
              <a:rPr lang="en-GB" sz="2800" baseline="30000" dirty="0">
                <a:solidFill>
                  <a:srgbClr val="292934"/>
                </a:solidFill>
                <a:latin typeface="Arial"/>
              </a:rPr>
              <a:t>st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 April 2023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800" b="1" dirty="0">
                <a:solidFill>
                  <a:srgbClr val="292934"/>
                </a:solidFill>
                <a:latin typeface="Arial"/>
              </a:rPr>
              <a:t>Week 10 – 11 (w/b)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800" dirty="0">
                <a:solidFill>
                  <a:srgbClr val="292934"/>
                </a:solidFill>
                <a:latin typeface="Arial"/>
              </a:rPr>
              <a:t>24</a:t>
            </a:r>
            <a:r>
              <a:rPr lang="en-GB" sz="28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 April – 1</a:t>
            </a:r>
            <a:r>
              <a:rPr lang="en-GB" sz="2800" baseline="30000" dirty="0">
                <a:solidFill>
                  <a:srgbClr val="292934"/>
                </a:solidFill>
                <a:latin typeface="Arial"/>
              </a:rPr>
              <a:t>st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 May</a:t>
            </a:r>
          </a:p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800" b="1" dirty="0">
                <a:solidFill>
                  <a:srgbClr val="292934"/>
                </a:solidFill>
                <a:latin typeface="Arial"/>
              </a:rPr>
              <a:t>Assignment 2 – 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Friday 5</a:t>
            </a:r>
            <a:r>
              <a:rPr lang="en-GB" sz="2800" baseline="30000" dirty="0">
                <a:solidFill>
                  <a:srgbClr val="292934"/>
                </a:solidFill>
                <a:latin typeface="Arial"/>
              </a:rPr>
              <a:t>th</a:t>
            </a:r>
            <a:r>
              <a:rPr lang="en-GB" sz="2800" dirty="0">
                <a:solidFill>
                  <a:srgbClr val="292934"/>
                </a:solidFill>
                <a:latin typeface="Arial"/>
              </a:rPr>
              <a:t> May at 11.59pm</a:t>
            </a:r>
          </a:p>
        </p:txBody>
      </p:sp>
      <p:sp>
        <p:nvSpPr>
          <p:cNvPr id="4" name="Rectangle 3"/>
          <p:cNvSpPr/>
          <p:nvPr/>
        </p:nvSpPr>
        <p:spPr>
          <a:xfrm>
            <a:off x="7161927" y="323235"/>
            <a:ext cx="15888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defTabSz="514350">
              <a:spcBef>
                <a:spcPct val="20000"/>
              </a:spcBef>
              <a:buClr>
                <a:srgbClr val="93A299"/>
              </a:buClr>
              <a:buSzPct val="85000"/>
              <a:defRPr/>
            </a:pPr>
            <a:r>
              <a:rPr lang="en-GB" sz="2400" dirty="0">
                <a:solidFill>
                  <a:srgbClr val="292934"/>
                </a:solidFill>
                <a:latin typeface="Arial"/>
              </a:rPr>
              <a:t>20 Credits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514350">
              <a:defRPr/>
            </a:pPr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 defTabSz="514350">
                <a:defRPr/>
              </a:pPr>
              <a:t>8</a:t>
            </a:fld>
            <a:endParaRPr lang="en-GB" dirty="0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758247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Level of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435280" cy="4536504"/>
          </a:xfrm>
        </p:spPr>
        <p:txBody>
          <a:bodyPr>
            <a:noAutofit/>
          </a:bodyPr>
          <a:lstStyle/>
          <a:p>
            <a:r>
              <a:rPr lang="en-US" sz="2800" dirty="0"/>
              <a:t>Level 5 reflects the ability </a:t>
            </a:r>
            <a:r>
              <a:rPr lang="en-US" sz="2800" b="1" dirty="0"/>
              <a:t>to identify and use relevant understanding, methods and skills </a:t>
            </a:r>
            <a:r>
              <a:rPr lang="en-US" sz="2800" dirty="0"/>
              <a:t>to address broadly-defined, complex problems. </a:t>
            </a:r>
          </a:p>
          <a:p>
            <a:r>
              <a:rPr lang="en-US" sz="2800" b="1" dirty="0"/>
              <a:t>Taking responsibility </a:t>
            </a:r>
            <a:r>
              <a:rPr lang="en-US" sz="2800" dirty="0"/>
              <a:t>for planning and developing courses of action as well as exercising autonomy and judgement within broad parameters. </a:t>
            </a:r>
          </a:p>
          <a:p>
            <a:r>
              <a:rPr lang="en-US" sz="2800" dirty="0"/>
              <a:t>Reflects understanding of </a:t>
            </a:r>
            <a:r>
              <a:rPr lang="en-US" sz="2800" b="1" dirty="0"/>
              <a:t>different perspectives</a:t>
            </a:r>
            <a:r>
              <a:rPr lang="en-US" sz="2800" dirty="0"/>
              <a:t>, approaches or schools of thought and the reasoning behind them.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810784" y="329973"/>
            <a:ext cx="2333216" cy="1063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387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87214" y="5589240"/>
            <a:ext cx="2369571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10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CBA558C-7B1E-4F9D-A3BE-01C023ECB9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4087" y="342900"/>
            <a:ext cx="4695825" cy="617220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0628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241724" y="5018087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457200" y="1700808"/>
            <a:ext cx="8435280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0"/>
              </a:spcAft>
            </a:pP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0"/>
              </a:spcAft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11</a:t>
            </a:fld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078D4E-3425-442A-9518-351028E0C017}"/>
              </a:ext>
            </a:extLst>
          </p:cNvPr>
          <p:cNvSpPr/>
          <p:nvPr/>
        </p:nvSpPr>
        <p:spPr>
          <a:xfrm>
            <a:off x="354360" y="2420888"/>
            <a:ext cx="8435280" cy="2215991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/>
              <a:t>Assessment Component 1 - 50% Practical</a:t>
            </a:r>
          </a:p>
          <a:p>
            <a:endParaRPr lang="en-US" sz="2400" dirty="0"/>
          </a:p>
          <a:p>
            <a:r>
              <a:rPr lang="en-US" sz="2400" dirty="0"/>
              <a:t>Students are required to work as a team member to identify a contemporary issue for public services and to evaluate the various media sources which shape public perception.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6485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99456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Assessments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277728" y="5068550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12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51397BF-884A-430C-8517-173DAA688446}"/>
              </a:ext>
            </a:extLst>
          </p:cNvPr>
          <p:cNvSpPr/>
          <p:nvPr/>
        </p:nvSpPr>
        <p:spPr>
          <a:xfrm>
            <a:off x="457200" y="2492707"/>
            <a:ext cx="8507288" cy="2215991"/>
          </a:xfrm>
          <a:prstGeom prst="rect">
            <a:avLst/>
          </a:prstGeom>
          <a:solidFill>
            <a:srgbClr val="FFFF00"/>
          </a:solidFill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US" sz="2400" dirty="0"/>
              <a:t>Assessment Component  - 50% Coursework</a:t>
            </a:r>
          </a:p>
          <a:p>
            <a:endParaRPr lang="en-US" dirty="0"/>
          </a:p>
          <a:p>
            <a:r>
              <a:rPr lang="en-US" sz="2400" dirty="0"/>
              <a:t>Students are required to write an essay of 2,000 words through which they demonstrate their understanding of the many challenges faced in 2023; and how partnership-working and collaboration can make a difference. </a:t>
            </a:r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23528" y="188640"/>
            <a:ext cx="8568952" cy="259228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4800" b="1" u="sng" dirty="0"/>
              <a:t>Assignment 1 </a:t>
            </a:r>
          </a:p>
          <a:p>
            <a:pPr marL="0" indent="0" algn="ctr">
              <a:buNone/>
            </a:pPr>
            <a:r>
              <a:rPr lang="en-GB" sz="4800" b="1" dirty="0"/>
              <a:t>11.59pm on Friday 10</a:t>
            </a:r>
            <a:r>
              <a:rPr lang="en-GB" sz="4800" b="1" baseline="30000" dirty="0"/>
              <a:t>th</a:t>
            </a:r>
            <a:r>
              <a:rPr lang="en-GB" sz="4800" b="1" dirty="0"/>
              <a:t>  March 2023</a:t>
            </a:r>
          </a:p>
        </p:txBody>
      </p:sp>
      <p:sp>
        <p:nvSpPr>
          <p:cNvPr id="2" name="Rectangle 1"/>
          <p:cNvSpPr/>
          <p:nvPr/>
        </p:nvSpPr>
        <p:spPr>
          <a:xfrm>
            <a:off x="971600" y="2996952"/>
            <a:ext cx="7272808" cy="24560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1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Assignment 2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4800" b="1" dirty="0">
                <a:solidFill>
                  <a:prstClr val="black"/>
                </a:solidFill>
                <a:latin typeface="Myriad Pro"/>
              </a:rPr>
              <a:t>11.59pm on Friday 5</a:t>
            </a:r>
            <a:r>
              <a:rPr lang="en-GB" sz="4800" b="1" baseline="30000" dirty="0">
                <a:solidFill>
                  <a:prstClr val="black"/>
                </a:solidFill>
                <a:latin typeface="Myriad Pro"/>
              </a:rPr>
              <a:t>th</a:t>
            </a:r>
            <a:r>
              <a:rPr lang="en-GB" sz="4800" b="1" dirty="0">
                <a:solidFill>
                  <a:prstClr val="black"/>
                </a:solidFill>
                <a:latin typeface="Myriad Pro"/>
              </a:rPr>
              <a:t> May 2023</a:t>
            </a:r>
            <a:endParaRPr kumimoji="0" lang="en-GB" sz="4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9268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29286"/>
            <a:ext cx="8229600" cy="990600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Referencing</a:t>
            </a:r>
            <a:r>
              <a:rPr lang="en-GB" sz="6000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8435280" cy="3240360"/>
          </a:xfrm>
        </p:spPr>
        <p:txBody>
          <a:bodyPr>
            <a:normAutofit/>
          </a:bodyPr>
          <a:lstStyle/>
          <a:p>
            <a:r>
              <a:rPr lang="en-GB" sz="2800" dirty="0"/>
              <a:t>How did you get on with Harvard at Level 4?</a:t>
            </a:r>
          </a:p>
          <a:p>
            <a:r>
              <a:rPr lang="en-GB" sz="2800" dirty="0"/>
              <a:t>Self-assessment is of fundamental importance</a:t>
            </a:r>
          </a:p>
          <a:p>
            <a:r>
              <a:rPr lang="en-GB" sz="2800" dirty="0"/>
              <a:t>If you know you are not 100% now is your time to become a Harvard master</a:t>
            </a:r>
          </a:p>
          <a:p>
            <a:r>
              <a:rPr lang="en-GB" sz="2800" dirty="0"/>
              <a:t>Author’s surname, initial, (year), title, place of publication: publisher</a:t>
            </a:r>
          </a:p>
          <a:p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383432"/>
          </a:xfrm>
        </p:spPr>
        <p:txBody>
          <a:bodyPr>
            <a:noAutofit/>
          </a:bodyPr>
          <a:lstStyle/>
          <a:p>
            <a:r>
              <a:rPr lang="en-GB" sz="6000" dirty="0">
                <a:solidFill>
                  <a:schemeClr val="tx1"/>
                </a:solidFill>
              </a:rPr>
              <a:t>Reading Lists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76872"/>
            <a:ext cx="8507288" cy="3528392"/>
          </a:xfrm>
        </p:spPr>
        <p:txBody>
          <a:bodyPr>
            <a:normAutofit/>
          </a:bodyPr>
          <a:lstStyle/>
          <a:p>
            <a:r>
              <a:rPr lang="en-GB" dirty="0"/>
              <a:t>You can use campus libraries in this building and campuses</a:t>
            </a:r>
          </a:p>
          <a:p>
            <a:r>
              <a:rPr lang="en-GB" dirty="0"/>
              <a:t>Library staff will help you to access a huge amount of information which is available electronically in addition to hard copies of books and journals</a:t>
            </a:r>
          </a:p>
          <a:p>
            <a:r>
              <a:rPr lang="en-GB" dirty="0"/>
              <a:t>Libraries will order in books from other campuses or buy them in for you</a:t>
            </a:r>
          </a:p>
          <a:p>
            <a:r>
              <a:rPr lang="en-GB" dirty="0"/>
              <a:t>DON’T BE AFRAID TO REQUEST WHAT YOU NEED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8683" y="1196752"/>
            <a:ext cx="2986634" cy="39821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36" y="55485"/>
            <a:ext cx="2997636" cy="3996848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E24340-6F84-44FE-883D-47D1134B3F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7990" y="2708920"/>
            <a:ext cx="2804020" cy="3982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2826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C045E8-6051-40CA-8668-78EF281C8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6425" y="119062"/>
            <a:ext cx="5391150" cy="661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71104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9906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Virtual Learning Environment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F2F8A10-4287-4BE8-ACD7-B40DB3D6C2A8}" type="slidenum">
              <a:rPr kumimoji="0" lang="en-GB" sz="1400" b="1" i="0" u="none" strike="noStrike" kern="1200" cap="none" spc="0" normalizeH="0" baseline="0" noProof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400" b="1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4F21CE6-0169-4A35-9F63-6EE4F85303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79913"/>
            <a:ext cx="9144000" cy="37141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C44680F-349F-4A60-9F4F-B6E233BA15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1562" y="4555201"/>
            <a:ext cx="7000875" cy="233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9822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628650" y="365126"/>
            <a:ext cx="4015358" cy="2539490"/>
          </a:xfrm>
        </p:spPr>
        <p:txBody>
          <a:bodyPr>
            <a:noAutofit/>
          </a:bodyPr>
          <a:lstStyle/>
          <a:p>
            <a:r>
              <a:rPr lang="en-GB" sz="6000" dirty="0"/>
              <a:t>Essential building blocks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D9A97C-9405-4FAA-93BF-390E86D5E43C}" type="slidenum">
              <a:rPr kumimoji="0" lang="en-GB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561978" y="4747039"/>
            <a:ext cx="6953371" cy="95811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Read!</a:t>
            </a:r>
          </a:p>
        </p:txBody>
      </p:sp>
      <p:sp>
        <p:nvSpPr>
          <p:cNvPr id="5" name="Rectangle 4"/>
          <p:cNvSpPr/>
          <p:nvPr/>
        </p:nvSpPr>
        <p:spPr>
          <a:xfrm>
            <a:off x="3131840" y="3776412"/>
            <a:ext cx="5383510" cy="98313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Reference correctly</a:t>
            </a:r>
          </a:p>
        </p:txBody>
      </p:sp>
      <p:sp>
        <p:nvSpPr>
          <p:cNvPr id="6" name="Rectangle 5"/>
          <p:cNvSpPr/>
          <p:nvPr/>
        </p:nvSpPr>
        <p:spPr>
          <a:xfrm>
            <a:off x="251519" y="5705157"/>
            <a:ext cx="8263829" cy="983135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Attend!</a:t>
            </a:r>
          </a:p>
        </p:txBody>
      </p:sp>
      <p:sp>
        <p:nvSpPr>
          <p:cNvPr id="7" name="Rectangle 6"/>
          <p:cNvSpPr/>
          <p:nvPr/>
        </p:nvSpPr>
        <p:spPr>
          <a:xfrm>
            <a:off x="4499992" y="2908466"/>
            <a:ext cx="4015358" cy="8640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 tenacious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1681" y="241927"/>
            <a:ext cx="2532537" cy="2532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925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D9A97C-9405-4FAA-93BF-390E86D5E43C}" type="slidenum">
              <a:rPr kumimoji="0" lang="en-GB" sz="9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0"/>
            <a:ext cx="73152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01047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732" y="401013"/>
            <a:ext cx="4824536" cy="6055974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875541-8164-4CC7-9F2F-6F0C49BB858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0733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3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1304</TotalTime>
  <Words>650</Words>
  <Application>Microsoft Office PowerPoint</Application>
  <PresentationFormat>On-screen Show (4:3)</PresentationFormat>
  <Paragraphs>120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21</vt:i4>
      </vt:variant>
    </vt:vector>
  </HeadingPairs>
  <TitlesOfParts>
    <vt:vector size="32" baseType="lpstr">
      <vt:lpstr>Arial</vt:lpstr>
      <vt:lpstr>Calibri</vt:lpstr>
      <vt:lpstr>Calibri Light</vt:lpstr>
      <vt:lpstr>Myriad Pro</vt:lpstr>
      <vt:lpstr>Clarity</vt:lpstr>
      <vt:lpstr>20140311PresentationUWTSDTemplate</vt:lpstr>
      <vt:lpstr>1_Office Theme</vt:lpstr>
      <vt:lpstr>1_Clarity</vt:lpstr>
      <vt:lpstr>1_20140311PresentationUWTSDTemplate</vt:lpstr>
      <vt:lpstr>2_Office Theme</vt:lpstr>
      <vt:lpstr>3_20140311PresentationUWTSDTemplate</vt:lpstr>
      <vt:lpstr>Contemporary Issues in Policing &amp; Public Services</vt:lpstr>
      <vt:lpstr>Introduction to Module</vt:lpstr>
      <vt:lpstr>Contents</vt:lpstr>
      <vt:lpstr>Welcome</vt:lpstr>
      <vt:lpstr>PowerPoint Presentation</vt:lpstr>
      <vt:lpstr>Swansea Councillor</vt:lpstr>
      <vt:lpstr>PowerPoint Presentation</vt:lpstr>
      <vt:lpstr>Semester 2</vt:lpstr>
      <vt:lpstr>Level of Study</vt:lpstr>
      <vt:lpstr>PowerPoint Presentation</vt:lpstr>
      <vt:lpstr>Assessments</vt:lpstr>
      <vt:lpstr>Assessments</vt:lpstr>
      <vt:lpstr>PowerPoint Presentation</vt:lpstr>
      <vt:lpstr>Referencing </vt:lpstr>
      <vt:lpstr>Reading Lists</vt:lpstr>
      <vt:lpstr>PowerPoint Presentation</vt:lpstr>
      <vt:lpstr>PowerPoint Presentation</vt:lpstr>
      <vt:lpstr>Virtual Learning Environment </vt:lpstr>
      <vt:lpstr>Essential building blocks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Mike Durke</cp:lastModifiedBy>
  <cp:revision>91</cp:revision>
  <dcterms:created xsi:type="dcterms:W3CDTF">2014-09-13T13:55:51Z</dcterms:created>
  <dcterms:modified xsi:type="dcterms:W3CDTF">2023-02-02T09:47:34Z</dcterms:modified>
</cp:coreProperties>
</file>