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66" r:id="rId2"/>
    <p:sldId id="267" r:id="rId3"/>
    <p:sldId id="268" r:id="rId4"/>
    <p:sldId id="256" r:id="rId5"/>
    <p:sldId id="257" r:id="rId6"/>
    <p:sldId id="258" r:id="rId7"/>
    <p:sldId id="265" r:id="rId8"/>
    <p:sldId id="270" r:id="rId9"/>
    <p:sldId id="271" r:id="rId10"/>
    <p:sldId id="273" r:id="rId11"/>
    <p:sldId id="259" r:id="rId12"/>
    <p:sldId id="276" r:id="rId13"/>
    <p:sldId id="260" r:id="rId14"/>
    <p:sldId id="272" r:id="rId15"/>
    <p:sldId id="277" r:id="rId16"/>
    <p:sldId id="261" r:id="rId17"/>
    <p:sldId id="278" r:id="rId18"/>
    <p:sldId id="275" r:id="rId19"/>
    <p:sldId id="269" r:id="rId20"/>
    <p:sldId id="264" r:id="rId21"/>
    <p:sldId id="262" r:id="rId22"/>
    <p:sldId id="274"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72C789-F549-C718-234D-86FEC13B8CD3}" v="52" dt="2022-01-11T21:55:11.808"/>
    <p1510:client id="{9D79FBC0-6154-4425-8E42-45D84F782C8D}" v="14406" dt="2022-01-11T21:35:32.488"/>
    <p1510:client id="{AE09CB6A-55F5-54C4-FF45-F797822A00CF}" v="301" dt="2022-01-11T21:46:37.8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9D79FBC0-6154-4425-8E42-45D84F782C8D}"/>
    <pc:docChg chg="modSld">
      <pc:chgData name="" userId="" providerId="" clId="Web-{9D79FBC0-6154-4425-8E42-45D84F782C8D}" dt="2022-01-11T17:55:28.647" v="0" actId="20577"/>
      <pc:docMkLst>
        <pc:docMk/>
      </pc:docMkLst>
      <pc:sldChg chg="modSp">
        <pc:chgData name="" userId="" providerId="" clId="Web-{9D79FBC0-6154-4425-8E42-45D84F782C8D}" dt="2022-01-11T17:55:28.647" v="0" actId="20577"/>
        <pc:sldMkLst>
          <pc:docMk/>
          <pc:sldMk cId="2567428515" sldId="277"/>
        </pc:sldMkLst>
        <pc:spChg chg="mod">
          <ac:chgData name="" userId="" providerId="" clId="Web-{9D79FBC0-6154-4425-8E42-45D84F782C8D}" dt="2022-01-11T17:55:28.647" v="0" actId="20577"/>
          <ac:spMkLst>
            <pc:docMk/>
            <pc:sldMk cId="2567428515" sldId="277"/>
            <ac:spMk id="4" creationId="{A28DFE99-3F38-4EF5-8EA2-EF9A3038BE06}"/>
          </ac:spMkLst>
        </pc:spChg>
      </pc:sldChg>
    </pc:docChg>
  </pc:docChgLst>
  <pc:docChgLst>
    <pc:chgData name="Alisha John (1901242)" userId="S::1901242@student.uwtsd.ac.uk::568dbf34-64d5-478a-bb87-20a2299039cf" providerId="AD" clId="Web-{AE09CB6A-55F5-54C4-FF45-F797822A00CF}"/>
    <pc:docChg chg="modSld modMainMaster">
      <pc:chgData name="Alisha John (1901242)" userId="S::1901242@student.uwtsd.ac.uk::568dbf34-64d5-478a-bb87-20a2299039cf" providerId="AD" clId="Web-{AE09CB6A-55F5-54C4-FF45-F797822A00CF}" dt="2022-01-11T21:46:37.841" v="244" actId="1076"/>
      <pc:docMkLst>
        <pc:docMk/>
      </pc:docMkLst>
      <pc:sldChg chg="modSp">
        <pc:chgData name="Alisha John (1901242)" userId="S::1901242@student.uwtsd.ac.uk::568dbf34-64d5-478a-bb87-20a2299039cf" providerId="AD" clId="Web-{AE09CB6A-55F5-54C4-FF45-F797822A00CF}" dt="2022-01-11T21:41:29.005" v="160"/>
        <pc:sldMkLst>
          <pc:docMk/>
          <pc:sldMk cId="4061055081" sldId="259"/>
        </pc:sldMkLst>
        <pc:graphicFrameChg chg="mod modGraphic">
          <ac:chgData name="Alisha John (1901242)" userId="S::1901242@student.uwtsd.ac.uk::568dbf34-64d5-478a-bb87-20a2299039cf" providerId="AD" clId="Web-{AE09CB6A-55F5-54C4-FF45-F797822A00CF}" dt="2022-01-11T21:41:29.005" v="160"/>
          <ac:graphicFrameMkLst>
            <pc:docMk/>
            <pc:sldMk cId="4061055081" sldId="259"/>
            <ac:graphicFrameMk id="6" creationId="{B27EF02B-5054-43D3-BA81-5C0E4EF5CC16}"/>
          </ac:graphicFrameMkLst>
        </pc:graphicFrameChg>
      </pc:sldChg>
      <pc:sldChg chg="modSp">
        <pc:chgData name="Alisha John (1901242)" userId="S::1901242@student.uwtsd.ac.uk::568dbf34-64d5-478a-bb87-20a2299039cf" providerId="AD" clId="Web-{AE09CB6A-55F5-54C4-FF45-F797822A00CF}" dt="2022-01-11T21:42:00.490" v="180"/>
        <pc:sldMkLst>
          <pc:docMk/>
          <pc:sldMk cId="2981500613" sldId="260"/>
        </pc:sldMkLst>
        <pc:graphicFrameChg chg="mod modGraphic">
          <ac:chgData name="Alisha John (1901242)" userId="S::1901242@student.uwtsd.ac.uk::568dbf34-64d5-478a-bb87-20a2299039cf" providerId="AD" clId="Web-{AE09CB6A-55F5-54C4-FF45-F797822A00CF}" dt="2022-01-11T21:42:00.490" v="180"/>
          <ac:graphicFrameMkLst>
            <pc:docMk/>
            <pc:sldMk cId="2981500613" sldId="260"/>
            <ac:graphicFrameMk id="6" creationId="{2CAB6048-BC70-41C4-9A4B-3C20F234B65F}"/>
          </ac:graphicFrameMkLst>
        </pc:graphicFrameChg>
      </pc:sldChg>
      <pc:sldChg chg="modSp">
        <pc:chgData name="Alisha John (1901242)" userId="S::1901242@student.uwtsd.ac.uk::568dbf34-64d5-478a-bb87-20a2299039cf" providerId="AD" clId="Web-{AE09CB6A-55F5-54C4-FF45-F797822A00CF}" dt="2022-01-11T21:43:06.617" v="202"/>
        <pc:sldMkLst>
          <pc:docMk/>
          <pc:sldMk cId="2515366053" sldId="261"/>
        </pc:sldMkLst>
        <pc:graphicFrameChg chg="mod modGraphic">
          <ac:chgData name="Alisha John (1901242)" userId="S::1901242@student.uwtsd.ac.uk::568dbf34-64d5-478a-bb87-20a2299039cf" providerId="AD" clId="Web-{AE09CB6A-55F5-54C4-FF45-F797822A00CF}" dt="2022-01-11T21:43:06.617" v="202"/>
          <ac:graphicFrameMkLst>
            <pc:docMk/>
            <pc:sldMk cId="2515366053" sldId="261"/>
            <ac:graphicFrameMk id="6" creationId="{A4A2FAA9-5193-47FC-A1B0-BA65B7689DD0}"/>
          </ac:graphicFrameMkLst>
        </pc:graphicFrameChg>
      </pc:sldChg>
      <pc:sldChg chg="addSp modSp">
        <pc:chgData name="Alisha John (1901242)" userId="S::1901242@student.uwtsd.ac.uk::568dbf34-64d5-478a-bb87-20a2299039cf" providerId="AD" clId="Web-{AE09CB6A-55F5-54C4-FF45-F797822A00CF}" dt="2022-01-11T21:45:27.027" v="236"/>
        <pc:sldMkLst>
          <pc:docMk/>
          <pc:sldMk cId="3245764970" sldId="262"/>
        </pc:sldMkLst>
        <pc:spChg chg="mod">
          <ac:chgData name="Alisha John (1901242)" userId="S::1901242@student.uwtsd.ac.uk::568dbf34-64d5-478a-bb87-20a2299039cf" providerId="AD" clId="Web-{AE09CB6A-55F5-54C4-FF45-F797822A00CF}" dt="2022-01-11T21:44:47.401" v="230" actId="20577"/>
          <ac:spMkLst>
            <pc:docMk/>
            <pc:sldMk cId="3245764970" sldId="262"/>
            <ac:spMk id="3" creationId="{1F1F482A-D5D3-4AEA-8EC9-944ABEBDB75E}"/>
          </ac:spMkLst>
        </pc:spChg>
        <pc:spChg chg="add mod">
          <ac:chgData name="Alisha John (1901242)" userId="S::1901242@student.uwtsd.ac.uk::568dbf34-64d5-478a-bb87-20a2299039cf" providerId="AD" clId="Web-{AE09CB6A-55F5-54C4-FF45-F797822A00CF}" dt="2022-01-11T21:45:27.027" v="236"/>
          <ac:spMkLst>
            <pc:docMk/>
            <pc:sldMk cId="3245764970" sldId="262"/>
            <ac:spMk id="4" creationId="{4E0F521A-240A-4AD3-81AE-014DA23EAA34}"/>
          </ac:spMkLst>
        </pc:spChg>
      </pc:sldChg>
      <pc:sldChg chg="addSp modSp">
        <pc:chgData name="Alisha John (1901242)" userId="S::1901242@student.uwtsd.ac.uk::568dbf34-64d5-478a-bb87-20a2299039cf" providerId="AD" clId="Web-{AE09CB6A-55F5-54C4-FF45-F797822A00CF}" dt="2022-01-11T21:46:01.949" v="242" actId="20577"/>
        <pc:sldMkLst>
          <pc:docMk/>
          <pc:sldMk cId="822465834" sldId="270"/>
        </pc:sldMkLst>
        <pc:spChg chg="mod">
          <ac:chgData name="Alisha John (1901242)" userId="S::1901242@student.uwtsd.ac.uk::568dbf34-64d5-478a-bb87-20a2299039cf" providerId="AD" clId="Web-{AE09CB6A-55F5-54C4-FF45-F797822A00CF}" dt="2022-01-11T21:45:47.871" v="237" actId="1076"/>
          <ac:spMkLst>
            <pc:docMk/>
            <pc:sldMk cId="822465834" sldId="270"/>
            <ac:spMk id="2" creationId="{039F7C34-165C-4EE5-9579-D0A47BC4B913}"/>
          </ac:spMkLst>
        </pc:spChg>
        <pc:spChg chg="mod">
          <ac:chgData name="Alisha John (1901242)" userId="S::1901242@student.uwtsd.ac.uk::568dbf34-64d5-478a-bb87-20a2299039cf" providerId="AD" clId="Web-{AE09CB6A-55F5-54C4-FF45-F797822A00CF}" dt="2022-01-11T21:39:29.080" v="4" actId="20577"/>
          <ac:spMkLst>
            <pc:docMk/>
            <pc:sldMk cId="822465834" sldId="270"/>
            <ac:spMk id="3" creationId="{FABA3239-5B47-43A3-95E3-5801FA09FCCD}"/>
          </ac:spMkLst>
        </pc:spChg>
        <pc:spChg chg="add mod">
          <ac:chgData name="Alisha John (1901242)" userId="S::1901242@student.uwtsd.ac.uk::568dbf34-64d5-478a-bb87-20a2299039cf" providerId="AD" clId="Web-{AE09CB6A-55F5-54C4-FF45-F797822A00CF}" dt="2022-01-11T21:45:27.027" v="236"/>
          <ac:spMkLst>
            <pc:docMk/>
            <pc:sldMk cId="822465834" sldId="270"/>
            <ac:spMk id="5" creationId="{A95E5DE6-3706-46A3-885B-883461E65D2C}"/>
          </ac:spMkLst>
        </pc:spChg>
        <pc:spChg chg="add mod">
          <ac:chgData name="Alisha John (1901242)" userId="S::1901242@student.uwtsd.ac.uk::568dbf34-64d5-478a-bb87-20a2299039cf" providerId="AD" clId="Web-{AE09CB6A-55F5-54C4-FF45-F797822A00CF}" dt="2022-01-11T21:46:01.949" v="242" actId="20577"/>
          <ac:spMkLst>
            <pc:docMk/>
            <pc:sldMk cId="822465834" sldId="270"/>
            <ac:spMk id="6" creationId="{2EB7B191-6420-4D62-BE6F-F96BBCE8F2A0}"/>
          </ac:spMkLst>
        </pc:spChg>
      </pc:sldChg>
      <pc:sldChg chg="addSp modSp">
        <pc:chgData name="Alisha John (1901242)" userId="S::1901242@student.uwtsd.ac.uk::568dbf34-64d5-478a-bb87-20a2299039cf" providerId="AD" clId="Web-{AE09CB6A-55F5-54C4-FF45-F797822A00CF}" dt="2022-01-11T21:45:27.027" v="236"/>
        <pc:sldMkLst>
          <pc:docMk/>
          <pc:sldMk cId="982393406" sldId="271"/>
        </pc:sldMkLst>
        <pc:spChg chg="mod">
          <ac:chgData name="Alisha John (1901242)" userId="S::1901242@student.uwtsd.ac.uk::568dbf34-64d5-478a-bb87-20a2299039cf" providerId="AD" clId="Web-{AE09CB6A-55F5-54C4-FF45-F797822A00CF}" dt="2022-01-11T21:39:59.503" v="13" actId="20577"/>
          <ac:spMkLst>
            <pc:docMk/>
            <pc:sldMk cId="982393406" sldId="271"/>
            <ac:spMk id="5" creationId="{2443BF70-B25A-4DEB-9FF3-584FEF868545}"/>
          </ac:spMkLst>
        </pc:spChg>
        <pc:spChg chg="add mod">
          <ac:chgData name="Alisha John (1901242)" userId="S::1901242@student.uwtsd.ac.uk::568dbf34-64d5-478a-bb87-20a2299039cf" providerId="AD" clId="Web-{AE09CB6A-55F5-54C4-FF45-F797822A00CF}" dt="2022-01-11T21:45:27.027" v="236"/>
          <ac:spMkLst>
            <pc:docMk/>
            <pc:sldMk cId="982393406" sldId="271"/>
            <ac:spMk id="8" creationId="{C89A76CC-38E4-494B-AA9F-411423EE6D9F}"/>
          </ac:spMkLst>
        </pc:spChg>
        <pc:spChg chg="add mod">
          <ac:chgData name="Alisha John (1901242)" userId="S::1901242@student.uwtsd.ac.uk::568dbf34-64d5-478a-bb87-20a2299039cf" providerId="AD" clId="Web-{AE09CB6A-55F5-54C4-FF45-F797822A00CF}" dt="2022-01-11T21:45:27.027" v="236"/>
          <ac:spMkLst>
            <pc:docMk/>
            <pc:sldMk cId="982393406" sldId="271"/>
            <ac:spMk id="10" creationId="{26C74996-D0E9-4326-BD2C-B98E0895FC08}"/>
          </ac:spMkLst>
        </pc:spChg>
      </pc:sldChg>
      <pc:sldChg chg="addSp modSp">
        <pc:chgData name="Alisha John (1901242)" userId="S::1901242@student.uwtsd.ac.uk::568dbf34-64d5-478a-bb87-20a2299039cf" providerId="AD" clId="Web-{AE09CB6A-55F5-54C4-FF45-F797822A00CF}" dt="2022-01-11T21:45:27.027" v="236"/>
        <pc:sldMkLst>
          <pc:docMk/>
          <pc:sldMk cId="1817006211" sldId="272"/>
        </pc:sldMkLst>
        <pc:spChg chg="add mod">
          <ac:chgData name="Alisha John (1901242)" userId="S::1901242@student.uwtsd.ac.uk::568dbf34-64d5-478a-bb87-20a2299039cf" providerId="AD" clId="Web-{AE09CB6A-55F5-54C4-FF45-F797822A00CF}" dt="2022-01-11T21:45:27.027" v="236"/>
          <ac:spMkLst>
            <pc:docMk/>
            <pc:sldMk cId="1817006211" sldId="272"/>
            <ac:spMk id="3" creationId="{278100CF-C091-414D-8FD5-52871FCE3F94}"/>
          </ac:spMkLst>
        </pc:spChg>
        <pc:spChg chg="add mod">
          <ac:chgData name="Alisha John (1901242)" userId="S::1901242@student.uwtsd.ac.uk::568dbf34-64d5-478a-bb87-20a2299039cf" providerId="AD" clId="Web-{AE09CB6A-55F5-54C4-FF45-F797822A00CF}" dt="2022-01-11T21:45:27.027" v="236"/>
          <ac:spMkLst>
            <pc:docMk/>
            <pc:sldMk cId="1817006211" sldId="272"/>
            <ac:spMk id="6" creationId="{55458D49-BABF-416F-8646-6BD4E9B77EF5}"/>
          </ac:spMkLst>
        </pc:spChg>
      </pc:sldChg>
      <pc:sldChg chg="addSp modSp">
        <pc:chgData name="Alisha John (1901242)" userId="S::1901242@student.uwtsd.ac.uk::568dbf34-64d5-478a-bb87-20a2299039cf" providerId="AD" clId="Web-{AE09CB6A-55F5-54C4-FF45-F797822A00CF}" dt="2022-01-11T21:46:13.387" v="243" actId="1076"/>
        <pc:sldMkLst>
          <pc:docMk/>
          <pc:sldMk cId="3513816081" sldId="273"/>
        </pc:sldMkLst>
        <pc:spChg chg="mod">
          <ac:chgData name="Alisha John (1901242)" userId="S::1901242@student.uwtsd.ac.uk::568dbf34-64d5-478a-bb87-20a2299039cf" providerId="AD" clId="Web-{AE09CB6A-55F5-54C4-FF45-F797822A00CF}" dt="2022-01-11T21:46:13.387" v="243" actId="1076"/>
          <ac:spMkLst>
            <pc:docMk/>
            <pc:sldMk cId="3513816081" sldId="273"/>
            <ac:spMk id="3" creationId="{771454F9-7D0F-4372-A5E3-3C3CE59D9B28}"/>
          </ac:spMkLst>
        </pc:spChg>
        <pc:spChg chg="add mod">
          <ac:chgData name="Alisha John (1901242)" userId="S::1901242@student.uwtsd.ac.uk::568dbf34-64d5-478a-bb87-20a2299039cf" providerId="AD" clId="Web-{AE09CB6A-55F5-54C4-FF45-F797822A00CF}" dt="2022-01-11T21:45:27.027" v="236"/>
          <ac:spMkLst>
            <pc:docMk/>
            <pc:sldMk cId="3513816081" sldId="273"/>
            <ac:spMk id="5" creationId="{032A3501-429D-458D-BF6C-F37148B0E80A}"/>
          </ac:spMkLst>
        </pc:spChg>
        <pc:spChg chg="add mod">
          <ac:chgData name="Alisha John (1901242)" userId="S::1901242@student.uwtsd.ac.uk::568dbf34-64d5-478a-bb87-20a2299039cf" providerId="AD" clId="Web-{AE09CB6A-55F5-54C4-FF45-F797822A00CF}" dt="2022-01-11T21:45:27.027" v="236"/>
          <ac:spMkLst>
            <pc:docMk/>
            <pc:sldMk cId="3513816081" sldId="273"/>
            <ac:spMk id="6" creationId="{10AB0BE9-3F2B-4740-B6F3-BB900942EE68}"/>
          </ac:spMkLst>
        </pc:spChg>
        <pc:spChg chg="mod">
          <ac:chgData name="Alisha John (1901242)" userId="S::1901242@student.uwtsd.ac.uk::568dbf34-64d5-478a-bb87-20a2299039cf" providerId="AD" clId="Web-{AE09CB6A-55F5-54C4-FF45-F797822A00CF}" dt="2022-01-11T21:40:36.973" v="16" actId="20577"/>
          <ac:spMkLst>
            <pc:docMk/>
            <pc:sldMk cId="3513816081" sldId="273"/>
            <ac:spMk id="8" creationId="{F07AA022-2B6A-43C7-B0D8-6959E9848B0D}"/>
          </ac:spMkLst>
        </pc:spChg>
      </pc:sldChg>
      <pc:sldChg chg="addSp modSp">
        <pc:chgData name="Alisha John (1901242)" userId="S::1901242@student.uwtsd.ac.uk::568dbf34-64d5-478a-bb87-20a2299039cf" providerId="AD" clId="Web-{AE09CB6A-55F5-54C4-FF45-F797822A00CF}" dt="2022-01-11T21:45:27.027" v="236"/>
        <pc:sldMkLst>
          <pc:docMk/>
          <pc:sldMk cId="1654424645" sldId="274"/>
        </pc:sldMkLst>
        <pc:spChg chg="add mod">
          <ac:chgData name="Alisha John (1901242)" userId="S::1901242@student.uwtsd.ac.uk::568dbf34-64d5-478a-bb87-20a2299039cf" providerId="AD" clId="Web-{AE09CB6A-55F5-54C4-FF45-F797822A00CF}" dt="2022-01-11T21:45:27.027" v="236"/>
          <ac:spMkLst>
            <pc:docMk/>
            <pc:sldMk cId="1654424645" sldId="274"/>
            <ac:spMk id="2" creationId="{5F272D83-9D22-4F34-8E51-CC043E468543}"/>
          </ac:spMkLst>
        </pc:spChg>
        <pc:spChg chg="mod">
          <ac:chgData name="Alisha John (1901242)" userId="S::1901242@student.uwtsd.ac.uk::568dbf34-64d5-478a-bb87-20a2299039cf" providerId="AD" clId="Web-{AE09CB6A-55F5-54C4-FF45-F797822A00CF}" dt="2022-01-11T21:45:00.542" v="235" actId="20577"/>
          <ac:spMkLst>
            <pc:docMk/>
            <pc:sldMk cId="1654424645" sldId="274"/>
            <ac:spMk id="3" creationId="{8CAFE760-B4EF-41E1-ACE5-F5799F14419E}"/>
          </ac:spMkLst>
        </pc:spChg>
        <pc:spChg chg="add mod">
          <ac:chgData name="Alisha John (1901242)" userId="S::1901242@student.uwtsd.ac.uk::568dbf34-64d5-478a-bb87-20a2299039cf" providerId="AD" clId="Web-{AE09CB6A-55F5-54C4-FF45-F797822A00CF}" dt="2022-01-11T21:45:27.027" v="236"/>
          <ac:spMkLst>
            <pc:docMk/>
            <pc:sldMk cId="1654424645" sldId="274"/>
            <ac:spMk id="4" creationId="{25959C99-5205-42C0-B7D7-F62B1FFC14F8}"/>
          </ac:spMkLst>
        </pc:spChg>
      </pc:sldChg>
      <pc:sldChg chg="addSp modSp">
        <pc:chgData name="Alisha John (1901242)" userId="S::1901242@student.uwtsd.ac.uk::568dbf34-64d5-478a-bb87-20a2299039cf" providerId="AD" clId="Web-{AE09CB6A-55F5-54C4-FF45-F797822A00CF}" dt="2022-01-11T21:46:37.841" v="244" actId="1076"/>
        <pc:sldMkLst>
          <pc:docMk/>
          <pc:sldMk cId="2019606757" sldId="275"/>
        </pc:sldMkLst>
        <pc:spChg chg="add mod">
          <ac:chgData name="Alisha John (1901242)" userId="S::1901242@student.uwtsd.ac.uk::568dbf34-64d5-478a-bb87-20a2299039cf" providerId="AD" clId="Web-{AE09CB6A-55F5-54C4-FF45-F797822A00CF}" dt="2022-01-11T21:46:37.841" v="244" actId="1076"/>
          <ac:spMkLst>
            <pc:docMk/>
            <pc:sldMk cId="2019606757" sldId="275"/>
            <ac:spMk id="3" creationId="{1D95F7D5-B98B-43B5-BBAB-BF0F65E90C9E}"/>
          </ac:spMkLst>
        </pc:spChg>
        <pc:spChg chg="add mod">
          <ac:chgData name="Alisha John (1901242)" userId="S::1901242@student.uwtsd.ac.uk::568dbf34-64d5-478a-bb87-20a2299039cf" providerId="AD" clId="Web-{AE09CB6A-55F5-54C4-FF45-F797822A00CF}" dt="2022-01-11T21:45:27.027" v="236"/>
          <ac:spMkLst>
            <pc:docMk/>
            <pc:sldMk cId="2019606757" sldId="275"/>
            <ac:spMk id="5" creationId="{48C88C56-72EA-45C7-A15B-F3CA27E34962}"/>
          </ac:spMkLst>
        </pc:spChg>
      </pc:sldChg>
      <pc:sldChg chg="addSp modSp">
        <pc:chgData name="Alisha John (1901242)" userId="S::1901242@student.uwtsd.ac.uk::568dbf34-64d5-478a-bb87-20a2299039cf" providerId="AD" clId="Web-{AE09CB6A-55F5-54C4-FF45-F797822A00CF}" dt="2022-01-11T21:45:27.027" v="236"/>
        <pc:sldMkLst>
          <pc:docMk/>
          <pc:sldMk cId="4159380083" sldId="276"/>
        </pc:sldMkLst>
        <pc:spChg chg="add mod">
          <ac:chgData name="Alisha John (1901242)" userId="S::1901242@student.uwtsd.ac.uk::568dbf34-64d5-478a-bb87-20a2299039cf" providerId="AD" clId="Web-{AE09CB6A-55F5-54C4-FF45-F797822A00CF}" dt="2022-01-11T21:45:27.027" v="236"/>
          <ac:spMkLst>
            <pc:docMk/>
            <pc:sldMk cId="4159380083" sldId="276"/>
            <ac:spMk id="2" creationId="{70F6D61B-A777-4B3E-8C0F-CB0641ED5547}"/>
          </ac:spMkLst>
        </pc:spChg>
        <pc:spChg chg="add mod">
          <ac:chgData name="Alisha John (1901242)" userId="S::1901242@student.uwtsd.ac.uk::568dbf34-64d5-478a-bb87-20a2299039cf" providerId="AD" clId="Web-{AE09CB6A-55F5-54C4-FF45-F797822A00CF}" dt="2022-01-11T21:45:27.027" v="236"/>
          <ac:spMkLst>
            <pc:docMk/>
            <pc:sldMk cId="4159380083" sldId="276"/>
            <ac:spMk id="3" creationId="{FEA870F3-475E-47AC-BCFD-721FF041752C}"/>
          </ac:spMkLst>
        </pc:spChg>
      </pc:sldChg>
      <pc:sldChg chg="addSp modSp">
        <pc:chgData name="Alisha John (1901242)" userId="S::1901242@student.uwtsd.ac.uk::568dbf34-64d5-478a-bb87-20a2299039cf" providerId="AD" clId="Web-{AE09CB6A-55F5-54C4-FF45-F797822A00CF}" dt="2022-01-11T21:45:27.027" v="236"/>
        <pc:sldMkLst>
          <pc:docMk/>
          <pc:sldMk cId="2567428515" sldId="277"/>
        </pc:sldMkLst>
        <pc:spChg chg="add mod">
          <ac:chgData name="Alisha John (1901242)" userId="S::1901242@student.uwtsd.ac.uk::568dbf34-64d5-478a-bb87-20a2299039cf" providerId="AD" clId="Web-{AE09CB6A-55F5-54C4-FF45-F797822A00CF}" dt="2022-01-11T21:45:27.027" v="236"/>
          <ac:spMkLst>
            <pc:docMk/>
            <pc:sldMk cId="2567428515" sldId="277"/>
            <ac:spMk id="3" creationId="{E570419A-DD85-4511-AC00-E52F6F6916AD}"/>
          </ac:spMkLst>
        </pc:spChg>
        <pc:spChg chg="mod">
          <ac:chgData name="Alisha John (1901242)" userId="S::1901242@student.uwtsd.ac.uk::568dbf34-64d5-478a-bb87-20a2299039cf" providerId="AD" clId="Web-{AE09CB6A-55F5-54C4-FF45-F797822A00CF}" dt="2022-01-11T21:42:48.523" v="190" actId="20577"/>
          <ac:spMkLst>
            <pc:docMk/>
            <pc:sldMk cId="2567428515" sldId="277"/>
            <ac:spMk id="4" creationId="{A28DFE99-3F38-4EF5-8EA2-EF9A3038BE06}"/>
          </ac:spMkLst>
        </pc:spChg>
        <pc:spChg chg="add mod">
          <ac:chgData name="Alisha John (1901242)" userId="S::1901242@student.uwtsd.ac.uk::568dbf34-64d5-478a-bb87-20a2299039cf" providerId="AD" clId="Web-{AE09CB6A-55F5-54C4-FF45-F797822A00CF}" dt="2022-01-11T21:45:27.027" v="236"/>
          <ac:spMkLst>
            <pc:docMk/>
            <pc:sldMk cId="2567428515" sldId="277"/>
            <ac:spMk id="5" creationId="{0264D972-213E-459F-9901-F2A3D76BAF83}"/>
          </ac:spMkLst>
        </pc:spChg>
      </pc:sldChg>
      <pc:sldChg chg="addSp modSp">
        <pc:chgData name="Alisha John (1901242)" userId="S::1901242@student.uwtsd.ac.uk::568dbf34-64d5-478a-bb87-20a2299039cf" providerId="AD" clId="Web-{AE09CB6A-55F5-54C4-FF45-F797822A00CF}" dt="2022-01-11T21:45:27.027" v="236"/>
        <pc:sldMkLst>
          <pc:docMk/>
          <pc:sldMk cId="2525022812" sldId="278"/>
        </pc:sldMkLst>
        <pc:spChg chg="add mod">
          <ac:chgData name="Alisha John (1901242)" userId="S::1901242@student.uwtsd.ac.uk::568dbf34-64d5-478a-bb87-20a2299039cf" providerId="AD" clId="Web-{AE09CB6A-55F5-54C4-FF45-F797822A00CF}" dt="2022-01-11T21:45:27.027" v="236"/>
          <ac:spMkLst>
            <pc:docMk/>
            <pc:sldMk cId="2525022812" sldId="278"/>
            <ac:spMk id="2" creationId="{7E3501F1-A450-4AA7-9FEF-7DD84AE27B36}"/>
          </ac:spMkLst>
        </pc:spChg>
        <pc:spChg chg="add mod">
          <ac:chgData name="Alisha John (1901242)" userId="S::1901242@student.uwtsd.ac.uk::568dbf34-64d5-478a-bb87-20a2299039cf" providerId="AD" clId="Web-{AE09CB6A-55F5-54C4-FF45-F797822A00CF}" dt="2022-01-11T21:45:27.027" v="236"/>
          <ac:spMkLst>
            <pc:docMk/>
            <pc:sldMk cId="2525022812" sldId="278"/>
            <ac:spMk id="3" creationId="{18DA1030-1665-4A95-88B0-3DF1DCADE831}"/>
          </ac:spMkLst>
        </pc:spChg>
        <pc:spChg chg="mod">
          <ac:chgData name="Alisha John (1901242)" userId="S::1901242@student.uwtsd.ac.uk::568dbf34-64d5-478a-bb87-20a2299039cf" providerId="AD" clId="Web-{AE09CB6A-55F5-54C4-FF45-F797822A00CF}" dt="2022-01-11T21:44:22.463" v="228" actId="20577"/>
          <ac:spMkLst>
            <pc:docMk/>
            <pc:sldMk cId="2525022812" sldId="278"/>
            <ac:spMk id="5" creationId="{F9A033C0-16C8-4CB9-B8B0-D36BA7823F4D}"/>
          </ac:spMkLst>
        </pc:spChg>
      </pc:sldChg>
      <pc:sldMasterChg chg="modSp mod modSldLayout">
        <pc:chgData name="Alisha John (1901242)" userId="S::1901242@student.uwtsd.ac.uk::568dbf34-64d5-478a-bb87-20a2299039cf" providerId="AD" clId="Web-{AE09CB6A-55F5-54C4-FF45-F797822A00CF}" dt="2022-01-11T21:45:27.027" v="236"/>
        <pc:sldMasterMkLst>
          <pc:docMk/>
          <pc:sldMasterMk cId="1607248955" sldId="2147483738"/>
        </pc:sldMasterMkLst>
        <pc:spChg chg="mod">
          <ac:chgData name="Alisha John (1901242)" userId="S::1901242@student.uwtsd.ac.uk::568dbf34-64d5-478a-bb87-20a2299039cf" providerId="AD" clId="Web-{AE09CB6A-55F5-54C4-FF45-F797822A00CF}" dt="2022-01-11T21:45:27.027" v="236"/>
          <ac:spMkLst>
            <pc:docMk/>
            <pc:sldMasterMk cId="1607248955" sldId="2147483738"/>
            <ac:spMk id="5" creationId="{00000000-0000-0000-0000-000000000000}"/>
          </ac:spMkLst>
        </pc:sp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4151137579" sldId="2147483739"/>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4151137579" sldId="2147483739"/>
              <ac:spMk id="5"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2860438997" sldId="2147483740"/>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2860438997" sldId="2147483740"/>
              <ac:spMk id="5"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1349196378" sldId="2147483741"/>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1349196378" sldId="2147483741"/>
              <ac:spMk id="5"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3024349279" sldId="2147483742"/>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3024349279" sldId="2147483742"/>
              <ac:spMk id="6"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1062279058" sldId="2147483743"/>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1062279058" sldId="2147483743"/>
              <ac:spMk id="8"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1606992655" sldId="2147483744"/>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1606992655" sldId="2147483744"/>
              <ac:spMk id="4"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3772913648" sldId="2147483745"/>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3772913648" sldId="2147483745"/>
              <ac:spMk id="3"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1904991246" sldId="2147483746"/>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1904991246" sldId="2147483746"/>
              <ac:spMk id="6"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3099400484" sldId="2147483747"/>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3099400484" sldId="2147483747"/>
              <ac:spMk id="6"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1678455318" sldId="2147483748"/>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1678455318" sldId="2147483748"/>
              <ac:spMk id="4"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725003279" sldId="2147483749"/>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725003279" sldId="2147483749"/>
              <ac:spMk id="5"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113068145" sldId="2147483750"/>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113068145" sldId="2147483750"/>
              <ac:spMk id="5"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2722985181" sldId="2147483751"/>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2722985181" sldId="2147483751"/>
              <ac:spMk id="5"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1561521144" sldId="2147483752"/>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1561521144" sldId="2147483752"/>
              <ac:spMk id="5"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755194821" sldId="2147483753"/>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755194821" sldId="2147483753"/>
              <ac:spMk id="5"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3011535530" sldId="2147483754"/>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3011535530" sldId="2147483754"/>
              <ac:spMk id="5" creationId="{00000000-0000-0000-0000-000000000000}"/>
            </ac:spMkLst>
          </pc:spChg>
        </pc:sldLayoutChg>
        <pc:sldLayoutChg chg="modSp mod">
          <pc:chgData name="Alisha John (1901242)" userId="S::1901242@student.uwtsd.ac.uk::568dbf34-64d5-478a-bb87-20a2299039cf" providerId="AD" clId="Web-{AE09CB6A-55F5-54C4-FF45-F797822A00CF}" dt="2022-01-11T21:45:27.027" v="236"/>
          <pc:sldLayoutMkLst>
            <pc:docMk/>
            <pc:sldMasterMk cId="1607248955" sldId="2147483738"/>
            <pc:sldLayoutMk cId="854122966" sldId="2147483755"/>
          </pc:sldLayoutMkLst>
          <pc:spChg chg="mod">
            <ac:chgData name="Alisha John (1901242)" userId="S::1901242@student.uwtsd.ac.uk::568dbf34-64d5-478a-bb87-20a2299039cf" providerId="AD" clId="Web-{AE09CB6A-55F5-54C4-FF45-F797822A00CF}" dt="2022-01-11T21:45:27.027" v="236"/>
            <ac:spMkLst>
              <pc:docMk/>
              <pc:sldMasterMk cId="1607248955" sldId="2147483738"/>
              <pc:sldLayoutMk cId="854122966" sldId="2147483755"/>
              <ac:spMk id="5" creationId="{00000000-0000-0000-0000-000000000000}"/>
            </ac:spMkLst>
          </pc:spChg>
        </pc:sldLayoutChg>
      </pc:sldMasterChg>
    </pc:docChg>
  </pc:docChgLst>
  <pc:docChgLst>
    <pc:chgData name="Alisha John (1901242)" userId="S::1901242@student.uwtsd.ac.uk::568dbf34-64d5-478a-bb87-20a2299039cf" providerId="AD" clId="Web-{1172C789-F549-C718-234D-86FEC13B8CD3}"/>
    <pc:docChg chg="modSld">
      <pc:chgData name="Alisha John (1901242)" userId="S::1901242@student.uwtsd.ac.uk::568dbf34-64d5-478a-bb87-20a2299039cf" providerId="AD" clId="Web-{1172C789-F549-C718-234D-86FEC13B8CD3}" dt="2022-01-11T21:55:11.433" v="26" actId="20577"/>
      <pc:docMkLst>
        <pc:docMk/>
      </pc:docMkLst>
      <pc:sldChg chg="modSp">
        <pc:chgData name="Alisha John (1901242)" userId="S::1901242@student.uwtsd.ac.uk::568dbf34-64d5-478a-bb87-20a2299039cf" providerId="AD" clId="Web-{1172C789-F549-C718-234D-86FEC13B8CD3}" dt="2022-01-11T21:51:29.631" v="1" actId="20577"/>
        <pc:sldMkLst>
          <pc:docMk/>
          <pc:sldMk cId="3333728145" sldId="265"/>
        </pc:sldMkLst>
        <pc:spChg chg="mod">
          <ac:chgData name="Alisha John (1901242)" userId="S::1901242@student.uwtsd.ac.uk::568dbf34-64d5-478a-bb87-20a2299039cf" providerId="AD" clId="Web-{1172C789-F549-C718-234D-86FEC13B8CD3}" dt="2022-01-11T21:51:29.631" v="1" actId="20577"/>
          <ac:spMkLst>
            <pc:docMk/>
            <pc:sldMk cId="3333728145" sldId="265"/>
            <ac:spMk id="3" creationId="{E9BBF2F6-816D-415E-AC0F-30D07ADA116D}"/>
          </ac:spMkLst>
        </pc:spChg>
      </pc:sldChg>
      <pc:sldChg chg="modSp">
        <pc:chgData name="Alisha John (1901242)" userId="S::1901242@student.uwtsd.ac.uk::568dbf34-64d5-478a-bb87-20a2299039cf" providerId="AD" clId="Web-{1172C789-F549-C718-234D-86FEC13B8CD3}" dt="2022-01-11T21:52:55.430" v="9" actId="20577"/>
        <pc:sldMkLst>
          <pc:docMk/>
          <pc:sldMk cId="822465834" sldId="270"/>
        </pc:sldMkLst>
        <pc:spChg chg="mod">
          <ac:chgData name="Alisha John (1901242)" userId="S::1901242@student.uwtsd.ac.uk::568dbf34-64d5-478a-bb87-20a2299039cf" providerId="AD" clId="Web-{1172C789-F549-C718-234D-86FEC13B8CD3}" dt="2022-01-11T21:52:55.430" v="9" actId="20577"/>
          <ac:spMkLst>
            <pc:docMk/>
            <pc:sldMk cId="822465834" sldId="270"/>
            <ac:spMk id="4" creationId="{C0F4C4AC-A344-4349-8523-C06FC03F44BB}"/>
          </ac:spMkLst>
        </pc:spChg>
      </pc:sldChg>
      <pc:sldChg chg="addSp delSp modSp">
        <pc:chgData name="Alisha John (1901242)" userId="S::1901242@student.uwtsd.ac.uk::568dbf34-64d5-478a-bb87-20a2299039cf" providerId="AD" clId="Web-{1172C789-F549-C718-234D-86FEC13B8CD3}" dt="2022-01-11T21:55:11.433" v="26" actId="20577"/>
        <pc:sldMkLst>
          <pc:docMk/>
          <pc:sldMk cId="1654424645" sldId="274"/>
        </pc:sldMkLst>
        <pc:spChg chg="add del mod">
          <ac:chgData name="Alisha John (1901242)" userId="S::1901242@student.uwtsd.ac.uk::568dbf34-64d5-478a-bb87-20a2299039cf" providerId="AD" clId="Web-{1172C789-F549-C718-234D-86FEC13B8CD3}" dt="2022-01-11T21:55:11.433" v="26" actId="20577"/>
          <ac:spMkLst>
            <pc:docMk/>
            <pc:sldMk cId="1654424645" sldId="274"/>
            <ac:spMk id="3" creationId="{8CAFE760-B4EF-41E1-ACE5-F5799F14419E}"/>
          </ac:spMkLst>
        </pc:spChg>
        <pc:spChg chg="add del mod">
          <ac:chgData name="Alisha John (1901242)" userId="S::1901242@student.uwtsd.ac.uk::568dbf34-64d5-478a-bb87-20a2299039cf" providerId="AD" clId="Web-{1172C789-F549-C718-234D-86FEC13B8CD3}" dt="2022-01-11T21:55:06.698" v="25"/>
          <ac:spMkLst>
            <pc:docMk/>
            <pc:sldMk cId="1654424645" sldId="274"/>
            <ac:spMk id="6" creationId="{5A26E4D5-4B20-4ED8-A2FE-C61C92C078C2}"/>
          </ac:spMkLst>
        </pc:spChg>
      </pc:sldChg>
      <pc:sldChg chg="modSp">
        <pc:chgData name="Alisha John (1901242)" userId="S::1901242@student.uwtsd.ac.uk::568dbf34-64d5-478a-bb87-20a2299039cf" providerId="AD" clId="Web-{1172C789-F549-C718-234D-86FEC13B8CD3}" dt="2022-01-11T21:53:33.993" v="17" actId="20577"/>
        <pc:sldMkLst>
          <pc:docMk/>
          <pc:sldMk cId="4159380083" sldId="276"/>
        </pc:sldMkLst>
        <pc:spChg chg="mod">
          <ac:chgData name="Alisha John (1901242)" userId="S::1901242@student.uwtsd.ac.uk::568dbf34-64d5-478a-bb87-20a2299039cf" providerId="AD" clId="Web-{1172C789-F549-C718-234D-86FEC13B8CD3}" dt="2022-01-11T21:53:33.993" v="17" actId="20577"/>
          <ac:spMkLst>
            <pc:docMk/>
            <pc:sldMk cId="4159380083" sldId="276"/>
            <ac:spMk id="6" creationId="{FDD166EC-92DD-440D-A480-F4610562152D}"/>
          </ac:spMkLst>
        </pc:spChg>
      </pc:sldChg>
      <pc:sldChg chg="modSp">
        <pc:chgData name="Alisha John (1901242)" userId="S::1901242@student.uwtsd.ac.uk::568dbf34-64d5-478a-bb87-20a2299039cf" providerId="AD" clId="Web-{1172C789-F549-C718-234D-86FEC13B8CD3}" dt="2022-01-11T21:54:32.229" v="20" actId="20577"/>
        <pc:sldMkLst>
          <pc:docMk/>
          <pc:sldMk cId="2567428515" sldId="277"/>
        </pc:sldMkLst>
        <pc:spChg chg="mod">
          <ac:chgData name="Alisha John (1901242)" userId="S::1901242@student.uwtsd.ac.uk::568dbf34-64d5-478a-bb87-20a2299039cf" providerId="AD" clId="Web-{1172C789-F549-C718-234D-86FEC13B8CD3}" dt="2022-01-11T21:54:32.229" v="20" actId="20577"/>
          <ac:spMkLst>
            <pc:docMk/>
            <pc:sldMk cId="2567428515" sldId="277"/>
            <ac:spMk id="4" creationId="{A28DFE99-3F38-4EF5-8EA2-EF9A3038BE06}"/>
          </ac:spMkLst>
        </pc:spChg>
      </pc:sldChg>
      <pc:sldChg chg="modSp">
        <pc:chgData name="Alisha John (1901242)" userId="S::1901242@student.uwtsd.ac.uk::568dbf34-64d5-478a-bb87-20a2299039cf" providerId="AD" clId="Web-{1172C789-F549-C718-234D-86FEC13B8CD3}" dt="2022-01-11T21:55:00.479" v="23" actId="20577"/>
        <pc:sldMkLst>
          <pc:docMk/>
          <pc:sldMk cId="2525022812" sldId="278"/>
        </pc:sldMkLst>
        <pc:spChg chg="mod">
          <ac:chgData name="Alisha John (1901242)" userId="S::1901242@student.uwtsd.ac.uk::568dbf34-64d5-478a-bb87-20a2299039cf" providerId="AD" clId="Web-{1172C789-F549-C718-234D-86FEC13B8CD3}" dt="2022-01-11T21:55:00.479" v="23" actId="20577"/>
          <ac:spMkLst>
            <pc:docMk/>
            <pc:sldMk cId="2525022812" sldId="278"/>
            <ac:spMk id="5" creationId="{F9A033C0-16C8-4CB9-B8B0-D36BA7823F4D}"/>
          </ac:spMkLst>
        </pc:spChg>
      </pc:sldChg>
    </pc:docChg>
  </pc:docChgLst>
  <pc:docChgLst>
    <pc:chgData name="Alisha John (1901242)" userId="S::1901242@student.uwtsd.ac.uk::568dbf34-64d5-478a-bb87-20a2299039cf" providerId="AD" clId="Web-{9D79FBC0-6154-4425-8E42-45D84F782C8D}"/>
    <pc:docChg chg="mod addSld delSld modSld sldOrd addMainMaster delMainMaster modMainMaster setSldSz">
      <pc:chgData name="Alisha John (1901242)" userId="S::1901242@student.uwtsd.ac.uk::568dbf34-64d5-478a-bb87-20a2299039cf" providerId="AD" clId="Web-{9D79FBC0-6154-4425-8E42-45D84F782C8D}" dt="2022-01-11T21:35:32.488" v="11372" actId="20577"/>
      <pc:docMkLst>
        <pc:docMk/>
      </pc:docMkLst>
      <pc:sldChg chg="addSp delSp modSp mod setBg modClrScheme addAnim delAnim delDesignElem chgLayout">
        <pc:chgData name="Alisha John (1901242)" userId="S::1901242@student.uwtsd.ac.uk::568dbf34-64d5-478a-bb87-20a2299039cf" providerId="AD" clId="Web-{9D79FBC0-6154-4425-8E42-45D84F782C8D}" dt="2022-01-09T21:44:00.493" v="618"/>
        <pc:sldMkLst>
          <pc:docMk/>
          <pc:sldMk cId="109857222" sldId="256"/>
        </pc:sldMkLst>
        <pc:spChg chg="mod ord">
          <ac:chgData name="Alisha John (1901242)" userId="S::1901242@student.uwtsd.ac.uk::568dbf34-64d5-478a-bb87-20a2299039cf" providerId="AD" clId="Web-{9D79FBC0-6154-4425-8E42-45D84F782C8D}" dt="2022-01-09T21:44:00.493" v="618"/>
          <ac:spMkLst>
            <pc:docMk/>
            <pc:sldMk cId="109857222" sldId="256"/>
            <ac:spMk id="2" creationId="{00000000-0000-0000-0000-000000000000}"/>
          </ac:spMkLst>
        </pc:spChg>
        <pc:spChg chg="mod ord">
          <ac:chgData name="Alisha John (1901242)" userId="S::1901242@student.uwtsd.ac.uk::568dbf34-64d5-478a-bb87-20a2299039cf" providerId="AD" clId="Web-{9D79FBC0-6154-4425-8E42-45D84F782C8D}" dt="2022-01-09T21:44:00.493" v="618"/>
          <ac:spMkLst>
            <pc:docMk/>
            <pc:sldMk cId="109857222" sldId="256"/>
            <ac:spMk id="3" creationId="{00000000-0000-0000-0000-000000000000}"/>
          </ac:spMkLst>
        </pc:spChg>
        <pc:spChg chg="add del">
          <ac:chgData name="Alisha John (1901242)" userId="S::1901242@student.uwtsd.ac.uk::568dbf34-64d5-478a-bb87-20a2299039cf" providerId="AD" clId="Web-{9D79FBC0-6154-4425-8E42-45D84F782C8D}" dt="2021-12-29T14:40:31.430" v="27"/>
          <ac:spMkLst>
            <pc:docMk/>
            <pc:sldMk cId="109857222" sldId="256"/>
            <ac:spMk id="5" creationId="{0BE66D35-6371-4809-9433-1EBF879150EC}"/>
          </ac:spMkLst>
        </pc:spChg>
        <pc:spChg chg="add mod ord">
          <ac:chgData name="Alisha John (1901242)" userId="S::1901242@student.uwtsd.ac.uk::568dbf34-64d5-478a-bb87-20a2299039cf" providerId="AD" clId="Web-{9D79FBC0-6154-4425-8E42-45D84F782C8D}" dt="2022-01-09T21:44:00.493" v="618"/>
          <ac:spMkLst>
            <pc:docMk/>
            <pc:sldMk cId="109857222" sldId="256"/>
            <ac:spMk id="5" creationId="{DC7103C4-0456-43CA-816E-06CAAABCA350}"/>
          </ac:spMkLst>
        </pc:spChg>
        <pc:spChg chg="add del">
          <ac:chgData name="Alisha John (1901242)" userId="S::1901242@student.uwtsd.ac.uk::568dbf34-64d5-478a-bb87-20a2299039cf" providerId="AD" clId="Web-{9D79FBC0-6154-4425-8E42-45D84F782C8D}" dt="2021-12-29T14:40:31.430" v="27"/>
          <ac:spMkLst>
            <pc:docMk/>
            <pc:sldMk cId="109857222" sldId="256"/>
            <ac:spMk id="6" creationId="{72EF3F9A-9717-4ACB-A30D-96694842C4F7}"/>
          </ac:spMkLst>
        </pc:spChg>
        <pc:spChg chg="add mod ord">
          <ac:chgData name="Alisha John (1901242)" userId="S::1901242@student.uwtsd.ac.uk::568dbf34-64d5-478a-bb87-20a2299039cf" providerId="AD" clId="Web-{9D79FBC0-6154-4425-8E42-45D84F782C8D}" dt="2022-01-09T21:44:00.493" v="618"/>
          <ac:spMkLst>
            <pc:docMk/>
            <pc:sldMk cId="109857222" sldId="256"/>
            <ac:spMk id="6" creationId="{A78A4D37-F9C0-4840-AA60-88CF7615C748}"/>
          </ac:spMkLst>
        </pc:spChg>
        <pc:spChg chg="add del">
          <ac:chgData name="Alisha John (1901242)" userId="S::1901242@student.uwtsd.ac.uk::568dbf34-64d5-478a-bb87-20a2299039cf" providerId="AD" clId="Web-{9D79FBC0-6154-4425-8E42-45D84F782C8D}" dt="2022-01-02T00:10:25.726" v="181"/>
          <ac:spMkLst>
            <pc:docMk/>
            <pc:sldMk cId="109857222" sldId="256"/>
            <ac:spMk id="8" creationId="{733E0473-C315-42D8-A82A-A2FE49DC67DA}"/>
          </ac:spMkLst>
        </pc:spChg>
        <pc:spChg chg="add del">
          <ac:chgData name="Alisha John (1901242)" userId="S::1901242@student.uwtsd.ac.uk::568dbf34-64d5-478a-bb87-20a2299039cf" providerId="AD" clId="Web-{9D79FBC0-6154-4425-8E42-45D84F782C8D}" dt="2021-12-29T14:40:26.868" v="25"/>
          <ac:spMkLst>
            <pc:docMk/>
            <pc:sldMk cId="109857222" sldId="256"/>
            <ac:spMk id="9" creationId="{37FDDF72-DE39-4F99-A3C1-DD9D7815D7DB}"/>
          </ac:spMkLst>
        </pc:spChg>
        <pc:spChg chg="add del">
          <ac:chgData name="Alisha John (1901242)" userId="S::1901242@student.uwtsd.ac.uk::568dbf34-64d5-478a-bb87-20a2299039cf" providerId="AD" clId="Web-{9D79FBC0-6154-4425-8E42-45D84F782C8D}" dt="2022-01-02T00:10:25.726" v="181"/>
          <ac:spMkLst>
            <pc:docMk/>
            <pc:sldMk cId="109857222" sldId="256"/>
            <ac:spMk id="10" creationId="{AD23A251-68F2-43E5-812B-4BBAE1AF535E}"/>
          </ac:spMkLst>
        </pc:spChg>
        <pc:spChg chg="add del">
          <ac:chgData name="Alisha John (1901242)" userId="S::1901242@student.uwtsd.ac.uk::568dbf34-64d5-478a-bb87-20a2299039cf" providerId="AD" clId="Web-{9D79FBC0-6154-4425-8E42-45D84F782C8D}" dt="2021-12-29T14:40:26.868" v="25"/>
          <ac:spMkLst>
            <pc:docMk/>
            <pc:sldMk cId="109857222" sldId="256"/>
            <ac:spMk id="11" creationId="{5E4ECE80-3AD1-450C-B62A-98788F193948}"/>
          </ac:spMkLst>
        </pc:spChg>
        <pc:spChg chg="add del">
          <ac:chgData name="Alisha John (1901242)" userId="S::1901242@student.uwtsd.ac.uk::568dbf34-64d5-478a-bb87-20a2299039cf" providerId="AD" clId="Web-{9D79FBC0-6154-4425-8E42-45D84F782C8D}" dt="2021-12-29T14:40:26.868" v="25"/>
          <ac:spMkLst>
            <pc:docMk/>
            <pc:sldMk cId="109857222" sldId="256"/>
            <ac:spMk id="13" creationId="{C4056FD6-9767-4B1A-ACC2-9883F6A5B86D}"/>
          </ac:spMkLst>
        </pc:spChg>
        <pc:spChg chg="add del mod">
          <ac:chgData name="Alisha John (1901242)" userId="S::1901242@student.uwtsd.ac.uk::568dbf34-64d5-478a-bb87-20a2299039cf" providerId="AD" clId="Web-{9D79FBC0-6154-4425-8E42-45D84F782C8D}" dt="2022-01-09T21:44:00.493" v="618"/>
          <ac:spMkLst>
            <pc:docMk/>
            <pc:sldMk cId="109857222" sldId="256"/>
            <ac:spMk id="27" creationId="{733E0473-C315-42D8-A82A-A2FE49DC67DA}"/>
          </ac:spMkLst>
        </pc:spChg>
        <pc:spChg chg="add del mod">
          <ac:chgData name="Alisha John (1901242)" userId="S::1901242@student.uwtsd.ac.uk::568dbf34-64d5-478a-bb87-20a2299039cf" providerId="AD" clId="Web-{9D79FBC0-6154-4425-8E42-45D84F782C8D}" dt="2022-01-09T21:44:00.493" v="618"/>
          <ac:spMkLst>
            <pc:docMk/>
            <pc:sldMk cId="109857222" sldId="256"/>
            <ac:spMk id="29" creationId="{AD23A251-68F2-43E5-812B-4BBAE1AF535E}"/>
          </ac:spMkLst>
        </pc:spChg>
        <pc:spChg chg="mod">
          <ac:chgData name="Alisha John (1901242)" userId="S::1901242@student.uwtsd.ac.uk::568dbf34-64d5-478a-bb87-20a2299039cf" providerId="AD" clId="Web-{9D79FBC0-6154-4425-8E42-45D84F782C8D}" dt="2022-01-04T23:01:14.275" v="280"/>
          <ac:spMkLst>
            <pc:docMk/>
            <pc:sldMk cId="109857222" sldId="256"/>
            <ac:spMk id="32" creationId="{526A544A-3C76-4502-A741-F4DB0E2CD2FD}"/>
          </ac:spMkLst>
        </pc:spChg>
        <pc:spChg chg="mod">
          <ac:chgData name="Alisha John (1901242)" userId="S::1901242@student.uwtsd.ac.uk::568dbf34-64d5-478a-bb87-20a2299039cf" providerId="AD" clId="Web-{9D79FBC0-6154-4425-8E42-45D84F782C8D}" dt="2022-01-04T23:01:14.275" v="280"/>
          <ac:spMkLst>
            <pc:docMk/>
            <pc:sldMk cId="109857222" sldId="256"/>
            <ac:spMk id="33" creationId="{017B8593-D171-47B5-8D1A-E34E7B138476}"/>
          </ac:spMkLst>
        </pc:spChg>
        <pc:spChg chg="mod">
          <ac:chgData name="Alisha John (1901242)" userId="S::1901242@student.uwtsd.ac.uk::568dbf34-64d5-478a-bb87-20a2299039cf" providerId="AD" clId="Web-{9D79FBC0-6154-4425-8E42-45D84F782C8D}" dt="2022-01-04T23:01:14.275" v="280"/>
          <ac:spMkLst>
            <pc:docMk/>
            <pc:sldMk cId="109857222" sldId="256"/>
            <ac:spMk id="34" creationId="{1FEF60D4-64F6-450F-B86D-383EEA1C843F}"/>
          </ac:spMkLst>
        </pc:spChg>
        <pc:spChg chg="mod">
          <ac:chgData name="Alisha John (1901242)" userId="S::1901242@student.uwtsd.ac.uk::568dbf34-64d5-478a-bb87-20a2299039cf" providerId="AD" clId="Web-{9D79FBC0-6154-4425-8E42-45D84F782C8D}" dt="2022-01-04T23:01:14.275" v="280"/>
          <ac:spMkLst>
            <pc:docMk/>
            <pc:sldMk cId="109857222" sldId="256"/>
            <ac:spMk id="35" creationId="{A97D4A7C-B520-46CB-9A94-711F53997BDB}"/>
          </ac:spMkLst>
        </pc:spChg>
        <pc:spChg chg="mod">
          <ac:chgData name="Alisha John (1901242)" userId="S::1901242@student.uwtsd.ac.uk::568dbf34-64d5-478a-bb87-20a2299039cf" providerId="AD" clId="Web-{9D79FBC0-6154-4425-8E42-45D84F782C8D}" dt="2022-01-04T23:01:14.275" v="280"/>
          <ac:spMkLst>
            <pc:docMk/>
            <pc:sldMk cId="109857222" sldId="256"/>
            <ac:spMk id="36" creationId="{2B7B976F-E84B-4936-90D7-C8298A5E7BD0}"/>
          </ac:spMkLst>
        </pc:spChg>
        <pc:spChg chg="mod">
          <ac:chgData name="Alisha John (1901242)" userId="S::1901242@student.uwtsd.ac.uk::568dbf34-64d5-478a-bb87-20a2299039cf" providerId="AD" clId="Web-{9D79FBC0-6154-4425-8E42-45D84F782C8D}" dt="2022-01-04T23:01:14.275" v="280"/>
          <ac:spMkLst>
            <pc:docMk/>
            <pc:sldMk cId="109857222" sldId="256"/>
            <ac:spMk id="37" creationId="{DC91FFEC-59DF-4D22-A925-F5152076924B}"/>
          </ac:spMkLst>
        </pc:spChg>
        <pc:spChg chg="mod">
          <ac:chgData name="Alisha John (1901242)" userId="S::1901242@student.uwtsd.ac.uk::568dbf34-64d5-478a-bb87-20a2299039cf" providerId="AD" clId="Web-{9D79FBC0-6154-4425-8E42-45D84F782C8D}" dt="2022-01-04T23:01:14.275" v="280"/>
          <ac:spMkLst>
            <pc:docMk/>
            <pc:sldMk cId="109857222" sldId="256"/>
            <ac:spMk id="38" creationId="{58931E95-0847-47E4-8AEC-312312A03232}"/>
          </ac:spMkLst>
        </pc:spChg>
        <pc:spChg chg="mod">
          <ac:chgData name="Alisha John (1901242)" userId="S::1901242@student.uwtsd.ac.uk::568dbf34-64d5-478a-bb87-20a2299039cf" providerId="AD" clId="Web-{9D79FBC0-6154-4425-8E42-45D84F782C8D}" dt="2022-01-04T23:01:14.275" v="280"/>
          <ac:spMkLst>
            <pc:docMk/>
            <pc:sldMk cId="109857222" sldId="256"/>
            <ac:spMk id="39" creationId="{3C094915-EF93-49A0-9B90-C44FB9B5007A}"/>
          </ac:spMkLst>
        </pc:spChg>
        <pc:grpChg chg="add del">
          <ac:chgData name="Alisha John (1901242)" userId="S::1901242@student.uwtsd.ac.uk::568dbf34-64d5-478a-bb87-20a2299039cf" providerId="AD" clId="Web-{9D79FBC0-6154-4425-8E42-45D84F782C8D}" dt="2022-01-02T00:10:25.726" v="181"/>
          <ac:grpSpMkLst>
            <pc:docMk/>
            <pc:sldMk cId="109857222" sldId="256"/>
            <ac:grpSpMk id="22" creationId="{0350AF23-2606-421F-AB7B-23D9B48F3E9B}"/>
          </ac:grpSpMkLst>
        </pc:grpChg>
        <pc:grpChg chg="add del mod">
          <ac:chgData name="Alisha John (1901242)" userId="S::1901242@student.uwtsd.ac.uk::568dbf34-64d5-478a-bb87-20a2299039cf" providerId="AD" clId="Web-{9D79FBC0-6154-4425-8E42-45D84F782C8D}" dt="2022-01-09T21:44:00.493" v="618"/>
          <ac:grpSpMkLst>
            <pc:docMk/>
            <pc:sldMk cId="109857222" sldId="256"/>
            <ac:grpSpMk id="31" creationId="{0350AF23-2606-421F-AB7B-23D9B48F3E9B}"/>
          </ac:grpSpMkLst>
        </pc:grpChg>
        <pc:picChg chg="add del">
          <ac:chgData name="Alisha John (1901242)" userId="S::1901242@student.uwtsd.ac.uk::568dbf34-64d5-478a-bb87-20a2299039cf" providerId="AD" clId="Web-{9D79FBC0-6154-4425-8E42-45D84F782C8D}" dt="2021-12-29T14:40:26.868" v="25"/>
          <ac:picMkLst>
            <pc:docMk/>
            <pc:sldMk cId="109857222" sldId="256"/>
            <ac:picMk id="4" creationId="{9265B360-6C02-499F-AA23-6C4405340B39}"/>
          </ac:picMkLst>
        </pc:picChg>
        <pc:picChg chg="add mod ord">
          <ac:chgData name="Alisha John (1901242)" userId="S::1901242@student.uwtsd.ac.uk::568dbf34-64d5-478a-bb87-20a2299039cf" providerId="AD" clId="Web-{9D79FBC0-6154-4425-8E42-45D84F782C8D}" dt="2022-01-04T23:01:14.275" v="280"/>
          <ac:picMkLst>
            <pc:docMk/>
            <pc:sldMk cId="109857222" sldId="256"/>
            <ac:picMk id="4" creationId="{A8D4CA8F-5B07-4232-976B-1F05117E858D}"/>
          </ac:picMkLst>
        </pc:picChg>
        <pc:picChg chg="add del">
          <ac:chgData name="Alisha John (1901242)" userId="S::1901242@student.uwtsd.ac.uk::568dbf34-64d5-478a-bb87-20a2299039cf" providerId="AD" clId="Web-{9D79FBC0-6154-4425-8E42-45D84F782C8D}" dt="2021-12-29T14:40:31.430" v="27"/>
          <ac:picMkLst>
            <pc:docMk/>
            <pc:sldMk cId="109857222" sldId="256"/>
            <ac:picMk id="7" creationId="{8D8ECE22-D527-4D21-B41F-2D2E896BB3AA}"/>
          </ac:picMkLst>
        </pc:picChg>
        <pc:picChg chg="add del">
          <ac:chgData name="Alisha John (1901242)" userId="S::1901242@student.uwtsd.ac.uk::568dbf34-64d5-478a-bb87-20a2299039cf" providerId="AD" clId="Web-{9D79FBC0-6154-4425-8E42-45D84F782C8D}" dt="2022-01-02T00:10:14.569" v="178"/>
          <ac:picMkLst>
            <pc:docMk/>
            <pc:sldMk cId="109857222" sldId="256"/>
            <ac:picMk id="12" creationId="{0D0AA316-8ED6-48D7-8DBB-3F791C10F724}"/>
          </ac:picMkLst>
        </pc:picChg>
      </pc:sldChg>
      <pc:sldChg chg="addSp delSp modSp new mod setBg modClrScheme setClrOvrMap delDesignElem chgLayout">
        <pc:chgData name="Alisha John (1901242)" userId="S::1901242@student.uwtsd.ac.uk::568dbf34-64d5-478a-bb87-20a2299039cf" providerId="AD" clId="Web-{9D79FBC0-6154-4425-8E42-45D84F782C8D}" dt="2022-01-11T15:38:10.716" v="4458" actId="20577"/>
        <pc:sldMkLst>
          <pc:docMk/>
          <pc:sldMk cId="4128048513" sldId="257"/>
        </pc:sldMkLst>
        <pc:spChg chg="mod ord">
          <ac:chgData name="Alisha John (1901242)" userId="S::1901242@student.uwtsd.ac.uk::568dbf34-64d5-478a-bb87-20a2299039cf" providerId="AD" clId="Web-{9D79FBC0-6154-4425-8E42-45D84F782C8D}" dt="2022-01-11T15:32:43.021" v="4441"/>
          <ac:spMkLst>
            <pc:docMk/>
            <pc:sldMk cId="4128048513" sldId="257"/>
            <ac:spMk id="2" creationId="{1914328F-0607-4818-B83A-7681C5F5CA46}"/>
          </ac:spMkLst>
        </pc:spChg>
        <pc:spChg chg="del mod">
          <ac:chgData name="Alisha John (1901242)" userId="S::1901242@student.uwtsd.ac.uk::568dbf34-64d5-478a-bb87-20a2299039cf" providerId="AD" clId="Web-{9D79FBC0-6154-4425-8E42-45D84F782C8D}" dt="2022-01-02T00:12:22.129" v="196"/>
          <ac:spMkLst>
            <pc:docMk/>
            <pc:sldMk cId="4128048513" sldId="257"/>
            <ac:spMk id="3" creationId="{CA843B75-6943-40B6-A7DD-55333D37C0EA}"/>
          </ac:spMkLst>
        </pc:spChg>
        <pc:spChg chg="add del mod">
          <ac:chgData name="Alisha John (1901242)" userId="S::1901242@student.uwtsd.ac.uk::568dbf34-64d5-478a-bb87-20a2299039cf" providerId="AD" clId="Web-{9D79FBC0-6154-4425-8E42-45D84F782C8D}" dt="2022-01-09T21:44:00.493" v="618"/>
          <ac:spMkLst>
            <pc:docMk/>
            <pc:sldMk cId="4128048513" sldId="257"/>
            <ac:spMk id="6" creationId="{57908DE9-5647-483E-B731-49D34A839B3F}"/>
          </ac:spMkLst>
        </pc:spChg>
        <pc:spChg chg="add del mod">
          <ac:chgData name="Alisha John (1901242)" userId="S::1901242@student.uwtsd.ac.uk::568dbf34-64d5-478a-bb87-20a2299039cf" providerId="AD" clId="Web-{9D79FBC0-6154-4425-8E42-45D84F782C8D}" dt="2022-01-09T21:44:00.493" v="618"/>
          <ac:spMkLst>
            <pc:docMk/>
            <pc:sldMk cId="4128048513" sldId="257"/>
            <ac:spMk id="7" creationId="{926962B4-5DCE-4745-A877-F7237DA68D7F}"/>
          </ac:spMkLst>
        </pc:spChg>
        <pc:spChg chg="add del mod">
          <ac:chgData name="Alisha John (1901242)" userId="S::1901242@student.uwtsd.ac.uk::568dbf34-64d5-478a-bb87-20a2299039cf" providerId="AD" clId="Web-{9D79FBC0-6154-4425-8E42-45D84F782C8D}" dt="2022-01-09T21:44:00.493" v="618"/>
          <ac:spMkLst>
            <pc:docMk/>
            <pc:sldMk cId="4128048513" sldId="257"/>
            <ac:spMk id="8" creationId="{FFC31C6D-653C-4C57-B226-ED6CE571F611}"/>
          </ac:spMkLst>
        </pc:spChg>
        <pc:spChg chg="add del">
          <ac:chgData name="Alisha John (1901242)" userId="S::1901242@student.uwtsd.ac.uk::568dbf34-64d5-478a-bb87-20a2299039cf" providerId="AD" clId="Web-{9D79FBC0-6154-4425-8E42-45D84F782C8D}" dt="2022-01-02T00:12:22.082" v="195"/>
          <ac:spMkLst>
            <pc:docMk/>
            <pc:sldMk cId="4128048513" sldId="257"/>
            <ac:spMk id="9" creationId="{458183E0-58D3-4C7F-97F0-2494113B38F6}"/>
          </ac:spMkLst>
        </pc:spChg>
        <pc:spChg chg="add del">
          <ac:chgData name="Alisha John (1901242)" userId="S::1901242@student.uwtsd.ac.uk::568dbf34-64d5-478a-bb87-20a2299039cf" providerId="AD" clId="Web-{9D79FBC0-6154-4425-8E42-45D84F782C8D}" dt="2022-01-02T00:12:22.082" v="195"/>
          <ac:spMkLst>
            <pc:docMk/>
            <pc:sldMk cId="4128048513" sldId="257"/>
            <ac:spMk id="11" creationId="{493D7220-9A41-4B89-8A05-2E854925EDA1}"/>
          </ac:spMkLst>
        </pc:spChg>
        <pc:spChg chg="mod">
          <ac:chgData name="Alisha John (1901242)" userId="S::1901242@student.uwtsd.ac.uk::568dbf34-64d5-478a-bb87-20a2299039cf" providerId="AD" clId="Web-{9D79FBC0-6154-4425-8E42-45D84F782C8D}" dt="2022-01-04T23:01:14.275" v="280"/>
          <ac:spMkLst>
            <pc:docMk/>
            <pc:sldMk cId="4128048513" sldId="257"/>
            <ac:spMk id="16" creationId="{F65CBEB7-29CF-4F21-ABB7-012581304C1B}"/>
          </ac:spMkLst>
        </pc:spChg>
        <pc:spChg chg="mod">
          <ac:chgData name="Alisha John (1901242)" userId="S::1901242@student.uwtsd.ac.uk::568dbf34-64d5-478a-bb87-20a2299039cf" providerId="AD" clId="Web-{9D79FBC0-6154-4425-8E42-45D84F782C8D}" dt="2022-01-04T23:01:14.275" v="280"/>
          <ac:spMkLst>
            <pc:docMk/>
            <pc:sldMk cId="4128048513" sldId="257"/>
            <ac:spMk id="17" creationId="{9C900504-84D3-4813-B737-775C16F8F996}"/>
          </ac:spMkLst>
        </pc:spChg>
        <pc:spChg chg="mod">
          <ac:chgData name="Alisha John (1901242)" userId="S::1901242@student.uwtsd.ac.uk::568dbf34-64d5-478a-bb87-20a2299039cf" providerId="AD" clId="Web-{9D79FBC0-6154-4425-8E42-45D84F782C8D}" dt="2022-01-04T23:01:14.275" v="280"/>
          <ac:spMkLst>
            <pc:docMk/>
            <pc:sldMk cId="4128048513" sldId="257"/>
            <ac:spMk id="18" creationId="{73902316-BF90-4159-9FD2-6CFCCF7BE2FF}"/>
          </ac:spMkLst>
        </pc:spChg>
        <pc:spChg chg="mod">
          <ac:chgData name="Alisha John (1901242)" userId="S::1901242@student.uwtsd.ac.uk::568dbf34-64d5-478a-bb87-20a2299039cf" providerId="AD" clId="Web-{9D79FBC0-6154-4425-8E42-45D84F782C8D}" dt="2022-01-04T23:01:14.275" v="280"/>
          <ac:spMkLst>
            <pc:docMk/>
            <pc:sldMk cId="4128048513" sldId="257"/>
            <ac:spMk id="19" creationId="{7F04BF80-E9DB-4641-8EA2-51698324F10B}"/>
          </ac:spMkLst>
        </pc:spChg>
        <pc:spChg chg="mod">
          <ac:chgData name="Alisha John (1901242)" userId="S::1901242@student.uwtsd.ac.uk::568dbf34-64d5-478a-bb87-20a2299039cf" providerId="AD" clId="Web-{9D79FBC0-6154-4425-8E42-45D84F782C8D}" dt="2022-01-04T23:01:14.275" v="280"/>
          <ac:spMkLst>
            <pc:docMk/>
            <pc:sldMk cId="4128048513" sldId="257"/>
            <ac:spMk id="20" creationId="{234395B9-3F83-49A4-9275-0A315D88F5DD}"/>
          </ac:spMkLst>
        </pc:spChg>
        <pc:spChg chg="mod">
          <ac:chgData name="Alisha John (1901242)" userId="S::1901242@student.uwtsd.ac.uk::568dbf34-64d5-478a-bb87-20a2299039cf" providerId="AD" clId="Web-{9D79FBC0-6154-4425-8E42-45D84F782C8D}" dt="2022-01-04T23:01:14.275" v="280"/>
          <ac:spMkLst>
            <pc:docMk/>
            <pc:sldMk cId="4128048513" sldId="257"/>
            <ac:spMk id="21" creationId="{0E7ABD02-CD92-4D6C-B4BA-984D6688F51D}"/>
          </ac:spMkLst>
        </pc:spChg>
        <pc:spChg chg="add mod ord">
          <ac:chgData name="Alisha John (1901242)" userId="S::1901242@student.uwtsd.ac.uk::568dbf34-64d5-478a-bb87-20a2299039cf" providerId="AD" clId="Web-{9D79FBC0-6154-4425-8E42-45D84F782C8D}" dt="2022-01-11T15:09:25.016" v="3875"/>
          <ac:spMkLst>
            <pc:docMk/>
            <pc:sldMk cId="4128048513" sldId="257"/>
            <ac:spMk id="32" creationId="{324E06B4-9846-4109-9195-D2EDF84A6739}"/>
          </ac:spMkLst>
        </pc:spChg>
        <pc:spChg chg="add mod ord">
          <ac:chgData name="Alisha John (1901242)" userId="S::1901242@student.uwtsd.ac.uk::568dbf34-64d5-478a-bb87-20a2299039cf" providerId="AD" clId="Web-{9D79FBC0-6154-4425-8E42-45D84F782C8D}" dt="2022-01-11T15:09:25.016" v="3875"/>
          <ac:spMkLst>
            <pc:docMk/>
            <pc:sldMk cId="4128048513" sldId="257"/>
            <ac:spMk id="33" creationId="{1E0E7C80-0F4E-4BE9-9C5C-E2E6DC03D834}"/>
          </ac:spMkLst>
        </pc:spChg>
        <pc:spChg chg="add del">
          <ac:chgData name="Alisha John (1901242)" userId="S::1901242@student.uwtsd.ac.uk::568dbf34-64d5-478a-bb87-20a2299039cf" providerId="AD" clId="Web-{9D79FBC0-6154-4425-8E42-45D84F782C8D}" dt="2022-01-11T15:32:43.021" v="4441"/>
          <ac:spMkLst>
            <pc:docMk/>
            <pc:sldMk cId="4128048513" sldId="257"/>
            <ac:spMk id="35" creationId="{40BBD06B-552C-4DF7-9E19-C5617573E252}"/>
          </ac:spMkLst>
        </pc:spChg>
        <pc:spChg chg="add del">
          <ac:chgData name="Alisha John (1901242)" userId="S::1901242@student.uwtsd.ac.uk::568dbf34-64d5-478a-bb87-20a2299039cf" providerId="AD" clId="Web-{9D79FBC0-6154-4425-8E42-45D84F782C8D}" dt="2022-01-11T15:32:43.021" v="4441"/>
          <ac:spMkLst>
            <pc:docMk/>
            <pc:sldMk cId="4128048513" sldId="257"/>
            <ac:spMk id="36" creationId="{1D27B411-D85B-4FEE-8EF5-0726CC104B50}"/>
          </ac:spMkLst>
        </pc:spChg>
        <pc:spChg chg="add del">
          <ac:chgData name="Alisha John (1901242)" userId="S::1901242@student.uwtsd.ac.uk::568dbf34-64d5-478a-bb87-20a2299039cf" providerId="AD" clId="Web-{9D79FBC0-6154-4425-8E42-45D84F782C8D}" dt="2022-01-09T21:59:54.537" v="649"/>
          <ac:spMkLst>
            <pc:docMk/>
            <pc:sldMk cId="4128048513" sldId="257"/>
            <ac:spMk id="38" creationId="{D2600CBB-0CF8-4237-8491-B7864363D2AE}"/>
          </ac:spMkLst>
        </pc:spChg>
        <pc:spChg chg="add del">
          <ac:chgData name="Alisha John (1901242)" userId="S::1901242@student.uwtsd.ac.uk::568dbf34-64d5-478a-bb87-20a2299039cf" providerId="AD" clId="Web-{9D79FBC0-6154-4425-8E42-45D84F782C8D}" dt="2022-01-09T21:59:54.537" v="649"/>
          <ac:spMkLst>
            <pc:docMk/>
            <pc:sldMk cId="4128048513" sldId="257"/>
            <ac:spMk id="40" creationId="{E4CBBC1E-991D-4CF9-BCA5-AB1496871411}"/>
          </ac:spMkLst>
        </pc:spChg>
        <pc:spChg chg="add del">
          <ac:chgData name="Alisha John (1901242)" userId="S::1901242@student.uwtsd.ac.uk::568dbf34-64d5-478a-bb87-20a2299039cf" providerId="AD" clId="Web-{9D79FBC0-6154-4425-8E42-45D84F782C8D}" dt="2022-01-09T22:00:29.585" v="664"/>
          <ac:spMkLst>
            <pc:docMk/>
            <pc:sldMk cId="4128048513" sldId="257"/>
            <ac:spMk id="45" creationId="{D2600CBB-0CF8-4237-8491-B7864363D2AE}"/>
          </ac:spMkLst>
        </pc:spChg>
        <pc:spChg chg="add del">
          <ac:chgData name="Alisha John (1901242)" userId="S::1901242@student.uwtsd.ac.uk::568dbf34-64d5-478a-bb87-20a2299039cf" providerId="AD" clId="Web-{9D79FBC0-6154-4425-8E42-45D84F782C8D}" dt="2022-01-09T22:00:29.585" v="664"/>
          <ac:spMkLst>
            <pc:docMk/>
            <pc:sldMk cId="4128048513" sldId="257"/>
            <ac:spMk id="47" creationId="{E4CBBC1E-991D-4CF9-BCA5-AB1496871411}"/>
          </ac:spMkLst>
        </pc:spChg>
        <pc:spChg chg="add">
          <ac:chgData name="Alisha John (1901242)" userId="S::1901242@student.uwtsd.ac.uk::568dbf34-64d5-478a-bb87-20a2299039cf" providerId="AD" clId="Web-{9D79FBC0-6154-4425-8E42-45D84F782C8D}" dt="2022-01-11T15:32:43.021" v="4441"/>
          <ac:spMkLst>
            <pc:docMk/>
            <pc:sldMk cId="4128048513" sldId="257"/>
            <ac:spMk id="51" creationId="{2C33F367-76E5-4D2A-96B1-4FD443CDD1CF}"/>
          </ac:spMkLst>
        </pc:spChg>
        <pc:spChg chg="add">
          <ac:chgData name="Alisha John (1901242)" userId="S::1901242@student.uwtsd.ac.uk::568dbf34-64d5-478a-bb87-20a2299039cf" providerId="AD" clId="Web-{9D79FBC0-6154-4425-8E42-45D84F782C8D}" dt="2022-01-11T15:32:43.021" v="4441"/>
          <ac:spMkLst>
            <pc:docMk/>
            <pc:sldMk cId="4128048513" sldId="257"/>
            <ac:spMk id="53" creationId="{6F769419-3E73-449D-B62A-0CDEC946A679}"/>
          </ac:spMkLst>
        </pc:spChg>
        <pc:grpChg chg="add del">
          <ac:chgData name="Alisha John (1901242)" userId="S::1901242@student.uwtsd.ac.uk::568dbf34-64d5-478a-bb87-20a2299039cf" providerId="AD" clId="Web-{9D79FBC0-6154-4425-8E42-45D84F782C8D}" dt="2022-01-02T00:12:22.082" v="195"/>
          <ac:grpSpMkLst>
            <pc:docMk/>
            <pc:sldMk cId="4128048513" sldId="257"/>
            <ac:grpSpMk id="13" creationId="{C1F869AB-954B-4EAB-8260-60AE9C8D0C6F}"/>
          </ac:grpSpMkLst>
        </pc:grpChg>
        <pc:grpChg chg="add del mod">
          <ac:chgData name="Alisha John (1901242)" userId="S::1901242@student.uwtsd.ac.uk::568dbf34-64d5-478a-bb87-20a2299039cf" providerId="AD" clId="Web-{9D79FBC0-6154-4425-8E42-45D84F782C8D}" dt="2022-01-09T21:44:00.493" v="618"/>
          <ac:grpSpMkLst>
            <pc:docMk/>
            <pc:sldMk cId="4128048513" sldId="257"/>
            <ac:grpSpMk id="15" creationId="{C310B041-3468-403A-926B-E3C1CF4433A2}"/>
          </ac:grpSpMkLst>
        </pc:grpChg>
        <pc:grpChg chg="add del">
          <ac:chgData name="Alisha John (1901242)" userId="S::1901242@student.uwtsd.ac.uk::568dbf34-64d5-478a-bb87-20a2299039cf" providerId="AD" clId="Web-{9D79FBC0-6154-4425-8E42-45D84F782C8D}" dt="2022-01-11T15:32:43.021" v="4441"/>
          <ac:grpSpMkLst>
            <pc:docMk/>
            <pc:sldMk cId="4128048513" sldId="257"/>
            <ac:grpSpMk id="42" creationId="{21C33B52-966B-48AB-B150-0703D341A00A}"/>
          </ac:grpSpMkLst>
        </pc:grpChg>
        <pc:grpChg chg="add">
          <ac:chgData name="Alisha John (1901242)" userId="S::1901242@student.uwtsd.ac.uk::568dbf34-64d5-478a-bb87-20a2299039cf" providerId="AD" clId="Web-{9D79FBC0-6154-4425-8E42-45D84F782C8D}" dt="2022-01-11T15:32:43.021" v="4441"/>
          <ac:grpSpMkLst>
            <pc:docMk/>
            <pc:sldMk cId="4128048513" sldId="257"/>
            <ac:grpSpMk id="55" creationId="{A6515200-42F9-488F-9895-6CDBCD1E87C8}"/>
          </ac:grpSpMkLst>
        </pc:grpChg>
        <pc:graphicFrameChg chg="add mod ord modGraphic">
          <ac:chgData name="Alisha John (1901242)" userId="S::1901242@student.uwtsd.ac.uk::568dbf34-64d5-478a-bb87-20a2299039cf" providerId="AD" clId="Web-{9D79FBC0-6154-4425-8E42-45D84F782C8D}" dt="2022-01-11T15:38:10.716" v="4458" actId="20577"/>
          <ac:graphicFrameMkLst>
            <pc:docMk/>
            <pc:sldMk cId="4128048513" sldId="257"/>
            <ac:graphicFrameMk id="10" creationId="{221C486F-076C-4F3D-B3A7-0F93E86ABFD4}"/>
          </ac:graphicFrameMkLst>
        </pc:graphicFrameChg>
        <pc:picChg chg="add del">
          <ac:chgData name="Alisha John (1901242)" userId="S::1901242@student.uwtsd.ac.uk::568dbf34-64d5-478a-bb87-20a2299039cf" providerId="AD" clId="Web-{9D79FBC0-6154-4425-8E42-45D84F782C8D}" dt="2022-01-02T00:12:22.082" v="195"/>
          <ac:picMkLst>
            <pc:docMk/>
            <pc:sldMk cId="4128048513" sldId="257"/>
            <ac:picMk id="5" creationId="{F65B8081-3B47-4D96-BAC9-1A1D456C22AE}"/>
          </ac:picMkLst>
        </pc:picChg>
      </pc:sldChg>
      <pc:sldChg chg="addSp delSp modSp new mod setBg modClrScheme delDesignElem chgLayout">
        <pc:chgData name="Alisha John (1901242)" userId="S::1901242@student.uwtsd.ac.uk::568dbf34-64d5-478a-bb87-20a2299039cf" providerId="AD" clId="Web-{9D79FBC0-6154-4425-8E42-45D84F782C8D}" dt="2022-01-11T21:23:03.721" v="11327" actId="20577"/>
        <pc:sldMkLst>
          <pc:docMk/>
          <pc:sldMk cId="3268357459" sldId="258"/>
        </pc:sldMkLst>
        <pc:spChg chg="mod ord">
          <ac:chgData name="Alisha John (1901242)" userId="S::1901242@student.uwtsd.ac.uk::568dbf34-64d5-478a-bb87-20a2299039cf" providerId="AD" clId="Web-{9D79FBC0-6154-4425-8E42-45D84F782C8D}" dt="2022-01-09T21:44:12.290" v="619"/>
          <ac:spMkLst>
            <pc:docMk/>
            <pc:sldMk cId="3268357459" sldId="258"/>
            <ac:spMk id="2" creationId="{FE3FA6E2-E74D-42C9-A174-753F96DCDD9C}"/>
          </ac:spMkLst>
        </pc:spChg>
        <pc:spChg chg="add mod ord">
          <ac:chgData name="Alisha John (1901242)" userId="S::1901242@student.uwtsd.ac.uk::568dbf34-64d5-478a-bb87-20a2299039cf" providerId="AD" clId="Web-{9D79FBC0-6154-4425-8E42-45D84F782C8D}" dt="2022-01-09T21:44:12.290" v="619"/>
          <ac:spMkLst>
            <pc:docMk/>
            <pc:sldMk cId="3268357459" sldId="258"/>
            <ac:spMk id="3" creationId="{CB7F9C19-E3E4-4D13-A5A4-D42979BA849F}"/>
          </ac:spMkLst>
        </pc:spChg>
        <pc:spChg chg="del">
          <ac:chgData name="Alisha John (1901242)" userId="S::1901242@student.uwtsd.ac.uk::568dbf34-64d5-478a-bb87-20a2299039cf" providerId="AD" clId="Web-{9D79FBC0-6154-4425-8E42-45D84F782C8D}" dt="2022-01-02T00:06:30.431" v="88"/>
          <ac:spMkLst>
            <pc:docMk/>
            <pc:sldMk cId="3268357459" sldId="258"/>
            <ac:spMk id="3" creationId="{F102BF8A-BBAA-4AF4-97AE-E1891FCD03B7}"/>
          </ac:spMkLst>
        </pc:spChg>
        <pc:spChg chg="add mod ord">
          <ac:chgData name="Alisha John (1901242)" userId="S::1901242@student.uwtsd.ac.uk::568dbf34-64d5-478a-bb87-20a2299039cf" providerId="AD" clId="Web-{9D79FBC0-6154-4425-8E42-45D84F782C8D}" dt="2022-01-09T21:44:12.290" v="619"/>
          <ac:spMkLst>
            <pc:docMk/>
            <pc:sldMk cId="3268357459" sldId="258"/>
            <ac:spMk id="4" creationId="{70A2550A-7805-4CCE-8964-C47E9D43CF30}"/>
          </ac:spMkLst>
        </pc:spChg>
        <pc:spChg chg="add mod">
          <ac:chgData name="Alisha John (1901242)" userId="S::1901242@student.uwtsd.ac.uk::568dbf34-64d5-478a-bb87-20a2299039cf" providerId="AD" clId="Web-{9D79FBC0-6154-4425-8E42-45D84F782C8D}" dt="2022-01-09T20:07:29.071" v="543" actId="20577"/>
          <ac:spMkLst>
            <pc:docMk/>
            <pc:sldMk cId="3268357459" sldId="258"/>
            <ac:spMk id="5" creationId="{E54C9991-D628-487D-BEB6-4DAB97B40FB7}"/>
          </ac:spMkLst>
        </pc:spChg>
        <pc:spChg chg="add del mod">
          <ac:chgData name="Alisha John (1901242)" userId="S::1901242@student.uwtsd.ac.uk::568dbf34-64d5-478a-bb87-20a2299039cf" providerId="AD" clId="Web-{9D79FBC0-6154-4425-8E42-45D84F782C8D}" dt="2022-01-09T20:45:35.186" v="605"/>
          <ac:spMkLst>
            <pc:docMk/>
            <pc:sldMk cId="3268357459" sldId="258"/>
            <ac:spMk id="6" creationId="{135AC8C2-A39E-4C75-B6BB-C290C4434D0A}"/>
          </ac:spMkLst>
        </pc:spChg>
        <pc:spChg chg="add">
          <ac:chgData name="Alisha John (1901242)" userId="S::1901242@student.uwtsd.ac.uk::568dbf34-64d5-478a-bb87-20a2299039cf" providerId="AD" clId="Web-{9D79FBC0-6154-4425-8E42-45D84F782C8D}" dt="2022-01-09T21:44:12.290" v="619"/>
          <ac:spMkLst>
            <pc:docMk/>
            <pc:sldMk cId="3268357459" sldId="258"/>
            <ac:spMk id="67" creationId="{CBEC666E-043C-4EA7-B3A5-55D2F52D57E5}"/>
          </ac:spMkLst>
        </pc:spChg>
        <pc:spChg chg="add">
          <ac:chgData name="Alisha John (1901242)" userId="S::1901242@student.uwtsd.ac.uk::568dbf34-64d5-478a-bb87-20a2299039cf" providerId="AD" clId="Web-{9D79FBC0-6154-4425-8E42-45D84F782C8D}" dt="2022-01-09T21:44:12.290" v="619"/>
          <ac:spMkLst>
            <pc:docMk/>
            <pc:sldMk cId="3268357459" sldId="258"/>
            <ac:spMk id="68" creationId="{D05C369B-0FDD-402D-9EE1-858137FB5D04}"/>
          </ac:spMkLst>
        </pc:spChg>
        <pc:spChg chg="add del">
          <ac:chgData name="Alisha John (1901242)" userId="S::1901242@student.uwtsd.ac.uk::568dbf34-64d5-478a-bb87-20a2299039cf" providerId="AD" clId="Web-{9D79FBC0-6154-4425-8E42-45D84F782C8D}" dt="2022-01-09T20:49:39.284" v="617"/>
          <ac:spMkLst>
            <pc:docMk/>
            <pc:sldMk cId="3268357459" sldId="258"/>
            <ac:spMk id="70" creationId="{7D0C7BAC-A9A7-4A90-8672-2EBEC5D6CFA5}"/>
          </ac:spMkLst>
        </pc:spChg>
        <pc:spChg chg="add del">
          <ac:chgData name="Alisha John (1901242)" userId="S::1901242@student.uwtsd.ac.uk::568dbf34-64d5-478a-bb87-20a2299039cf" providerId="AD" clId="Web-{9D79FBC0-6154-4425-8E42-45D84F782C8D}" dt="2022-01-09T20:49:39.284" v="617"/>
          <ac:spMkLst>
            <pc:docMk/>
            <pc:sldMk cId="3268357459" sldId="258"/>
            <ac:spMk id="72" creationId="{F596CC8E-63AE-4FBB-B170-725D8CC84319}"/>
          </ac:spMkLst>
        </pc:spChg>
        <pc:spChg chg="add del">
          <ac:chgData name="Alisha John (1901242)" userId="S::1901242@student.uwtsd.ac.uk::568dbf34-64d5-478a-bb87-20a2299039cf" providerId="AD" clId="Web-{9D79FBC0-6154-4425-8E42-45D84F782C8D}" dt="2022-01-09T21:44:00.493" v="618"/>
          <ac:spMkLst>
            <pc:docMk/>
            <pc:sldMk cId="3268357459" sldId="258"/>
            <ac:spMk id="85" creationId="{63E16759-70F7-432C-843C-00D62701C2B6}"/>
          </ac:spMkLst>
        </pc:spChg>
        <pc:spChg chg="add del">
          <ac:chgData name="Alisha John (1901242)" userId="S::1901242@student.uwtsd.ac.uk::568dbf34-64d5-478a-bb87-20a2299039cf" providerId="AD" clId="Web-{9D79FBC0-6154-4425-8E42-45D84F782C8D}" dt="2022-01-09T21:44:00.493" v="618"/>
          <ac:spMkLst>
            <pc:docMk/>
            <pc:sldMk cId="3268357459" sldId="258"/>
            <ac:spMk id="87" creationId="{A9972C9A-6E73-4A29-94EE-E605F545C079}"/>
          </ac:spMkLst>
        </pc:spChg>
        <pc:spChg chg="add del">
          <ac:chgData name="Alisha John (1901242)" userId="S::1901242@student.uwtsd.ac.uk::568dbf34-64d5-478a-bb87-20a2299039cf" providerId="AD" clId="Web-{9D79FBC0-6154-4425-8E42-45D84F782C8D}" dt="2022-01-09T21:44:00.493" v="618"/>
          <ac:spMkLst>
            <pc:docMk/>
            <pc:sldMk cId="3268357459" sldId="258"/>
            <ac:spMk id="99" creationId="{C152BA3C-AE80-44DA-8779-C33D1EF0BB7B}"/>
          </ac:spMkLst>
        </pc:spChg>
        <pc:grpChg chg="add">
          <ac:chgData name="Alisha John (1901242)" userId="S::1901242@student.uwtsd.ac.uk::568dbf34-64d5-478a-bb87-20a2299039cf" providerId="AD" clId="Web-{9D79FBC0-6154-4425-8E42-45D84F782C8D}" dt="2022-01-09T21:44:12.290" v="619"/>
          <ac:grpSpMkLst>
            <pc:docMk/>
            <pc:sldMk cId="3268357459" sldId="258"/>
            <ac:grpSpMk id="69" creationId="{ADDE2C3E-3205-470A-BD3C-E856A8E21FC0}"/>
          </ac:grpSpMkLst>
        </pc:grpChg>
        <pc:grpChg chg="add del">
          <ac:chgData name="Alisha John (1901242)" userId="S::1901242@student.uwtsd.ac.uk::568dbf34-64d5-478a-bb87-20a2299039cf" providerId="AD" clId="Web-{9D79FBC0-6154-4425-8E42-45D84F782C8D}" dt="2022-01-09T20:49:39.284" v="617"/>
          <ac:grpSpMkLst>
            <pc:docMk/>
            <pc:sldMk cId="3268357459" sldId="258"/>
            <ac:grpSpMk id="74" creationId="{844DB1CD-B507-4DAC-B2EA-076521D31AFE}"/>
          </ac:grpSpMkLst>
        </pc:grpChg>
        <pc:grpChg chg="add del">
          <ac:chgData name="Alisha John (1901242)" userId="S::1901242@student.uwtsd.ac.uk::568dbf34-64d5-478a-bb87-20a2299039cf" providerId="AD" clId="Web-{9D79FBC0-6154-4425-8E42-45D84F782C8D}" dt="2022-01-09T21:44:00.493" v="618"/>
          <ac:grpSpMkLst>
            <pc:docMk/>
            <pc:sldMk cId="3268357459" sldId="258"/>
            <ac:grpSpMk id="89" creationId="{975FC7C5-AA1D-4394-B581-2DAD5DBC75EC}"/>
          </ac:grpSpMkLst>
        </pc:grpChg>
        <pc:graphicFrameChg chg="add mod modGraphic">
          <ac:chgData name="Alisha John (1901242)" userId="S::1901242@student.uwtsd.ac.uk::568dbf34-64d5-478a-bb87-20a2299039cf" providerId="AD" clId="Web-{9D79FBC0-6154-4425-8E42-45D84F782C8D}" dt="2022-01-11T21:23:03.721" v="11327" actId="20577"/>
          <ac:graphicFrameMkLst>
            <pc:docMk/>
            <pc:sldMk cId="3268357459" sldId="258"/>
            <ac:graphicFrameMk id="8" creationId="{2AEBAC0B-69D5-4558-8260-0CFBA0E2B392}"/>
          </ac:graphicFrameMkLst>
        </pc:graphicFrameChg>
        <pc:picChg chg="add mod ord">
          <ac:chgData name="Alisha John (1901242)" userId="S::1901242@student.uwtsd.ac.uk::568dbf34-64d5-478a-bb87-20a2299039cf" providerId="AD" clId="Web-{9D79FBC0-6154-4425-8E42-45D84F782C8D}" dt="2022-01-09T21:44:12.290" v="619"/>
          <ac:picMkLst>
            <pc:docMk/>
            <pc:sldMk cId="3268357459" sldId="258"/>
            <ac:picMk id="43" creationId="{42E2EE96-FB10-4504-A961-90EDF7878318}"/>
          </ac:picMkLst>
        </pc:picChg>
        <pc:picChg chg="add mod ord">
          <ac:chgData name="Alisha John (1901242)" userId="S::1901242@student.uwtsd.ac.uk::568dbf34-64d5-478a-bb87-20a2299039cf" providerId="AD" clId="Web-{9D79FBC0-6154-4425-8E42-45D84F782C8D}" dt="2022-01-09T21:44:12.290" v="619"/>
          <ac:picMkLst>
            <pc:docMk/>
            <pc:sldMk cId="3268357459" sldId="258"/>
            <ac:picMk id="65" creationId="{0ADEEF71-63AC-4F77-B5A6-3FFD1204278F}"/>
          </ac:picMkLst>
        </pc:picChg>
        <pc:picChg chg="add del">
          <ac:chgData name="Alisha John (1901242)" userId="S::1901242@student.uwtsd.ac.uk::568dbf34-64d5-478a-bb87-20a2299039cf" providerId="AD" clId="Web-{9D79FBC0-6154-4425-8E42-45D84F782C8D}" dt="2022-01-09T21:44:00.493" v="618"/>
          <ac:picMkLst>
            <pc:docMk/>
            <pc:sldMk cId="3268357459" sldId="258"/>
            <ac:picMk id="101" creationId="{621EF080-E067-46D9-82FB-CC0766A04513}"/>
          </ac:picMkLst>
        </pc:picChg>
      </pc:sldChg>
      <pc:sldChg chg="addSp delSp modSp new mod ord modClrScheme chgLayout">
        <pc:chgData name="Alisha John (1901242)" userId="S::1901242@student.uwtsd.ac.uk::568dbf34-64d5-478a-bb87-20a2299039cf" providerId="AD" clId="Web-{9D79FBC0-6154-4425-8E42-45D84F782C8D}" dt="2022-01-11T17:16:24.245" v="6815"/>
        <pc:sldMkLst>
          <pc:docMk/>
          <pc:sldMk cId="4061055081" sldId="259"/>
        </pc:sldMkLst>
        <pc:spChg chg="mod ord">
          <ac:chgData name="Alisha John (1901242)" userId="S::1901242@student.uwtsd.ac.uk::568dbf34-64d5-478a-bb87-20a2299039cf" providerId="AD" clId="Web-{9D79FBC0-6154-4425-8E42-45D84F782C8D}" dt="2022-01-11T15:06:34.278" v="3800" actId="20577"/>
          <ac:spMkLst>
            <pc:docMk/>
            <pc:sldMk cId="4061055081" sldId="259"/>
            <ac:spMk id="2" creationId="{4E7C1226-4AB0-4DAD-AA70-4A9483F99218}"/>
          </ac:spMkLst>
        </pc:spChg>
        <pc:spChg chg="del mod ord">
          <ac:chgData name="Alisha John (1901242)" userId="S::1901242@student.uwtsd.ac.uk::568dbf34-64d5-478a-bb87-20a2299039cf" providerId="AD" clId="Web-{9D79FBC0-6154-4425-8E42-45D84F782C8D}" dt="2022-01-11T14:44:14.369" v="2842"/>
          <ac:spMkLst>
            <pc:docMk/>
            <pc:sldMk cId="4061055081" sldId="259"/>
            <ac:spMk id="3" creationId="{D8B4C876-5E95-476D-90E0-287F5AB7F7C7}"/>
          </ac:spMkLst>
        </pc:spChg>
        <pc:spChg chg="add mod ord">
          <ac:chgData name="Alisha John (1901242)" userId="S::1901242@student.uwtsd.ac.uk::568dbf34-64d5-478a-bb87-20a2299039cf" providerId="AD" clId="Web-{9D79FBC0-6154-4425-8E42-45D84F782C8D}" dt="2022-01-09T21:44:00.493" v="618"/>
          <ac:spMkLst>
            <pc:docMk/>
            <pc:sldMk cId="4061055081" sldId="259"/>
            <ac:spMk id="4" creationId="{F811AEA7-F5B8-44D6-9599-13F7A8A772DD}"/>
          </ac:spMkLst>
        </pc:spChg>
        <pc:spChg chg="add mod ord">
          <ac:chgData name="Alisha John (1901242)" userId="S::1901242@student.uwtsd.ac.uk::568dbf34-64d5-478a-bb87-20a2299039cf" providerId="AD" clId="Web-{9D79FBC0-6154-4425-8E42-45D84F782C8D}" dt="2022-01-09T21:44:00.493" v="618"/>
          <ac:spMkLst>
            <pc:docMk/>
            <pc:sldMk cId="4061055081" sldId="259"/>
            <ac:spMk id="5" creationId="{BF4CD127-62E6-43A5-8C6C-49076C4DA931}"/>
          </ac:spMkLst>
        </pc:spChg>
        <pc:graphicFrameChg chg="add mod modGraphic">
          <ac:chgData name="Alisha John (1901242)" userId="S::1901242@student.uwtsd.ac.uk::568dbf34-64d5-478a-bb87-20a2299039cf" providerId="AD" clId="Web-{9D79FBC0-6154-4425-8E42-45D84F782C8D}" dt="2022-01-11T17:16:24.245" v="6815"/>
          <ac:graphicFrameMkLst>
            <pc:docMk/>
            <pc:sldMk cId="4061055081" sldId="259"/>
            <ac:graphicFrameMk id="6" creationId="{B27EF02B-5054-43D3-BA81-5C0E4EF5CC16}"/>
          </ac:graphicFrameMkLst>
        </pc:graphicFrameChg>
      </pc:sldChg>
      <pc:sldChg chg="addSp delSp modSp new mod modClrScheme chgLayout">
        <pc:chgData name="Alisha John (1901242)" userId="S::1901242@student.uwtsd.ac.uk::568dbf34-64d5-478a-bb87-20a2299039cf" providerId="AD" clId="Web-{9D79FBC0-6154-4425-8E42-45D84F782C8D}" dt="2022-01-11T16:47:38.434" v="6524"/>
        <pc:sldMkLst>
          <pc:docMk/>
          <pc:sldMk cId="2981500613" sldId="260"/>
        </pc:sldMkLst>
        <pc:spChg chg="mod ord">
          <ac:chgData name="Alisha John (1901242)" userId="S::1901242@student.uwtsd.ac.uk::568dbf34-64d5-478a-bb87-20a2299039cf" providerId="AD" clId="Web-{9D79FBC0-6154-4425-8E42-45D84F782C8D}" dt="2022-01-11T16:35:12.672" v="5164" actId="1076"/>
          <ac:spMkLst>
            <pc:docMk/>
            <pc:sldMk cId="2981500613" sldId="260"/>
            <ac:spMk id="2" creationId="{F4E12A7C-D696-4437-BD60-38D0E3436811}"/>
          </ac:spMkLst>
        </pc:spChg>
        <pc:spChg chg="del mod ord">
          <ac:chgData name="Alisha John (1901242)" userId="S::1901242@student.uwtsd.ac.uk::568dbf34-64d5-478a-bb87-20a2299039cf" providerId="AD" clId="Web-{9D79FBC0-6154-4425-8E42-45D84F782C8D}" dt="2022-01-11T16:35:01.156" v="5161"/>
          <ac:spMkLst>
            <pc:docMk/>
            <pc:sldMk cId="2981500613" sldId="260"/>
            <ac:spMk id="3" creationId="{3B814645-700D-4D20-8DB1-5C0E128A54D5}"/>
          </ac:spMkLst>
        </pc:spChg>
        <pc:spChg chg="add mod ord">
          <ac:chgData name="Alisha John (1901242)" userId="S::1901242@student.uwtsd.ac.uk::568dbf34-64d5-478a-bb87-20a2299039cf" providerId="AD" clId="Web-{9D79FBC0-6154-4425-8E42-45D84F782C8D}" dt="2022-01-09T21:44:00.493" v="618"/>
          <ac:spMkLst>
            <pc:docMk/>
            <pc:sldMk cId="2981500613" sldId="260"/>
            <ac:spMk id="4" creationId="{B8FC2A62-82F2-48AA-BCCE-57BB460B638C}"/>
          </ac:spMkLst>
        </pc:spChg>
        <pc:spChg chg="add mod ord">
          <ac:chgData name="Alisha John (1901242)" userId="S::1901242@student.uwtsd.ac.uk::568dbf34-64d5-478a-bb87-20a2299039cf" providerId="AD" clId="Web-{9D79FBC0-6154-4425-8E42-45D84F782C8D}" dt="2022-01-09T21:44:00.493" v="618"/>
          <ac:spMkLst>
            <pc:docMk/>
            <pc:sldMk cId="2981500613" sldId="260"/>
            <ac:spMk id="5" creationId="{AF707BDE-A596-40A5-BF89-B07A2F529D86}"/>
          </ac:spMkLst>
        </pc:spChg>
        <pc:graphicFrameChg chg="add mod modGraphic">
          <ac:chgData name="Alisha John (1901242)" userId="S::1901242@student.uwtsd.ac.uk::568dbf34-64d5-478a-bb87-20a2299039cf" providerId="AD" clId="Web-{9D79FBC0-6154-4425-8E42-45D84F782C8D}" dt="2022-01-11T16:47:38.434" v="6524"/>
          <ac:graphicFrameMkLst>
            <pc:docMk/>
            <pc:sldMk cId="2981500613" sldId="260"/>
            <ac:graphicFrameMk id="6" creationId="{2CAB6048-BC70-41C4-9A4B-3C20F234B65F}"/>
          </ac:graphicFrameMkLst>
        </pc:graphicFrameChg>
      </pc:sldChg>
      <pc:sldChg chg="addSp delSp modSp new mod modClrScheme chgLayout">
        <pc:chgData name="Alisha John (1901242)" userId="S::1901242@student.uwtsd.ac.uk::568dbf34-64d5-478a-bb87-20a2299039cf" providerId="AD" clId="Web-{9D79FBC0-6154-4425-8E42-45D84F782C8D}" dt="2022-01-11T20:50:11.505" v="10406"/>
        <pc:sldMkLst>
          <pc:docMk/>
          <pc:sldMk cId="2515366053" sldId="261"/>
        </pc:sldMkLst>
        <pc:spChg chg="mod ord">
          <ac:chgData name="Alisha John (1901242)" userId="S::1901242@student.uwtsd.ac.uk::568dbf34-64d5-478a-bb87-20a2299039cf" providerId="AD" clId="Web-{9D79FBC0-6154-4425-8E42-45D84F782C8D}" dt="2022-01-11T18:28:23.886" v="7899" actId="1076"/>
          <ac:spMkLst>
            <pc:docMk/>
            <pc:sldMk cId="2515366053" sldId="261"/>
            <ac:spMk id="2" creationId="{F0B2D6C9-65B9-4F6B-A449-9EC870AA4117}"/>
          </ac:spMkLst>
        </pc:spChg>
        <pc:spChg chg="del mod ord">
          <ac:chgData name="Alisha John (1901242)" userId="S::1901242@student.uwtsd.ac.uk::568dbf34-64d5-478a-bb87-20a2299039cf" providerId="AD" clId="Web-{9D79FBC0-6154-4425-8E42-45D84F782C8D}" dt="2022-01-11T18:28:18.980" v="7898"/>
          <ac:spMkLst>
            <pc:docMk/>
            <pc:sldMk cId="2515366053" sldId="261"/>
            <ac:spMk id="3" creationId="{B5978512-98B7-47B0-9A88-394C2266CEC1}"/>
          </ac:spMkLst>
        </pc:spChg>
        <pc:spChg chg="add mod ord">
          <ac:chgData name="Alisha John (1901242)" userId="S::1901242@student.uwtsd.ac.uk::568dbf34-64d5-478a-bb87-20a2299039cf" providerId="AD" clId="Web-{9D79FBC0-6154-4425-8E42-45D84F782C8D}" dt="2022-01-09T21:44:00.493" v="618"/>
          <ac:spMkLst>
            <pc:docMk/>
            <pc:sldMk cId="2515366053" sldId="261"/>
            <ac:spMk id="4" creationId="{2A7B7CDA-F3A3-40C8-B5F3-FF051582FE9D}"/>
          </ac:spMkLst>
        </pc:spChg>
        <pc:spChg chg="add mod ord">
          <ac:chgData name="Alisha John (1901242)" userId="S::1901242@student.uwtsd.ac.uk::568dbf34-64d5-478a-bb87-20a2299039cf" providerId="AD" clId="Web-{9D79FBC0-6154-4425-8E42-45D84F782C8D}" dt="2022-01-09T21:44:00.493" v="618"/>
          <ac:spMkLst>
            <pc:docMk/>
            <pc:sldMk cId="2515366053" sldId="261"/>
            <ac:spMk id="5" creationId="{E0FAE11F-79D3-4BA8-BE30-00337584CAC7}"/>
          </ac:spMkLst>
        </pc:spChg>
        <pc:graphicFrameChg chg="add mod modGraphic">
          <ac:chgData name="Alisha John (1901242)" userId="S::1901242@student.uwtsd.ac.uk::568dbf34-64d5-478a-bb87-20a2299039cf" providerId="AD" clId="Web-{9D79FBC0-6154-4425-8E42-45D84F782C8D}" dt="2022-01-11T20:50:11.505" v="10406"/>
          <ac:graphicFrameMkLst>
            <pc:docMk/>
            <pc:sldMk cId="2515366053" sldId="261"/>
            <ac:graphicFrameMk id="6" creationId="{A4A2FAA9-5193-47FC-A1B0-BA65B7689DD0}"/>
          </ac:graphicFrameMkLst>
        </pc:graphicFrameChg>
      </pc:sldChg>
      <pc:sldChg chg="addSp delSp modSp new mod modClrScheme chgLayout">
        <pc:chgData name="Alisha John (1901242)" userId="S::1901242@student.uwtsd.ac.uk::568dbf34-64d5-478a-bb87-20a2299039cf" providerId="AD" clId="Web-{9D79FBC0-6154-4425-8E42-45D84F782C8D}" dt="2022-01-11T21:34:42.612" v="11366" actId="20577"/>
        <pc:sldMkLst>
          <pc:docMk/>
          <pc:sldMk cId="3245764970" sldId="262"/>
        </pc:sldMkLst>
        <pc:spChg chg="mod ord">
          <ac:chgData name="Alisha John (1901242)" userId="S::1901242@student.uwtsd.ac.uk::568dbf34-64d5-478a-bb87-20a2299039cf" providerId="AD" clId="Web-{9D79FBC0-6154-4425-8E42-45D84F782C8D}" dt="2022-01-09T22:03:56.559" v="733" actId="20577"/>
          <ac:spMkLst>
            <pc:docMk/>
            <pc:sldMk cId="3245764970" sldId="262"/>
            <ac:spMk id="2" creationId="{1EDD1A51-44AE-4CBD-9B0E-B027004EE04D}"/>
          </ac:spMkLst>
        </pc:spChg>
        <pc:spChg chg="mod ord">
          <ac:chgData name="Alisha John (1901242)" userId="S::1901242@student.uwtsd.ac.uk::568dbf34-64d5-478a-bb87-20a2299039cf" providerId="AD" clId="Web-{9D79FBC0-6154-4425-8E42-45D84F782C8D}" dt="2022-01-11T21:34:42.612" v="11366" actId="20577"/>
          <ac:spMkLst>
            <pc:docMk/>
            <pc:sldMk cId="3245764970" sldId="262"/>
            <ac:spMk id="3" creationId="{1F1F482A-D5D3-4AEA-8EC9-944ABEBDB75E}"/>
          </ac:spMkLst>
        </pc:spChg>
        <pc:spChg chg="add del mod ord">
          <ac:chgData name="Alisha John (1901242)" userId="S::1901242@student.uwtsd.ac.uk::568dbf34-64d5-478a-bb87-20a2299039cf" providerId="AD" clId="Web-{9D79FBC0-6154-4425-8E42-45D84F782C8D}" dt="2022-01-11T15:51:57.472" v="4977"/>
          <ac:spMkLst>
            <pc:docMk/>
            <pc:sldMk cId="3245764970" sldId="262"/>
            <ac:spMk id="4" creationId="{AD6F2F30-8242-436D-A2E0-98BA69BEE9EB}"/>
          </ac:spMkLst>
        </pc:spChg>
        <pc:spChg chg="add mod ord">
          <ac:chgData name="Alisha John (1901242)" userId="S::1901242@student.uwtsd.ac.uk::568dbf34-64d5-478a-bb87-20a2299039cf" providerId="AD" clId="Web-{9D79FBC0-6154-4425-8E42-45D84F782C8D}" dt="2022-01-09T21:44:00.493" v="618"/>
          <ac:spMkLst>
            <pc:docMk/>
            <pc:sldMk cId="3245764970" sldId="262"/>
            <ac:spMk id="5" creationId="{4944BFDC-8BA6-45AB-A6F6-ACB508DADCC4}"/>
          </ac:spMkLst>
        </pc:spChg>
      </pc:sldChg>
      <pc:sldChg chg="addSp modSp new del mod modClrScheme chgLayout">
        <pc:chgData name="Alisha John (1901242)" userId="S::1901242@student.uwtsd.ac.uk::568dbf34-64d5-478a-bb87-20a2299039cf" providerId="AD" clId="Web-{9D79FBC0-6154-4425-8E42-45D84F782C8D}" dt="2022-01-11T20:12:23.429" v="8675"/>
        <pc:sldMkLst>
          <pc:docMk/>
          <pc:sldMk cId="2816883030" sldId="263"/>
        </pc:sldMkLst>
        <pc:spChg chg="mod ord">
          <ac:chgData name="Alisha John (1901242)" userId="S::1901242@student.uwtsd.ac.uk::568dbf34-64d5-478a-bb87-20a2299039cf" providerId="AD" clId="Web-{9D79FBC0-6154-4425-8E42-45D84F782C8D}" dt="2022-01-09T21:44:00.493" v="618"/>
          <ac:spMkLst>
            <pc:docMk/>
            <pc:sldMk cId="2816883030" sldId="263"/>
            <ac:spMk id="2" creationId="{66069554-13AA-410B-A1F4-B49D226D071D}"/>
          </ac:spMkLst>
        </pc:spChg>
        <pc:spChg chg="mod ord">
          <ac:chgData name="Alisha John (1901242)" userId="S::1901242@student.uwtsd.ac.uk::568dbf34-64d5-478a-bb87-20a2299039cf" providerId="AD" clId="Web-{9D79FBC0-6154-4425-8E42-45D84F782C8D}" dt="2022-01-09T21:44:00.493" v="618"/>
          <ac:spMkLst>
            <pc:docMk/>
            <pc:sldMk cId="2816883030" sldId="263"/>
            <ac:spMk id="3" creationId="{320EEDD2-D7CC-4AB5-BFD3-9965037942D3}"/>
          </ac:spMkLst>
        </pc:spChg>
        <pc:spChg chg="add mod ord">
          <ac:chgData name="Alisha John (1901242)" userId="S::1901242@student.uwtsd.ac.uk::568dbf34-64d5-478a-bb87-20a2299039cf" providerId="AD" clId="Web-{9D79FBC0-6154-4425-8E42-45D84F782C8D}" dt="2022-01-09T21:44:00.493" v="618"/>
          <ac:spMkLst>
            <pc:docMk/>
            <pc:sldMk cId="2816883030" sldId="263"/>
            <ac:spMk id="4" creationId="{CBB83A61-19D8-42B6-B367-B396FE1C9261}"/>
          </ac:spMkLst>
        </pc:spChg>
        <pc:spChg chg="add mod ord">
          <ac:chgData name="Alisha John (1901242)" userId="S::1901242@student.uwtsd.ac.uk::568dbf34-64d5-478a-bb87-20a2299039cf" providerId="AD" clId="Web-{9D79FBC0-6154-4425-8E42-45D84F782C8D}" dt="2022-01-09T21:44:00.493" v="618"/>
          <ac:spMkLst>
            <pc:docMk/>
            <pc:sldMk cId="2816883030" sldId="263"/>
            <ac:spMk id="5" creationId="{3BCCF6C9-5CAA-4914-A20A-D5384C45B5E2}"/>
          </ac:spMkLst>
        </pc:spChg>
      </pc:sldChg>
      <pc:sldChg chg="addSp delSp modSp new mod ord setBg modClrScheme delDesignElem chgLayout">
        <pc:chgData name="Alisha John (1901242)" userId="S::1901242@student.uwtsd.ac.uk::568dbf34-64d5-478a-bb87-20a2299039cf" providerId="AD" clId="Web-{9D79FBC0-6154-4425-8E42-45D84F782C8D}" dt="2022-01-09T21:44:00.493" v="618"/>
        <pc:sldMkLst>
          <pc:docMk/>
          <pc:sldMk cId="3775451557" sldId="264"/>
        </pc:sldMkLst>
        <pc:spChg chg="mod ord">
          <ac:chgData name="Alisha John (1901242)" userId="S::1901242@student.uwtsd.ac.uk::568dbf34-64d5-478a-bb87-20a2299039cf" providerId="AD" clId="Web-{9D79FBC0-6154-4425-8E42-45D84F782C8D}" dt="2022-01-09T21:44:00.493" v="618"/>
          <ac:spMkLst>
            <pc:docMk/>
            <pc:sldMk cId="3775451557" sldId="264"/>
            <ac:spMk id="2" creationId="{B512AD03-EE84-4859-8F99-8FAF91F3DFDB}"/>
          </ac:spMkLst>
        </pc:spChg>
        <pc:spChg chg="mod ord">
          <ac:chgData name="Alisha John (1901242)" userId="S::1901242@student.uwtsd.ac.uk::568dbf34-64d5-478a-bb87-20a2299039cf" providerId="AD" clId="Web-{9D79FBC0-6154-4425-8E42-45D84F782C8D}" dt="2022-01-09T21:44:00.493" v="618"/>
          <ac:spMkLst>
            <pc:docMk/>
            <pc:sldMk cId="3775451557" sldId="264"/>
            <ac:spMk id="3" creationId="{E40CF020-74CD-42D1-B520-1B206293C05E}"/>
          </ac:spMkLst>
        </pc:spChg>
        <pc:spChg chg="add mod ord">
          <ac:chgData name="Alisha John (1901242)" userId="S::1901242@student.uwtsd.ac.uk::568dbf34-64d5-478a-bb87-20a2299039cf" providerId="AD" clId="Web-{9D79FBC0-6154-4425-8E42-45D84F782C8D}" dt="2022-01-09T21:44:00.493" v="618"/>
          <ac:spMkLst>
            <pc:docMk/>
            <pc:sldMk cId="3775451557" sldId="264"/>
            <ac:spMk id="4" creationId="{FFC5A338-1F83-4990-9223-BE2CA058B7DD}"/>
          </ac:spMkLst>
        </pc:spChg>
        <pc:spChg chg="add mod ord">
          <ac:chgData name="Alisha John (1901242)" userId="S::1901242@student.uwtsd.ac.uk::568dbf34-64d5-478a-bb87-20a2299039cf" providerId="AD" clId="Web-{9D79FBC0-6154-4425-8E42-45D84F782C8D}" dt="2022-01-09T21:44:00.493" v="618"/>
          <ac:spMkLst>
            <pc:docMk/>
            <pc:sldMk cId="3775451557" sldId="264"/>
            <ac:spMk id="6" creationId="{D109FDF1-5A1E-4E6C-8FD6-3BA84BCC8A98}"/>
          </ac:spMkLst>
        </pc:spChg>
        <pc:spChg chg="add del mod">
          <ac:chgData name="Alisha John (1901242)" userId="S::1901242@student.uwtsd.ac.uk::568dbf34-64d5-478a-bb87-20a2299039cf" providerId="AD" clId="Web-{9D79FBC0-6154-4425-8E42-45D84F782C8D}" dt="2022-01-09T21:44:00.493" v="618"/>
          <ac:spMkLst>
            <pc:docMk/>
            <pc:sldMk cId="3775451557" sldId="264"/>
            <ac:spMk id="9" creationId="{99B5B3C5-A599-465B-B2B9-866E8B2087CE}"/>
          </ac:spMkLst>
        </pc:spChg>
        <pc:spChg chg="add del mod">
          <ac:chgData name="Alisha John (1901242)" userId="S::1901242@student.uwtsd.ac.uk::568dbf34-64d5-478a-bb87-20a2299039cf" providerId="AD" clId="Web-{9D79FBC0-6154-4425-8E42-45D84F782C8D}" dt="2022-01-09T21:44:00.493" v="618"/>
          <ac:spMkLst>
            <pc:docMk/>
            <pc:sldMk cId="3775451557" sldId="264"/>
            <ac:spMk id="11" creationId="{25C84982-7DD0-43B1-8A2D-BFA4DF1B4E60}"/>
          </ac:spMkLst>
        </pc:spChg>
        <pc:spChg chg="mod">
          <ac:chgData name="Alisha John (1901242)" userId="S::1901242@student.uwtsd.ac.uk::568dbf34-64d5-478a-bb87-20a2299039cf" providerId="AD" clId="Web-{9D79FBC0-6154-4425-8E42-45D84F782C8D}" dt="2022-01-04T23:01:14.275" v="280"/>
          <ac:spMkLst>
            <pc:docMk/>
            <pc:sldMk cId="3775451557" sldId="264"/>
            <ac:spMk id="14" creationId="{2FEEAC76-E273-46A8-8F8E-CE59860FE70D}"/>
          </ac:spMkLst>
        </pc:spChg>
        <pc:spChg chg="mod">
          <ac:chgData name="Alisha John (1901242)" userId="S::1901242@student.uwtsd.ac.uk::568dbf34-64d5-478a-bb87-20a2299039cf" providerId="AD" clId="Web-{9D79FBC0-6154-4425-8E42-45D84F782C8D}" dt="2022-01-04T23:01:14.275" v="280"/>
          <ac:spMkLst>
            <pc:docMk/>
            <pc:sldMk cId="3775451557" sldId="264"/>
            <ac:spMk id="15" creationId="{76594A0E-9400-45AD-A431-1DA1C0B28966}"/>
          </ac:spMkLst>
        </pc:spChg>
        <pc:spChg chg="mod">
          <ac:chgData name="Alisha John (1901242)" userId="S::1901242@student.uwtsd.ac.uk::568dbf34-64d5-478a-bb87-20a2299039cf" providerId="AD" clId="Web-{9D79FBC0-6154-4425-8E42-45D84F782C8D}" dt="2022-01-04T23:01:14.275" v="280"/>
          <ac:spMkLst>
            <pc:docMk/>
            <pc:sldMk cId="3775451557" sldId="264"/>
            <ac:spMk id="16" creationId="{20916D6C-D32F-42B6-8512-CD5EDB8F2B9B}"/>
          </ac:spMkLst>
        </pc:spChg>
        <pc:spChg chg="mod">
          <ac:chgData name="Alisha John (1901242)" userId="S::1901242@student.uwtsd.ac.uk::568dbf34-64d5-478a-bb87-20a2299039cf" providerId="AD" clId="Web-{9D79FBC0-6154-4425-8E42-45D84F782C8D}" dt="2022-01-04T23:01:14.275" v="280"/>
          <ac:spMkLst>
            <pc:docMk/>
            <pc:sldMk cId="3775451557" sldId="264"/>
            <ac:spMk id="17" creationId="{3834846D-59C6-40F4-907C-F1A4689B58F1}"/>
          </ac:spMkLst>
        </pc:spChg>
        <pc:spChg chg="mod">
          <ac:chgData name="Alisha John (1901242)" userId="S::1901242@student.uwtsd.ac.uk::568dbf34-64d5-478a-bb87-20a2299039cf" providerId="AD" clId="Web-{9D79FBC0-6154-4425-8E42-45D84F782C8D}" dt="2022-01-04T23:01:14.275" v="280"/>
          <ac:spMkLst>
            <pc:docMk/>
            <pc:sldMk cId="3775451557" sldId="264"/>
            <ac:spMk id="18" creationId="{5A257CDF-2E36-4DC7-8EE4-5CD8F8ECAC87}"/>
          </ac:spMkLst>
        </pc:spChg>
        <pc:spChg chg="mod">
          <ac:chgData name="Alisha John (1901242)" userId="S::1901242@student.uwtsd.ac.uk::568dbf34-64d5-478a-bb87-20a2299039cf" providerId="AD" clId="Web-{9D79FBC0-6154-4425-8E42-45D84F782C8D}" dt="2022-01-04T23:01:14.275" v="280"/>
          <ac:spMkLst>
            <pc:docMk/>
            <pc:sldMk cId="3775451557" sldId="264"/>
            <ac:spMk id="19" creationId="{D5B26E0E-A115-4AE2-82D8-76BB93CC494F}"/>
          </ac:spMkLst>
        </pc:spChg>
        <pc:spChg chg="mod">
          <ac:chgData name="Alisha John (1901242)" userId="S::1901242@student.uwtsd.ac.uk::568dbf34-64d5-478a-bb87-20a2299039cf" providerId="AD" clId="Web-{9D79FBC0-6154-4425-8E42-45D84F782C8D}" dt="2022-01-04T23:01:14.275" v="280"/>
          <ac:spMkLst>
            <pc:docMk/>
            <pc:sldMk cId="3775451557" sldId="264"/>
            <ac:spMk id="20" creationId="{755058DB-7E01-4E95-BF59-983AA1BBB38E}"/>
          </ac:spMkLst>
        </pc:spChg>
        <pc:spChg chg="mod">
          <ac:chgData name="Alisha John (1901242)" userId="S::1901242@student.uwtsd.ac.uk::568dbf34-64d5-478a-bb87-20a2299039cf" providerId="AD" clId="Web-{9D79FBC0-6154-4425-8E42-45D84F782C8D}" dt="2022-01-04T23:01:14.275" v="280"/>
          <ac:spMkLst>
            <pc:docMk/>
            <pc:sldMk cId="3775451557" sldId="264"/>
            <ac:spMk id="21" creationId="{A810F7E2-23F3-44D6-B09E-71E556536052}"/>
          </ac:spMkLst>
        </pc:spChg>
        <pc:spChg chg="mod">
          <ac:chgData name="Alisha John (1901242)" userId="S::1901242@student.uwtsd.ac.uk::568dbf34-64d5-478a-bb87-20a2299039cf" providerId="AD" clId="Web-{9D79FBC0-6154-4425-8E42-45D84F782C8D}" dt="2022-01-04T23:01:14.275" v="280"/>
          <ac:spMkLst>
            <pc:docMk/>
            <pc:sldMk cId="3775451557" sldId="264"/>
            <ac:spMk id="22" creationId="{59D5C391-E1DB-410A-A78C-ED3BBDFF0758}"/>
          </ac:spMkLst>
        </pc:spChg>
        <pc:spChg chg="mod">
          <ac:chgData name="Alisha John (1901242)" userId="S::1901242@student.uwtsd.ac.uk::568dbf34-64d5-478a-bb87-20a2299039cf" providerId="AD" clId="Web-{9D79FBC0-6154-4425-8E42-45D84F782C8D}" dt="2022-01-04T23:01:14.275" v="280"/>
          <ac:spMkLst>
            <pc:docMk/>
            <pc:sldMk cId="3775451557" sldId="264"/>
            <ac:spMk id="23" creationId="{77C4944D-9373-4283-BCAA-927A0316659E}"/>
          </ac:spMkLst>
        </pc:spChg>
        <pc:spChg chg="mod">
          <ac:chgData name="Alisha John (1901242)" userId="S::1901242@student.uwtsd.ac.uk::568dbf34-64d5-478a-bb87-20a2299039cf" providerId="AD" clId="Web-{9D79FBC0-6154-4425-8E42-45D84F782C8D}" dt="2022-01-04T23:01:14.275" v="280"/>
          <ac:spMkLst>
            <pc:docMk/>
            <pc:sldMk cId="3775451557" sldId="264"/>
            <ac:spMk id="24" creationId="{6804C521-2D9F-4CE4-AFD3-D4F1551FEC6A}"/>
          </ac:spMkLst>
        </pc:spChg>
        <pc:spChg chg="mod">
          <ac:chgData name="Alisha John (1901242)" userId="S::1901242@student.uwtsd.ac.uk::568dbf34-64d5-478a-bb87-20a2299039cf" providerId="AD" clId="Web-{9D79FBC0-6154-4425-8E42-45D84F782C8D}" dt="2022-01-04T23:01:14.275" v="280"/>
          <ac:spMkLst>
            <pc:docMk/>
            <pc:sldMk cId="3775451557" sldId="264"/>
            <ac:spMk id="25" creationId="{755AC65C-13EF-4182-AA3C-62BE165CC033}"/>
          </ac:spMkLst>
        </pc:spChg>
        <pc:spChg chg="mod">
          <ac:chgData name="Alisha John (1901242)" userId="S::1901242@student.uwtsd.ac.uk::568dbf34-64d5-478a-bb87-20a2299039cf" providerId="AD" clId="Web-{9D79FBC0-6154-4425-8E42-45D84F782C8D}" dt="2022-01-04T23:01:14.275" v="280"/>
          <ac:spMkLst>
            <pc:docMk/>
            <pc:sldMk cId="3775451557" sldId="264"/>
            <ac:spMk id="26" creationId="{E40DA8D2-FA4B-4282-9D44-48C27B63A153}"/>
          </ac:spMkLst>
        </pc:spChg>
        <pc:spChg chg="mod">
          <ac:chgData name="Alisha John (1901242)" userId="S::1901242@student.uwtsd.ac.uk::568dbf34-64d5-478a-bb87-20a2299039cf" providerId="AD" clId="Web-{9D79FBC0-6154-4425-8E42-45D84F782C8D}" dt="2022-01-04T23:01:14.275" v="280"/>
          <ac:spMkLst>
            <pc:docMk/>
            <pc:sldMk cId="3775451557" sldId="264"/>
            <ac:spMk id="27" creationId="{99065014-CB18-414D-A527-31ECC45700AB}"/>
          </ac:spMkLst>
        </pc:spChg>
        <pc:spChg chg="mod">
          <ac:chgData name="Alisha John (1901242)" userId="S::1901242@student.uwtsd.ac.uk::568dbf34-64d5-478a-bb87-20a2299039cf" providerId="AD" clId="Web-{9D79FBC0-6154-4425-8E42-45D84F782C8D}" dt="2022-01-04T23:01:14.275" v="280"/>
          <ac:spMkLst>
            <pc:docMk/>
            <pc:sldMk cId="3775451557" sldId="264"/>
            <ac:spMk id="28" creationId="{8F39E27A-56C1-4328-8DF1-2DA147C78483}"/>
          </ac:spMkLst>
        </pc:spChg>
        <pc:spChg chg="add del mod">
          <ac:chgData name="Alisha John (1901242)" userId="S::1901242@student.uwtsd.ac.uk::568dbf34-64d5-478a-bb87-20a2299039cf" providerId="AD" clId="Web-{9D79FBC0-6154-4425-8E42-45D84F782C8D}" dt="2022-01-09T21:44:00.493" v="618"/>
          <ac:spMkLst>
            <pc:docMk/>
            <pc:sldMk cId="3775451557" sldId="264"/>
            <ac:spMk id="30" creationId="{E2748806-3AF5-4078-830A-C1F26BF1B200}"/>
          </ac:spMkLst>
        </pc:spChg>
        <pc:spChg chg="add del mod">
          <ac:chgData name="Alisha John (1901242)" userId="S::1901242@student.uwtsd.ac.uk::568dbf34-64d5-478a-bb87-20a2299039cf" providerId="AD" clId="Web-{9D79FBC0-6154-4425-8E42-45D84F782C8D}" dt="2022-01-09T21:44:00.493" v="618"/>
          <ac:spMkLst>
            <pc:docMk/>
            <pc:sldMk cId="3775451557" sldId="264"/>
            <ac:spMk id="32" creationId="{34FBEBF3-C941-4CB0-8AC2-3B50E1371BBF}"/>
          </ac:spMkLst>
        </pc:spChg>
        <pc:spChg chg="mod">
          <ac:chgData name="Alisha John (1901242)" userId="S::1901242@student.uwtsd.ac.uk::568dbf34-64d5-478a-bb87-20a2299039cf" providerId="AD" clId="Web-{9D79FBC0-6154-4425-8E42-45D84F782C8D}" dt="2022-01-04T23:01:14.275" v="280"/>
          <ac:spMkLst>
            <pc:docMk/>
            <pc:sldMk cId="3775451557" sldId="264"/>
            <ac:spMk id="35" creationId="{880BC69F-2340-4181-ADB9-8B7434E969C7}"/>
          </ac:spMkLst>
        </pc:spChg>
        <pc:spChg chg="mod">
          <ac:chgData name="Alisha John (1901242)" userId="S::1901242@student.uwtsd.ac.uk::568dbf34-64d5-478a-bb87-20a2299039cf" providerId="AD" clId="Web-{9D79FBC0-6154-4425-8E42-45D84F782C8D}" dt="2022-01-04T23:01:14.275" v="280"/>
          <ac:spMkLst>
            <pc:docMk/>
            <pc:sldMk cId="3775451557" sldId="264"/>
            <ac:spMk id="36" creationId="{B68D1539-E8D8-4BDB-9061-190D1434160D}"/>
          </ac:spMkLst>
        </pc:spChg>
        <pc:spChg chg="mod">
          <ac:chgData name="Alisha John (1901242)" userId="S::1901242@student.uwtsd.ac.uk::568dbf34-64d5-478a-bb87-20a2299039cf" providerId="AD" clId="Web-{9D79FBC0-6154-4425-8E42-45D84F782C8D}" dt="2022-01-04T23:01:14.275" v="280"/>
          <ac:spMkLst>
            <pc:docMk/>
            <pc:sldMk cId="3775451557" sldId="264"/>
            <ac:spMk id="37" creationId="{D90FDF91-C6ED-4CDD-9F62-ABFA2C8E8A08}"/>
          </ac:spMkLst>
        </pc:spChg>
        <pc:spChg chg="mod">
          <ac:chgData name="Alisha John (1901242)" userId="S::1901242@student.uwtsd.ac.uk::568dbf34-64d5-478a-bb87-20a2299039cf" providerId="AD" clId="Web-{9D79FBC0-6154-4425-8E42-45D84F782C8D}" dt="2022-01-04T23:01:14.275" v="280"/>
          <ac:spMkLst>
            <pc:docMk/>
            <pc:sldMk cId="3775451557" sldId="264"/>
            <ac:spMk id="38" creationId="{638B5A1D-024A-4BFB-A608-C68DA71B1EB4}"/>
          </ac:spMkLst>
        </pc:spChg>
        <pc:spChg chg="mod">
          <ac:chgData name="Alisha John (1901242)" userId="S::1901242@student.uwtsd.ac.uk::568dbf34-64d5-478a-bb87-20a2299039cf" providerId="AD" clId="Web-{9D79FBC0-6154-4425-8E42-45D84F782C8D}" dt="2022-01-04T23:01:14.275" v="280"/>
          <ac:spMkLst>
            <pc:docMk/>
            <pc:sldMk cId="3775451557" sldId="264"/>
            <ac:spMk id="39" creationId="{B38C5DD2-94C4-4737-B4BC-7A35DAB85B7E}"/>
          </ac:spMkLst>
        </pc:spChg>
        <pc:spChg chg="mod">
          <ac:chgData name="Alisha John (1901242)" userId="S::1901242@student.uwtsd.ac.uk::568dbf34-64d5-478a-bb87-20a2299039cf" providerId="AD" clId="Web-{9D79FBC0-6154-4425-8E42-45D84F782C8D}" dt="2022-01-04T23:01:14.275" v="280"/>
          <ac:spMkLst>
            <pc:docMk/>
            <pc:sldMk cId="3775451557" sldId="264"/>
            <ac:spMk id="40" creationId="{8804505C-24F5-486F-8661-8249FBD4FB0D}"/>
          </ac:spMkLst>
        </pc:spChg>
        <pc:spChg chg="mod">
          <ac:chgData name="Alisha John (1901242)" userId="S::1901242@student.uwtsd.ac.uk::568dbf34-64d5-478a-bb87-20a2299039cf" providerId="AD" clId="Web-{9D79FBC0-6154-4425-8E42-45D84F782C8D}" dt="2022-01-04T23:01:14.275" v="280"/>
          <ac:spMkLst>
            <pc:docMk/>
            <pc:sldMk cId="3775451557" sldId="264"/>
            <ac:spMk id="41" creationId="{777CC497-AB04-4BBC-A3CB-6EFF95AF0B26}"/>
          </ac:spMkLst>
        </pc:spChg>
        <pc:spChg chg="mod">
          <ac:chgData name="Alisha John (1901242)" userId="S::1901242@student.uwtsd.ac.uk::568dbf34-64d5-478a-bb87-20a2299039cf" providerId="AD" clId="Web-{9D79FBC0-6154-4425-8E42-45D84F782C8D}" dt="2022-01-04T23:01:14.275" v="280"/>
          <ac:spMkLst>
            <pc:docMk/>
            <pc:sldMk cId="3775451557" sldId="264"/>
            <ac:spMk id="42" creationId="{BD149070-8E66-48F1-948D-17A50C52D0FD}"/>
          </ac:spMkLst>
        </pc:spChg>
        <pc:grpChg chg="add del mod">
          <ac:chgData name="Alisha John (1901242)" userId="S::1901242@student.uwtsd.ac.uk::568dbf34-64d5-478a-bb87-20a2299039cf" providerId="AD" clId="Web-{9D79FBC0-6154-4425-8E42-45D84F782C8D}" dt="2022-01-09T21:44:00.493" v="618"/>
          <ac:grpSpMkLst>
            <pc:docMk/>
            <pc:sldMk cId="3775451557" sldId="264"/>
            <ac:grpSpMk id="13" creationId="{1D912E1C-3BBA-42F0-A3EE-FEC382E7230A}"/>
          </ac:grpSpMkLst>
        </pc:grpChg>
        <pc:grpChg chg="add del mod">
          <ac:chgData name="Alisha John (1901242)" userId="S::1901242@student.uwtsd.ac.uk::568dbf34-64d5-478a-bb87-20a2299039cf" providerId="AD" clId="Web-{9D79FBC0-6154-4425-8E42-45D84F782C8D}" dt="2022-01-09T21:44:00.493" v="618"/>
          <ac:grpSpMkLst>
            <pc:docMk/>
            <pc:sldMk cId="3775451557" sldId="264"/>
            <ac:grpSpMk id="34" creationId="{AFCA5498-D019-48A6-B194-72CE1ABB0B3A}"/>
          </ac:grpSpMkLst>
        </pc:grpChg>
        <pc:picChg chg="add mod">
          <ac:chgData name="Alisha John (1901242)" userId="S::1901242@student.uwtsd.ac.uk::568dbf34-64d5-478a-bb87-20a2299039cf" providerId="AD" clId="Web-{9D79FBC0-6154-4425-8E42-45D84F782C8D}" dt="2022-01-04T23:01:14.275" v="280"/>
          <ac:picMkLst>
            <pc:docMk/>
            <pc:sldMk cId="3775451557" sldId="264"/>
            <ac:picMk id="5" creationId="{E0836F6C-1AFA-4912-B048-C0FB66CBF61A}"/>
          </ac:picMkLst>
        </pc:picChg>
      </pc:sldChg>
      <pc:sldChg chg="addSp modSp new mod ord setBg modClrScheme chgLayout">
        <pc:chgData name="Alisha John (1901242)" userId="S::1901242@student.uwtsd.ac.uk::568dbf34-64d5-478a-bb87-20a2299039cf" providerId="AD" clId="Web-{9D79FBC0-6154-4425-8E42-45D84F782C8D}" dt="2022-01-10T12:28:13.576" v="801"/>
        <pc:sldMkLst>
          <pc:docMk/>
          <pc:sldMk cId="3333728145" sldId="265"/>
        </pc:sldMkLst>
        <pc:spChg chg="mod ord">
          <ac:chgData name="Alisha John (1901242)" userId="S::1901242@student.uwtsd.ac.uk::568dbf34-64d5-478a-bb87-20a2299039cf" providerId="AD" clId="Web-{9D79FBC0-6154-4425-8E42-45D84F782C8D}" dt="2022-01-10T12:28:13.576" v="801"/>
          <ac:spMkLst>
            <pc:docMk/>
            <pc:sldMk cId="3333728145" sldId="265"/>
            <ac:spMk id="2" creationId="{29510901-7A51-4EC8-86BB-F7D83078E7C8}"/>
          </ac:spMkLst>
        </pc:spChg>
        <pc:spChg chg="mod ord">
          <ac:chgData name="Alisha John (1901242)" userId="S::1901242@student.uwtsd.ac.uk::568dbf34-64d5-478a-bb87-20a2299039cf" providerId="AD" clId="Web-{9D79FBC0-6154-4425-8E42-45D84F782C8D}" dt="2022-01-10T12:28:13.576" v="801"/>
          <ac:spMkLst>
            <pc:docMk/>
            <pc:sldMk cId="3333728145" sldId="265"/>
            <ac:spMk id="3" creationId="{E9BBF2F6-816D-415E-AC0F-30D07ADA116D}"/>
          </ac:spMkLst>
        </pc:spChg>
        <pc:spChg chg="add mod ord">
          <ac:chgData name="Alisha John (1901242)" userId="S::1901242@student.uwtsd.ac.uk::568dbf34-64d5-478a-bb87-20a2299039cf" providerId="AD" clId="Web-{9D79FBC0-6154-4425-8E42-45D84F782C8D}" dt="2022-01-10T12:28:13.576" v="801"/>
          <ac:spMkLst>
            <pc:docMk/>
            <pc:sldMk cId="3333728145" sldId="265"/>
            <ac:spMk id="4" creationId="{BD43C7C9-4047-4BC5-B49B-2045D013F828}"/>
          </ac:spMkLst>
        </pc:spChg>
        <pc:spChg chg="add mod ord">
          <ac:chgData name="Alisha John (1901242)" userId="S::1901242@student.uwtsd.ac.uk::568dbf34-64d5-478a-bb87-20a2299039cf" providerId="AD" clId="Web-{9D79FBC0-6154-4425-8E42-45D84F782C8D}" dt="2022-01-10T12:28:13.576" v="801"/>
          <ac:spMkLst>
            <pc:docMk/>
            <pc:sldMk cId="3333728145" sldId="265"/>
            <ac:spMk id="5" creationId="{F7048360-1315-46B8-A654-54D473DE04B3}"/>
          </ac:spMkLst>
        </pc:spChg>
        <pc:spChg chg="add">
          <ac:chgData name="Alisha John (1901242)" userId="S::1901242@student.uwtsd.ac.uk::568dbf34-64d5-478a-bb87-20a2299039cf" providerId="AD" clId="Web-{9D79FBC0-6154-4425-8E42-45D84F782C8D}" dt="2022-01-10T12:28:13.576" v="801"/>
          <ac:spMkLst>
            <pc:docMk/>
            <pc:sldMk cId="3333728145" sldId="265"/>
            <ac:spMk id="10" creationId="{290FE681-1E05-478A-89DC-5F7AB37CFD77}"/>
          </ac:spMkLst>
        </pc:spChg>
        <pc:cxnChg chg="add">
          <ac:chgData name="Alisha John (1901242)" userId="S::1901242@student.uwtsd.ac.uk::568dbf34-64d5-478a-bb87-20a2299039cf" providerId="AD" clId="Web-{9D79FBC0-6154-4425-8E42-45D84F782C8D}" dt="2022-01-10T12:28:13.576" v="801"/>
          <ac:cxnSpMkLst>
            <pc:docMk/>
            <pc:sldMk cId="3333728145" sldId="265"/>
            <ac:cxnSpMk id="12" creationId="{2E2F21DC-5F0E-42CF-B89C-C1E25E175CB8}"/>
          </ac:cxnSpMkLst>
        </pc:cxnChg>
      </pc:sldChg>
      <pc:sldChg chg="addSp delSp modSp new mod ord modClrScheme chgLayout">
        <pc:chgData name="Alisha John (1901242)" userId="S::1901242@student.uwtsd.ac.uk::568dbf34-64d5-478a-bb87-20a2299039cf" providerId="AD" clId="Web-{9D79FBC0-6154-4425-8E42-45D84F782C8D}" dt="2022-01-09T21:44:00.493" v="618"/>
        <pc:sldMkLst>
          <pc:docMk/>
          <pc:sldMk cId="3945986111" sldId="266"/>
        </pc:sldMkLst>
        <pc:spChg chg="del">
          <ac:chgData name="Alisha John (1901242)" userId="S::1901242@student.uwtsd.ac.uk::568dbf34-64d5-478a-bb87-20a2299039cf" providerId="AD" clId="Web-{9D79FBC0-6154-4425-8E42-45D84F782C8D}" dt="2022-01-04T22:57:04.245" v="225"/>
          <ac:spMkLst>
            <pc:docMk/>
            <pc:sldMk cId="3945986111" sldId="266"/>
            <ac:spMk id="2" creationId="{25E6304D-C837-4B12-A735-91E0804EA4E6}"/>
          </ac:spMkLst>
        </pc:spChg>
        <pc:spChg chg="add mod ord">
          <ac:chgData name="Alisha John (1901242)" userId="S::1901242@student.uwtsd.ac.uk::568dbf34-64d5-478a-bb87-20a2299039cf" providerId="AD" clId="Web-{9D79FBC0-6154-4425-8E42-45D84F782C8D}" dt="2022-01-09T21:44:00.493" v="618"/>
          <ac:spMkLst>
            <pc:docMk/>
            <pc:sldMk cId="3945986111" sldId="266"/>
            <ac:spMk id="2" creationId="{AE60E98C-9F86-49DF-B403-CF08A9090AC9}"/>
          </ac:spMkLst>
        </pc:spChg>
        <pc:spChg chg="del mod">
          <ac:chgData name="Alisha John (1901242)" userId="S::1901242@student.uwtsd.ac.uk::568dbf34-64d5-478a-bb87-20a2299039cf" providerId="AD" clId="Web-{9D79FBC0-6154-4425-8E42-45D84F782C8D}" dt="2022-01-04T22:57:05.714" v="226"/>
          <ac:spMkLst>
            <pc:docMk/>
            <pc:sldMk cId="3945986111" sldId="266"/>
            <ac:spMk id="3" creationId="{2F75AC14-B4E8-461E-91AF-28160DB6C1AD}"/>
          </ac:spMkLst>
        </pc:spChg>
        <pc:spChg chg="add mod ord">
          <ac:chgData name="Alisha John (1901242)" userId="S::1901242@student.uwtsd.ac.uk::568dbf34-64d5-478a-bb87-20a2299039cf" providerId="AD" clId="Web-{9D79FBC0-6154-4425-8E42-45D84F782C8D}" dt="2022-01-09T21:44:00.493" v="618"/>
          <ac:spMkLst>
            <pc:docMk/>
            <pc:sldMk cId="3945986111" sldId="266"/>
            <ac:spMk id="3" creationId="{347AF93D-85AC-479E-AE4D-E01AD04C11AE}"/>
          </ac:spMkLst>
        </pc:spChg>
        <pc:graphicFrameChg chg="add mod modGraphic">
          <ac:chgData name="Alisha John (1901242)" userId="S::1901242@student.uwtsd.ac.uk::568dbf34-64d5-478a-bb87-20a2299039cf" providerId="AD" clId="Web-{9D79FBC0-6154-4425-8E42-45D84F782C8D}" dt="2022-01-04T23:01:14.275" v="280"/>
          <ac:graphicFrameMkLst>
            <pc:docMk/>
            <pc:sldMk cId="3945986111" sldId="266"/>
            <ac:graphicFrameMk id="5" creationId="{DF6C9599-AA8E-4317-AB13-608159EF27C3}"/>
          </ac:graphicFrameMkLst>
        </pc:graphicFrameChg>
        <pc:graphicFrameChg chg="add mod modGraphic">
          <ac:chgData name="Alisha John (1901242)" userId="S::1901242@student.uwtsd.ac.uk::568dbf34-64d5-478a-bb87-20a2299039cf" providerId="AD" clId="Web-{9D79FBC0-6154-4425-8E42-45D84F782C8D}" dt="2022-01-04T23:01:14.275" v="280"/>
          <ac:graphicFrameMkLst>
            <pc:docMk/>
            <pc:sldMk cId="3945986111" sldId="266"/>
            <ac:graphicFrameMk id="7" creationId="{8CFB1777-C32A-4319-9239-526DC02F3F11}"/>
          </ac:graphicFrameMkLst>
        </pc:graphicFrameChg>
      </pc:sldChg>
      <pc:sldChg chg="addSp delSp modSp new mod modClrScheme chgLayout">
        <pc:chgData name="Alisha John (1901242)" userId="S::1901242@student.uwtsd.ac.uk::568dbf34-64d5-478a-bb87-20a2299039cf" providerId="AD" clId="Web-{9D79FBC0-6154-4425-8E42-45D84F782C8D}" dt="2022-01-09T21:44:00.493" v="618"/>
        <pc:sldMkLst>
          <pc:docMk/>
          <pc:sldMk cId="950819651" sldId="267"/>
        </pc:sldMkLst>
        <pc:spChg chg="add mod ord">
          <ac:chgData name="Alisha John (1901242)" userId="S::1901242@student.uwtsd.ac.uk::568dbf34-64d5-478a-bb87-20a2299039cf" providerId="AD" clId="Web-{9D79FBC0-6154-4425-8E42-45D84F782C8D}" dt="2022-01-09T21:44:00.493" v="618"/>
          <ac:spMkLst>
            <pc:docMk/>
            <pc:sldMk cId="950819651" sldId="267"/>
            <ac:spMk id="2" creationId="{64158417-7820-48EB-8D5F-D6E93F48C4D8}"/>
          </ac:spMkLst>
        </pc:spChg>
        <pc:spChg chg="del">
          <ac:chgData name="Alisha John (1901242)" userId="S::1901242@student.uwtsd.ac.uk::568dbf34-64d5-478a-bb87-20a2299039cf" providerId="AD" clId="Web-{9D79FBC0-6154-4425-8E42-45D84F782C8D}" dt="2022-01-04T22:57:10.714" v="228"/>
          <ac:spMkLst>
            <pc:docMk/>
            <pc:sldMk cId="950819651" sldId="267"/>
            <ac:spMk id="2" creationId="{994FDFF1-5842-4809-8D04-23B2A1B6CAA0}"/>
          </ac:spMkLst>
        </pc:spChg>
        <pc:spChg chg="del">
          <ac:chgData name="Alisha John (1901242)" userId="S::1901242@student.uwtsd.ac.uk::568dbf34-64d5-478a-bb87-20a2299039cf" providerId="AD" clId="Web-{9D79FBC0-6154-4425-8E42-45D84F782C8D}" dt="2022-01-04T22:57:08.745" v="227"/>
          <ac:spMkLst>
            <pc:docMk/>
            <pc:sldMk cId="950819651" sldId="267"/>
            <ac:spMk id="3" creationId="{2B23842E-45C3-4152-B094-5DB9D25747E2}"/>
          </ac:spMkLst>
        </pc:spChg>
        <pc:spChg chg="add mod ord">
          <ac:chgData name="Alisha John (1901242)" userId="S::1901242@student.uwtsd.ac.uk::568dbf34-64d5-478a-bb87-20a2299039cf" providerId="AD" clId="Web-{9D79FBC0-6154-4425-8E42-45D84F782C8D}" dt="2022-01-09T21:44:00.493" v="618"/>
          <ac:spMkLst>
            <pc:docMk/>
            <pc:sldMk cId="950819651" sldId="267"/>
            <ac:spMk id="3" creationId="{69D28171-9569-40D0-8A57-CFB63CEC4090}"/>
          </ac:spMkLst>
        </pc:spChg>
        <pc:graphicFrameChg chg="add mod modGraphic">
          <ac:chgData name="Alisha John (1901242)" userId="S::1901242@student.uwtsd.ac.uk::568dbf34-64d5-478a-bb87-20a2299039cf" providerId="AD" clId="Web-{9D79FBC0-6154-4425-8E42-45D84F782C8D}" dt="2022-01-04T23:01:14.275" v="280"/>
          <ac:graphicFrameMkLst>
            <pc:docMk/>
            <pc:sldMk cId="950819651" sldId="267"/>
            <ac:graphicFrameMk id="5" creationId="{9EC0925C-1519-4103-B958-CF9E1CDC5972}"/>
          </ac:graphicFrameMkLst>
        </pc:graphicFrameChg>
        <pc:graphicFrameChg chg="add del mod modGraphic">
          <ac:chgData name="Alisha John (1901242)" userId="S::1901242@student.uwtsd.ac.uk::568dbf34-64d5-478a-bb87-20a2299039cf" providerId="AD" clId="Web-{9D79FBC0-6154-4425-8E42-45D84F782C8D}" dt="2022-01-04T23:02:01.309" v="283"/>
          <ac:graphicFrameMkLst>
            <pc:docMk/>
            <pc:sldMk cId="950819651" sldId="267"/>
            <ac:graphicFrameMk id="7" creationId="{6C71E55D-D726-49A4-9704-E76B85B7A3AA}"/>
          </ac:graphicFrameMkLst>
        </pc:graphicFrameChg>
        <pc:graphicFrameChg chg="add mod modGraphic">
          <ac:chgData name="Alisha John (1901242)" userId="S::1901242@student.uwtsd.ac.uk::568dbf34-64d5-478a-bb87-20a2299039cf" providerId="AD" clId="Web-{9D79FBC0-6154-4425-8E42-45D84F782C8D}" dt="2022-01-04T23:04:07.675" v="386" actId="1076"/>
          <ac:graphicFrameMkLst>
            <pc:docMk/>
            <pc:sldMk cId="950819651" sldId="267"/>
            <ac:graphicFrameMk id="9" creationId="{E3A63E21-04A9-4060-AC04-53134A20012F}"/>
          </ac:graphicFrameMkLst>
        </pc:graphicFrameChg>
      </pc:sldChg>
      <pc:sldChg chg="add del replId">
        <pc:chgData name="Alisha John (1901242)" userId="S::1901242@student.uwtsd.ac.uk::568dbf34-64d5-478a-bb87-20a2299039cf" providerId="AD" clId="Web-{9D79FBC0-6154-4425-8E42-45D84F782C8D}" dt="2022-01-04T23:02:07.559" v="285"/>
        <pc:sldMkLst>
          <pc:docMk/>
          <pc:sldMk cId="86407980" sldId="268"/>
        </pc:sldMkLst>
      </pc:sldChg>
      <pc:sldChg chg="addSp delSp modSp new mod modClrScheme chgLayout">
        <pc:chgData name="Alisha John (1901242)" userId="S::1901242@student.uwtsd.ac.uk::568dbf34-64d5-478a-bb87-20a2299039cf" providerId="AD" clId="Web-{9D79FBC0-6154-4425-8E42-45D84F782C8D}" dt="2022-01-09T21:44:00.493" v="618"/>
        <pc:sldMkLst>
          <pc:docMk/>
          <pc:sldMk cId="1314626902" sldId="268"/>
        </pc:sldMkLst>
        <pc:spChg chg="add mod ord">
          <ac:chgData name="Alisha John (1901242)" userId="S::1901242@student.uwtsd.ac.uk::568dbf34-64d5-478a-bb87-20a2299039cf" providerId="AD" clId="Web-{9D79FBC0-6154-4425-8E42-45D84F782C8D}" dt="2022-01-09T21:44:00.493" v="618"/>
          <ac:spMkLst>
            <pc:docMk/>
            <pc:sldMk cId="1314626902" sldId="268"/>
            <ac:spMk id="2" creationId="{1044C717-FFEB-479A-A4D2-F7BE07051A55}"/>
          </ac:spMkLst>
        </pc:spChg>
        <pc:spChg chg="del">
          <ac:chgData name="Alisha John (1901242)" userId="S::1901242@student.uwtsd.ac.uk::568dbf34-64d5-478a-bb87-20a2299039cf" providerId="AD" clId="Web-{9D79FBC0-6154-4425-8E42-45D84F782C8D}" dt="2022-01-04T23:04:39.208" v="389"/>
          <ac:spMkLst>
            <pc:docMk/>
            <pc:sldMk cId="1314626902" sldId="268"/>
            <ac:spMk id="2" creationId="{8C7AC0C7-E9A0-49D9-A6A1-F7C11C1D4592}"/>
          </ac:spMkLst>
        </pc:spChg>
        <pc:spChg chg="add mod ord">
          <ac:chgData name="Alisha John (1901242)" userId="S::1901242@student.uwtsd.ac.uk::568dbf34-64d5-478a-bb87-20a2299039cf" providerId="AD" clId="Web-{9D79FBC0-6154-4425-8E42-45D84F782C8D}" dt="2022-01-09T21:44:00.493" v="618"/>
          <ac:spMkLst>
            <pc:docMk/>
            <pc:sldMk cId="1314626902" sldId="268"/>
            <ac:spMk id="3" creationId="{6167CB79-19AF-41DB-A180-0D564B173527}"/>
          </ac:spMkLst>
        </pc:spChg>
        <pc:spChg chg="del">
          <ac:chgData name="Alisha John (1901242)" userId="S::1901242@student.uwtsd.ac.uk::568dbf34-64d5-478a-bb87-20a2299039cf" providerId="AD" clId="Web-{9D79FBC0-6154-4425-8E42-45D84F782C8D}" dt="2022-01-04T23:04:30.426" v="388"/>
          <ac:spMkLst>
            <pc:docMk/>
            <pc:sldMk cId="1314626902" sldId="268"/>
            <ac:spMk id="3" creationId="{F96FC2A8-35FA-4C42-A0FC-02816DA7FBC5}"/>
          </ac:spMkLst>
        </pc:spChg>
        <pc:graphicFrameChg chg="add mod modGraphic">
          <ac:chgData name="Alisha John (1901242)" userId="S::1901242@student.uwtsd.ac.uk::568dbf34-64d5-478a-bb87-20a2299039cf" providerId="AD" clId="Web-{9D79FBC0-6154-4425-8E42-45D84F782C8D}" dt="2022-01-04T23:05:12.929" v="394" actId="1076"/>
          <ac:graphicFrameMkLst>
            <pc:docMk/>
            <pc:sldMk cId="1314626902" sldId="268"/>
            <ac:graphicFrameMk id="5" creationId="{0FFC598C-25D8-4D75-BB75-C1352BC5321E}"/>
          </ac:graphicFrameMkLst>
        </pc:graphicFrameChg>
      </pc:sldChg>
      <pc:sldChg chg="add del replId">
        <pc:chgData name="Alisha John (1901242)" userId="S::1901242@student.uwtsd.ac.uk::568dbf34-64d5-478a-bb87-20a2299039cf" providerId="AD" clId="Web-{9D79FBC0-6154-4425-8E42-45D84F782C8D}" dt="2022-01-04T23:02:11.887" v="287"/>
        <pc:sldMkLst>
          <pc:docMk/>
          <pc:sldMk cId="1747468983" sldId="268"/>
        </pc:sldMkLst>
      </pc:sldChg>
      <pc:sldChg chg="addSp delSp modSp new mod modClrScheme chgLayout">
        <pc:chgData name="Alisha John (1901242)" userId="S::1901242@student.uwtsd.ac.uk::568dbf34-64d5-478a-bb87-20a2299039cf" providerId="AD" clId="Web-{9D79FBC0-6154-4425-8E42-45D84F782C8D}" dt="2022-01-11T15:07:54.733" v="3816" actId="20577"/>
        <pc:sldMkLst>
          <pc:docMk/>
          <pc:sldMk cId="2097406197" sldId="269"/>
        </pc:sldMkLst>
        <pc:spChg chg="del mod ord">
          <ac:chgData name="Alisha John (1901242)" userId="S::1901242@student.uwtsd.ac.uk::568dbf34-64d5-478a-bb87-20a2299039cf" providerId="AD" clId="Web-{9D79FBC0-6154-4425-8E42-45D84F782C8D}" dt="2022-01-10T13:27:53.558" v="1180"/>
          <ac:spMkLst>
            <pc:docMk/>
            <pc:sldMk cId="2097406197" sldId="269"/>
            <ac:spMk id="2" creationId="{1A0FF81A-7E4A-4E86-AB18-58E1D5CCC97E}"/>
          </ac:spMkLst>
        </pc:spChg>
        <pc:spChg chg="mod ord">
          <ac:chgData name="Alisha John (1901242)" userId="S::1901242@student.uwtsd.ac.uk::568dbf34-64d5-478a-bb87-20a2299039cf" providerId="AD" clId="Web-{9D79FBC0-6154-4425-8E42-45D84F782C8D}" dt="2022-01-10T13:32:45.829" v="1214" actId="20577"/>
          <ac:spMkLst>
            <pc:docMk/>
            <pc:sldMk cId="2097406197" sldId="269"/>
            <ac:spMk id="3" creationId="{7BCB12B1-A3D8-4CB4-B5B5-409B770E0CE6}"/>
          </ac:spMkLst>
        </pc:spChg>
        <pc:spChg chg="add mod ord">
          <ac:chgData name="Alisha John (1901242)" userId="S::1901242@student.uwtsd.ac.uk::568dbf34-64d5-478a-bb87-20a2299039cf" providerId="AD" clId="Web-{9D79FBC0-6154-4425-8E42-45D84F782C8D}" dt="2022-01-09T21:44:00.493" v="618"/>
          <ac:spMkLst>
            <pc:docMk/>
            <pc:sldMk cId="2097406197" sldId="269"/>
            <ac:spMk id="4" creationId="{D555387D-6939-4008-9469-3927099710E7}"/>
          </ac:spMkLst>
        </pc:spChg>
        <pc:spChg chg="add mod ord">
          <ac:chgData name="Alisha John (1901242)" userId="S::1901242@student.uwtsd.ac.uk::568dbf34-64d5-478a-bb87-20a2299039cf" providerId="AD" clId="Web-{9D79FBC0-6154-4425-8E42-45D84F782C8D}" dt="2022-01-09T21:44:00.493" v="618"/>
          <ac:spMkLst>
            <pc:docMk/>
            <pc:sldMk cId="2097406197" sldId="269"/>
            <ac:spMk id="5" creationId="{E3A701F0-DB1C-42BF-A236-81AD7B624131}"/>
          </ac:spMkLst>
        </pc:spChg>
        <pc:spChg chg="add mod">
          <ac:chgData name="Alisha John (1901242)" userId="S::1901242@student.uwtsd.ac.uk::568dbf34-64d5-478a-bb87-20a2299039cf" providerId="AD" clId="Web-{9D79FBC0-6154-4425-8E42-45D84F782C8D}" dt="2022-01-11T15:07:54.733" v="3816" actId="20577"/>
          <ac:spMkLst>
            <pc:docMk/>
            <pc:sldMk cId="2097406197" sldId="269"/>
            <ac:spMk id="8" creationId="{F3A582DA-4C59-4E07-9A73-0EB1A40823F2}"/>
          </ac:spMkLst>
        </pc:spChg>
        <pc:picChg chg="add mod">
          <ac:chgData name="Alisha John (1901242)" userId="S::1901242@student.uwtsd.ac.uk::568dbf34-64d5-478a-bb87-20a2299039cf" providerId="AD" clId="Web-{9D79FBC0-6154-4425-8E42-45D84F782C8D}" dt="2022-01-10T13:31:25.073" v="1191" actId="1076"/>
          <ac:picMkLst>
            <pc:docMk/>
            <pc:sldMk cId="2097406197" sldId="269"/>
            <ac:picMk id="6" creationId="{A67BB8B8-1E86-4214-BB7E-2F9D58E6DC4A}"/>
          </ac:picMkLst>
        </pc:picChg>
        <pc:picChg chg="add mod">
          <ac:chgData name="Alisha John (1901242)" userId="S::1901242@student.uwtsd.ac.uk::568dbf34-64d5-478a-bb87-20a2299039cf" providerId="AD" clId="Web-{9D79FBC0-6154-4425-8E42-45D84F782C8D}" dt="2022-01-10T13:31:23.135" v="1190" actId="1076"/>
          <ac:picMkLst>
            <pc:docMk/>
            <pc:sldMk cId="2097406197" sldId="269"/>
            <ac:picMk id="7" creationId="{24992DF1-6EC3-493C-BF90-180B197ECF27}"/>
          </ac:picMkLst>
        </pc:picChg>
      </pc:sldChg>
      <pc:sldChg chg="addSp delSp modSp new">
        <pc:chgData name="Alisha John (1901242)" userId="S::1901242@student.uwtsd.ac.uk::568dbf34-64d5-478a-bb87-20a2299039cf" providerId="AD" clId="Web-{9D79FBC0-6154-4425-8E42-45D84F782C8D}" dt="2022-01-11T21:24:28.613" v="11334" actId="20577"/>
        <pc:sldMkLst>
          <pc:docMk/>
          <pc:sldMk cId="822465834" sldId="270"/>
        </pc:sldMkLst>
        <pc:spChg chg="mod">
          <ac:chgData name="Alisha John (1901242)" userId="S::1901242@student.uwtsd.ac.uk::568dbf34-64d5-478a-bb87-20a2299039cf" providerId="AD" clId="Web-{9D79FBC0-6154-4425-8E42-45D84F782C8D}" dt="2022-01-10T12:47:45.954" v="1071" actId="1076"/>
          <ac:spMkLst>
            <pc:docMk/>
            <pc:sldMk cId="822465834" sldId="270"/>
            <ac:spMk id="2" creationId="{039F7C34-165C-4EE5-9579-D0A47BC4B913}"/>
          </ac:spMkLst>
        </pc:spChg>
        <pc:spChg chg="mod">
          <ac:chgData name="Alisha John (1901242)" userId="S::1901242@student.uwtsd.ac.uk::568dbf34-64d5-478a-bb87-20a2299039cf" providerId="AD" clId="Web-{9D79FBC0-6154-4425-8E42-45D84F782C8D}" dt="2022-01-11T21:24:28.613" v="11334" actId="20577"/>
          <ac:spMkLst>
            <pc:docMk/>
            <pc:sldMk cId="822465834" sldId="270"/>
            <ac:spMk id="3" creationId="{FABA3239-5B47-43A3-95E3-5801FA09FCCD}"/>
          </ac:spMkLst>
        </pc:spChg>
        <pc:spChg chg="add del mod">
          <ac:chgData name="Alisha John (1901242)" userId="S::1901242@student.uwtsd.ac.uk::568dbf34-64d5-478a-bb87-20a2299039cf" providerId="AD" clId="Web-{9D79FBC0-6154-4425-8E42-45D84F782C8D}" dt="2022-01-10T15:37:13.187" v="1903" actId="20577"/>
          <ac:spMkLst>
            <pc:docMk/>
            <pc:sldMk cId="822465834" sldId="270"/>
            <ac:spMk id="4" creationId="{C0F4C4AC-A344-4349-8523-C06FC03F44BB}"/>
          </ac:spMkLst>
        </pc:spChg>
      </pc:sldChg>
      <pc:sldChg chg="addSp delSp modSp new mod setBg">
        <pc:chgData name="Alisha John (1901242)" userId="S::1901242@student.uwtsd.ac.uk::568dbf34-64d5-478a-bb87-20a2299039cf" providerId="AD" clId="Web-{9D79FBC0-6154-4425-8E42-45D84F782C8D}" dt="2022-01-11T21:25:52.600" v="11342" actId="20577"/>
        <pc:sldMkLst>
          <pc:docMk/>
          <pc:sldMk cId="982393406" sldId="271"/>
        </pc:sldMkLst>
        <pc:spChg chg="mod ord">
          <ac:chgData name="Alisha John (1901242)" userId="S::1901242@student.uwtsd.ac.uk::568dbf34-64d5-478a-bb87-20a2299039cf" providerId="AD" clId="Web-{9D79FBC0-6154-4425-8E42-45D84F782C8D}" dt="2022-01-10T14:24:58.671" v="1868" actId="1076"/>
          <ac:spMkLst>
            <pc:docMk/>
            <pc:sldMk cId="982393406" sldId="271"/>
            <ac:spMk id="2" creationId="{ED832912-5B2F-41FE-BC0D-32E915125CE2}"/>
          </ac:spMkLst>
        </pc:spChg>
        <pc:spChg chg="add mod">
          <ac:chgData name="Alisha John (1901242)" userId="S::1901242@student.uwtsd.ac.uk::568dbf34-64d5-478a-bb87-20a2299039cf" providerId="AD" clId="Web-{9D79FBC0-6154-4425-8E42-45D84F782C8D}" dt="2022-01-11T21:25:52.600" v="11342" actId="20577"/>
          <ac:spMkLst>
            <pc:docMk/>
            <pc:sldMk cId="982393406" sldId="271"/>
            <ac:spMk id="3" creationId="{0D8909D2-B577-41B0-8C15-6B8456EED522}"/>
          </ac:spMkLst>
        </pc:spChg>
        <pc:spChg chg="del mod">
          <ac:chgData name="Alisha John (1901242)" userId="S::1901242@student.uwtsd.ac.uk::568dbf34-64d5-478a-bb87-20a2299039cf" providerId="AD" clId="Web-{9D79FBC0-6154-4425-8E42-45D84F782C8D}" dt="2022-01-10T14:22:39.599" v="1851"/>
          <ac:spMkLst>
            <pc:docMk/>
            <pc:sldMk cId="982393406" sldId="271"/>
            <ac:spMk id="3" creationId="{CAD19FD6-86C4-455D-BF9E-CDA6350B7A96}"/>
          </ac:spMkLst>
        </pc:spChg>
        <pc:spChg chg="add mod">
          <ac:chgData name="Alisha John (1901242)" userId="S::1901242@student.uwtsd.ac.uk::568dbf34-64d5-478a-bb87-20a2299039cf" providerId="AD" clId="Web-{9D79FBC0-6154-4425-8E42-45D84F782C8D}" dt="2022-01-11T21:25:42.615" v="11341" actId="20577"/>
          <ac:spMkLst>
            <pc:docMk/>
            <pc:sldMk cId="982393406" sldId="271"/>
            <ac:spMk id="5" creationId="{2443BF70-B25A-4DEB-9FF3-584FEF868545}"/>
          </ac:spMkLst>
        </pc:spChg>
        <pc:spChg chg="add del">
          <ac:chgData name="Alisha John (1901242)" userId="S::1901242@student.uwtsd.ac.uk::568dbf34-64d5-478a-bb87-20a2299039cf" providerId="AD" clId="Web-{9D79FBC0-6154-4425-8E42-45D84F782C8D}" dt="2022-01-10T14:23:31.806" v="1857"/>
          <ac:spMkLst>
            <pc:docMk/>
            <pc:sldMk cId="982393406" sldId="271"/>
            <ac:spMk id="8" creationId="{935C95D7-4A0B-4ECB-94E2-0561D8FAC0F5}"/>
          </ac:spMkLst>
        </pc:spChg>
        <pc:spChg chg="add del">
          <ac:chgData name="Alisha John (1901242)" userId="S::1901242@student.uwtsd.ac.uk::568dbf34-64d5-478a-bb87-20a2299039cf" providerId="AD" clId="Web-{9D79FBC0-6154-4425-8E42-45D84F782C8D}" dt="2022-01-10T14:23:31.806" v="1857"/>
          <ac:spMkLst>
            <pc:docMk/>
            <pc:sldMk cId="982393406" sldId="271"/>
            <ac:spMk id="11" creationId="{8F4E830A-06F9-4EAA-9E65-110CF2421798}"/>
          </ac:spMkLst>
        </pc:spChg>
        <pc:spChg chg="add">
          <ac:chgData name="Alisha John (1901242)" userId="S::1901242@student.uwtsd.ac.uk::568dbf34-64d5-478a-bb87-20a2299039cf" providerId="AD" clId="Web-{9D79FBC0-6154-4425-8E42-45D84F782C8D}" dt="2022-01-10T14:23:31.837" v="1858"/>
          <ac:spMkLst>
            <pc:docMk/>
            <pc:sldMk cId="982393406" sldId="271"/>
            <ac:spMk id="19" creationId="{7A675F33-98AF-4B83-A3BB-0780A23145E6}"/>
          </ac:spMkLst>
        </pc:spChg>
        <pc:grpChg chg="add del">
          <ac:chgData name="Alisha John (1901242)" userId="S::1901242@student.uwtsd.ac.uk::568dbf34-64d5-478a-bb87-20a2299039cf" providerId="AD" clId="Web-{9D79FBC0-6154-4425-8E42-45D84F782C8D}" dt="2022-01-10T14:23:31.806" v="1857"/>
          <ac:grpSpMkLst>
            <pc:docMk/>
            <pc:sldMk cId="982393406" sldId="271"/>
            <ac:grpSpMk id="13" creationId="{24B32265-D526-44B2-B82E-8977DFEFB457}"/>
          </ac:grpSpMkLst>
        </pc:grpChg>
        <pc:grpChg chg="add">
          <ac:chgData name="Alisha John (1901242)" userId="S::1901242@student.uwtsd.ac.uk::568dbf34-64d5-478a-bb87-20a2299039cf" providerId="AD" clId="Web-{9D79FBC0-6154-4425-8E42-45D84F782C8D}" dt="2022-01-10T14:23:31.837" v="1858"/>
          <ac:grpSpMkLst>
            <pc:docMk/>
            <pc:sldMk cId="982393406" sldId="271"/>
            <ac:grpSpMk id="21" creationId="{EA75029C-64B9-41D0-9540-75846D4B04A5}"/>
          </ac:grpSpMkLst>
        </pc:grpChg>
        <pc:picChg chg="add mod ord">
          <ac:chgData name="Alisha John (1901242)" userId="S::1901242@student.uwtsd.ac.uk::568dbf34-64d5-478a-bb87-20a2299039cf" providerId="AD" clId="Web-{9D79FBC0-6154-4425-8E42-45D84F782C8D}" dt="2022-01-10T14:24:50.436" v="1867" actId="1076"/>
          <ac:picMkLst>
            <pc:docMk/>
            <pc:sldMk cId="982393406" sldId="271"/>
            <ac:picMk id="4" creationId="{A2DD98B0-F5C7-41E2-BB5E-17149CA8CDD3}"/>
          </ac:picMkLst>
        </pc:picChg>
        <pc:cxnChg chg="add">
          <ac:chgData name="Alisha John (1901242)" userId="S::1901242@student.uwtsd.ac.uk::568dbf34-64d5-478a-bb87-20a2299039cf" providerId="AD" clId="Web-{9D79FBC0-6154-4425-8E42-45D84F782C8D}" dt="2022-01-10T14:23:31.837" v="1858"/>
          <ac:cxnSpMkLst>
            <pc:docMk/>
            <pc:sldMk cId="982393406" sldId="271"/>
            <ac:cxnSpMk id="6" creationId="{F033F5AE-6728-4F19-8DED-658E674B31B9}"/>
          </ac:cxnSpMkLst>
        </pc:cxnChg>
        <pc:cxnChg chg="add">
          <ac:chgData name="Alisha John (1901242)" userId="S::1901242@student.uwtsd.ac.uk::568dbf34-64d5-478a-bb87-20a2299039cf" providerId="AD" clId="Web-{9D79FBC0-6154-4425-8E42-45D84F782C8D}" dt="2022-01-10T14:23:31.837" v="1858"/>
          <ac:cxnSpMkLst>
            <pc:docMk/>
            <pc:sldMk cId="982393406" sldId="271"/>
            <ac:cxnSpMk id="7" creationId="{82C7D74A-18BA-4709-A808-44E8815C4430}"/>
          </ac:cxnSpMkLst>
        </pc:cxnChg>
        <pc:cxnChg chg="add">
          <ac:chgData name="Alisha John (1901242)" userId="S::1901242@student.uwtsd.ac.uk::568dbf34-64d5-478a-bb87-20a2299039cf" providerId="AD" clId="Web-{9D79FBC0-6154-4425-8E42-45D84F782C8D}" dt="2022-01-10T14:23:31.837" v="1858"/>
          <ac:cxnSpMkLst>
            <pc:docMk/>
            <pc:sldMk cId="982393406" sldId="271"/>
            <ac:cxnSpMk id="9" creationId="{8FD48FB1-66D8-4676-B0AA-C139A1DB78D1}"/>
          </ac:cxnSpMkLst>
        </pc:cxnChg>
        <pc:cxnChg chg="add">
          <ac:chgData name="Alisha John (1901242)" userId="S::1901242@student.uwtsd.ac.uk::568dbf34-64d5-478a-bb87-20a2299039cf" providerId="AD" clId="Web-{9D79FBC0-6154-4425-8E42-45D84F782C8D}" dt="2022-01-10T14:23:31.837" v="1858"/>
          <ac:cxnSpMkLst>
            <pc:docMk/>
            <pc:sldMk cId="982393406" sldId="271"/>
            <ac:cxnSpMk id="15" creationId="{B5164A3F-1561-4039-8185-AB0EEB713EA7}"/>
          </ac:cxnSpMkLst>
        </pc:cxnChg>
        <pc:cxnChg chg="add">
          <ac:chgData name="Alisha John (1901242)" userId="S::1901242@student.uwtsd.ac.uk::568dbf34-64d5-478a-bb87-20a2299039cf" providerId="AD" clId="Web-{9D79FBC0-6154-4425-8E42-45D84F782C8D}" dt="2022-01-10T14:23:31.837" v="1858"/>
          <ac:cxnSpMkLst>
            <pc:docMk/>
            <pc:sldMk cId="982393406" sldId="271"/>
            <ac:cxnSpMk id="17" creationId="{2A35DB53-42BE-460E-9CA1-1294C98463CB}"/>
          </ac:cxnSpMkLst>
        </pc:cxnChg>
      </pc:sldChg>
      <pc:sldChg chg="addSp delSp modSp new mod setBg">
        <pc:chgData name="Alisha John (1901242)" userId="S::1901242@student.uwtsd.ac.uk::568dbf34-64d5-478a-bb87-20a2299039cf" providerId="AD" clId="Web-{9D79FBC0-6154-4425-8E42-45D84F782C8D}" dt="2022-01-11T17:16:57.027" v="6821" actId="20577"/>
        <pc:sldMkLst>
          <pc:docMk/>
          <pc:sldMk cId="1817006211" sldId="272"/>
        </pc:sldMkLst>
        <pc:spChg chg="mod">
          <ac:chgData name="Alisha John (1901242)" userId="S::1901242@student.uwtsd.ac.uk::568dbf34-64d5-478a-bb87-20a2299039cf" providerId="AD" clId="Web-{9D79FBC0-6154-4425-8E42-45D84F782C8D}" dt="2022-01-11T16:59:31.869" v="6809"/>
          <ac:spMkLst>
            <pc:docMk/>
            <pc:sldMk cId="1817006211" sldId="272"/>
            <ac:spMk id="2" creationId="{06CC3C1A-FE23-45FD-B5E9-7CE691F4CE2E}"/>
          </ac:spMkLst>
        </pc:spChg>
        <pc:spChg chg="del">
          <ac:chgData name="Alisha John (1901242)" userId="S::1901242@student.uwtsd.ac.uk::568dbf34-64d5-478a-bb87-20a2299039cf" providerId="AD" clId="Web-{9D79FBC0-6154-4425-8E42-45D84F782C8D}" dt="2022-01-11T16:47:52.950" v="6525"/>
          <ac:spMkLst>
            <pc:docMk/>
            <pc:sldMk cId="1817006211" sldId="272"/>
            <ac:spMk id="3" creationId="{B2DF06E2-47CE-4587-90E5-1D783D08276A}"/>
          </ac:spMkLst>
        </pc:spChg>
        <pc:spChg chg="add mod">
          <ac:chgData name="Alisha John (1901242)" userId="S::1901242@student.uwtsd.ac.uk::568dbf34-64d5-478a-bb87-20a2299039cf" providerId="AD" clId="Web-{9D79FBC0-6154-4425-8E42-45D84F782C8D}" dt="2022-01-11T17:16:57.027" v="6821" actId="20577"/>
          <ac:spMkLst>
            <pc:docMk/>
            <pc:sldMk cId="1817006211" sldId="272"/>
            <ac:spMk id="5" creationId="{984B558F-04E5-46AF-8068-5112CFF98552}"/>
          </ac:spMkLst>
        </pc:spChg>
        <pc:spChg chg="add del">
          <ac:chgData name="Alisha John (1901242)" userId="S::1901242@student.uwtsd.ac.uk::568dbf34-64d5-478a-bb87-20a2299039cf" providerId="AD" clId="Web-{9D79FBC0-6154-4425-8E42-45D84F782C8D}" dt="2022-01-11T16:59:31.869" v="6809"/>
          <ac:spMkLst>
            <pc:docMk/>
            <pc:sldMk cId="1817006211" sldId="272"/>
            <ac:spMk id="10" creationId="{BADDD09E-8094-4188-9090-C1C7840FE719}"/>
          </ac:spMkLst>
        </pc:spChg>
        <pc:spChg chg="add del">
          <ac:chgData name="Alisha John (1901242)" userId="S::1901242@student.uwtsd.ac.uk::568dbf34-64d5-478a-bb87-20a2299039cf" providerId="AD" clId="Web-{9D79FBC0-6154-4425-8E42-45D84F782C8D}" dt="2022-01-11T16:59:31.869" v="6809"/>
          <ac:spMkLst>
            <pc:docMk/>
            <pc:sldMk cId="1817006211" sldId="272"/>
            <ac:spMk id="12" creationId="{C58F6CE0-025D-40A5-AEF1-00954E3F986B}"/>
          </ac:spMkLst>
        </pc:spChg>
        <pc:grpChg chg="add del">
          <ac:chgData name="Alisha John (1901242)" userId="S::1901242@student.uwtsd.ac.uk::568dbf34-64d5-478a-bb87-20a2299039cf" providerId="AD" clId="Web-{9D79FBC0-6154-4425-8E42-45D84F782C8D}" dt="2022-01-11T16:59:31.869" v="6809"/>
          <ac:grpSpMkLst>
            <pc:docMk/>
            <pc:sldMk cId="1817006211" sldId="272"/>
            <ac:grpSpMk id="14" creationId="{D8025A22-9C86-4108-A289-BD5650A8EAEA}"/>
          </ac:grpSpMkLst>
        </pc:grpChg>
        <pc:picChg chg="add mod">
          <ac:chgData name="Alisha John (1901242)" userId="S::1901242@student.uwtsd.ac.uk::568dbf34-64d5-478a-bb87-20a2299039cf" providerId="AD" clId="Web-{9D79FBC0-6154-4425-8E42-45D84F782C8D}" dt="2022-01-11T16:59:31.869" v="6809"/>
          <ac:picMkLst>
            <pc:docMk/>
            <pc:sldMk cId="1817006211" sldId="272"/>
            <ac:picMk id="4" creationId="{62254D76-5F46-437F-A3CB-0DF6E5E721A5}"/>
          </ac:picMkLst>
        </pc:picChg>
      </pc:sldChg>
      <pc:sldChg chg="addSp delSp modSp new mod setBg setClrOvrMap">
        <pc:chgData name="Alisha John (1901242)" userId="S::1901242@student.uwtsd.ac.uk::568dbf34-64d5-478a-bb87-20a2299039cf" providerId="AD" clId="Web-{9D79FBC0-6154-4425-8E42-45D84F782C8D}" dt="2022-01-11T14:42:17.038" v="2840" actId="20577"/>
        <pc:sldMkLst>
          <pc:docMk/>
          <pc:sldMk cId="3513816081" sldId="273"/>
        </pc:sldMkLst>
        <pc:spChg chg="mod">
          <ac:chgData name="Alisha John (1901242)" userId="S::1901242@student.uwtsd.ac.uk::568dbf34-64d5-478a-bb87-20a2299039cf" providerId="AD" clId="Web-{9D79FBC0-6154-4425-8E42-45D84F782C8D}" dt="2022-01-11T14:14:04.089" v="2611" actId="20577"/>
          <ac:spMkLst>
            <pc:docMk/>
            <pc:sldMk cId="3513816081" sldId="273"/>
            <ac:spMk id="2" creationId="{8F873599-E152-42D3-A5B9-5D43B49BA5F0}"/>
          </ac:spMkLst>
        </pc:spChg>
        <pc:spChg chg="add mod">
          <ac:chgData name="Alisha John (1901242)" userId="S::1901242@student.uwtsd.ac.uk::568dbf34-64d5-478a-bb87-20a2299039cf" providerId="AD" clId="Web-{9D79FBC0-6154-4425-8E42-45D84F782C8D}" dt="2022-01-11T14:15:28.872" v="2695" actId="14100"/>
          <ac:spMkLst>
            <pc:docMk/>
            <pc:sldMk cId="3513816081" sldId="273"/>
            <ac:spMk id="3" creationId="{771454F9-7D0F-4372-A5E3-3C3CE59D9B28}"/>
          </ac:spMkLst>
        </pc:spChg>
        <pc:spChg chg="del">
          <ac:chgData name="Alisha John (1901242)" userId="S::1901242@student.uwtsd.ac.uk::568dbf34-64d5-478a-bb87-20a2299039cf" providerId="AD" clId="Web-{9D79FBC0-6154-4425-8E42-45D84F782C8D}" dt="2022-01-11T13:18:19.065" v="2359"/>
          <ac:spMkLst>
            <pc:docMk/>
            <pc:sldMk cId="3513816081" sldId="273"/>
            <ac:spMk id="3" creationId="{8AD68C64-3A1A-4FB8-96F8-4F9EFE12DBB3}"/>
          </ac:spMkLst>
        </pc:spChg>
        <pc:spChg chg="add mod">
          <ac:chgData name="Alisha John (1901242)" userId="S::1901242@student.uwtsd.ac.uk::568dbf34-64d5-478a-bb87-20a2299039cf" providerId="AD" clId="Web-{9D79FBC0-6154-4425-8E42-45D84F782C8D}" dt="2022-01-11T14:42:17.038" v="2840" actId="20577"/>
          <ac:spMkLst>
            <pc:docMk/>
            <pc:sldMk cId="3513816081" sldId="273"/>
            <ac:spMk id="8" creationId="{F07AA022-2B6A-43C7-B0D8-6959E9848B0D}"/>
          </ac:spMkLst>
        </pc:spChg>
        <pc:spChg chg="add">
          <ac:chgData name="Alisha John (1901242)" userId="S::1901242@student.uwtsd.ac.uk::568dbf34-64d5-478a-bb87-20a2299039cf" providerId="AD" clId="Web-{9D79FBC0-6154-4425-8E42-45D84F782C8D}" dt="2022-01-11T13:18:39.378" v="2362"/>
          <ac:spMkLst>
            <pc:docMk/>
            <pc:sldMk cId="3513816081" sldId="273"/>
            <ac:spMk id="11" creationId="{124D9F5B-C72B-41EE-97C2-D3600B62717D}"/>
          </ac:spMkLst>
        </pc:spChg>
        <pc:grpChg chg="add">
          <ac:chgData name="Alisha John (1901242)" userId="S::1901242@student.uwtsd.ac.uk::568dbf34-64d5-478a-bb87-20a2299039cf" providerId="AD" clId="Web-{9D79FBC0-6154-4425-8E42-45D84F782C8D}" dt="2022-01-11T13:18:39.378" v="2362"/>
          <ac:grpSpMkLst>
            <pc:docMk/>
            <pc:sldMk cId="3513816081" sldId="273"/>
            <ac:grpSpMk id="13" creationId="{0180A64C-1862-4B1B-8953-FA96DEE4C44F}"/>
          </ac:grpSpMkLst>
        </pc:grpChg>
        <pc:picChg chg="add mod ord">
          <ac:chgData name="Alisha John (1901242)" userId="S::1901242@student.uwtsd.ac.uk::568dbf34-64d5-478a-bb87-20a2299039cf" providerId="AD" clId="Web-{9D79FBC0-6154-4425-8E42-45D84F782C8D}" dt="2022-01-11T14:14:36.824" v="2639" actId="1076"/>
          <ac:picMkLst>
            <pc:docMk/>
            <pc:sldMk cId="3513816081" sldId="273"/>
            <ac:picMk id="4" creationId="{E3DD3A25-9982-47A6-B58D-72F5C4C61C35}"/>
          </ac:picMkLst>
        </pc:picChg>
      </pc:sldChg>
      <pc:sldChg chg="delSp modSp new ord">
        <pc:chgData name="Alisha John (1901242)" userId="S::1901242@student.uwtsd.ac.uk::568dbf34-64d5-478a-bb87-20a2299039cf" providerId="AD" clId="Web-{9D79FBC0-6154-4425-8E42-45D84F782C8D}" dt="2022-01-11T21:35:32.488" v="11372" actId="20577"/>
        <pc:sldMkLst>
          <pc:docMk/>
          <pc:sldMk cId="1654424645" sldId="274"/>
        </pc:sldMkLst>
        <pc:spChg chg="del">
          <ac:chgData name="Alisha John (1901242)" userId="S::1901242@student.uwtsd.ac.uk::568dbf34-64d5-478a-bb87-20a2299039cf" providerId="AD" clId="Web-{9D79FBC0-6154-4425-8E42-45D84F782C8D}" dt="2022-01-11T15:52:15.238" v="4980"/>
          <ac:spMkLst>
            <pc:docMk/>
            <pc:sldMk cId="1654424645" sldId="274"/>
            <ac:spMk id="2" creationId="{9AC9EF80-E5C0-4943-8F5A-88DE379F2924}"/>
          </ac:spMkLst>
        </pc:spChg>
        <pc:spChg chg="mod">
          <ac:chgData name="Alisha John (1901242)" userId="S::1901242@student.uwtsd.ac.uk::568dbf34-64d5-478a-bb87-20a2299039cf" providerId="AD" clId="Web-{9D79FBC0-6154-4425-8E42-45D84F782C8D}" dt="2022-01-11T21:35:32.488" v="11372" actId="20577"/>
          <ac:spMkLst>
            <pc:docMk/>
            <pc:sldMk cId="1654424645" sldId="274"/>
            <ac:spMk id="3" creationId="{8CAFE760-B4EF-41E1-ACE5-F5799F14419E}"/>
          </ac:spMkLst>
        </pc:spChg>
      </pc:sldChg>
      <pc:sldChg chg="addSp delSp modSp new mod setBg addAnim">
        <pc:chgData name="Alisha John (1901242)" userId="S::1901242@student.uwtsd.ac.uk::568dbf34-64d5-478a-bb87-20a2299039cf" providerId="AD" clId="Web-{9D79FBC0-6154-4425-8E42-45D84F782C8D}" dt="2022-01-11T21:32:21.249" v="11352" actId="20577"/>
        <pc:sldMkLst>
          <pc:docMk/>
          <pc:sldMk cId="2019606757" sldId="275"/>
        </pc:sldMkLst>
        <pc:spChg chg="mod ord">
          <ac:chgData name="Alisha John (1901242)" userId="S::1901242@student.uwtsd.ac.uk::568dbf34-64d5-478a-bb87-20a2299039cf" providerId="AD" clId="Web-{9D79FBC0-6154-4425-8E42-45D84F782C8D}" dt="2022-01-11T20:55:34.257" v="10415" actId="1076"/>
          <ac:spMkLst>
            <pc:docMk/>
            <pc:sldMk cId="2019606757" sldId="275"/>
            <ac:spMk id="2" creationId="{3C17726A-3B5D-46C2-B72C-96E83C2CFDFE}"/>
          </ac:spMkLst>
        </pc:spChg>
        <pc:spChg chg="del">
          <ac:chgData name="Alisha John (1901242)" userId="S::1901242@student.uwtsd.ac.uk::568dbf34-64d5-478a-bb87-20a2299039cf" providerId="AD" clId="Web-{9D79FBC0-6154-4425-8E42-45D84F782C8D}" dt="2022-01-11T20:54:41.662" v="10407"/>
          <ac:spMkLst>
            <pc:docMk/>
            <pc:sldMk cId="2019606757" sldId="275"/>
            <ac:spMk id="3" creationId="{0FFDD35A-B6E1-474A-BF78-7456D468BEFA}"/>
          </ac:spMkLst>
        </pc:spChg>
        <pc:spChg chg="add del mod">
          <ac:chgData name="Alisha John (1901242)" userId="S::1901242@student.uwtsd.ac.uk::568dbf34-64d5-478a-bb87-20a2299039cf" providerId="AD" clId="Web-{9D79FBC0-6154-4425-8E42-45D84F782C8D}" dt="2022-01-11T20:55:50.055" v="10418"/>
          <ac:spMkLst>
            <pc:docMk/>
            <pc:sldMk cId="2019606757" sldId="275"/>
            <ac:spMk id="5" creationId="{B8C579BA-E41F-460C-95C3-697AF7A2C613}"/>
          </ac:spMkLst>
        </pc:spChg>
        <pc:spChg chg="add mod">
          <ac:chgData name="Alisha John (1901242)" userId="S::1901242@student.uwtsd.ac.uk::568dbf34-64d5-478a-bb87-20a2299039cf" providerId="AD" clId="Web-{9D79FBC0-6154-4425-8E42-45D84F782C8D}" dt="2022-01-11T21:32:21.249" v="11352" actId="20577"/>
          <ac:spMkLst>
            <pc:docMk/>
            <pc:sldMk cId="2019606757" sldId="275"/>
            <ac:spMk id="7" creationId="{2A4BA9A3-CAC5-432F-B7A6-1D03E96DB4E3}"/>
          </ac:spMkLst>
        </pc:spChg>
        <pc:spChg chg="add mod">
          <ac:chgData name="Alisha John (1901242)" userId="S::1901242@student.uwtsd.ac.uk::568dbf34-64d5-478a-bb87-20a2299039cf" providerId="AD" clId="Web-{9D79FBC0-6154-4425-8E42-45D84F782C8D}" dt="2022-01-11T21:14:40.052" v="11085" actId="20577"/>
          <ac:spMkLst>
            <pc:docMk/>
            <pc:sldMk cId="2019606757" sldId="275"/>
            <ac:spMk id="8" creationId="{4131410D-C0F3-41F4-B156-E350DEEF6D6A}"/>
          </ac:spMkLst>
        </pc:spChg>
        <pc:spChg chg="add">
          <ac:chgData name="Alisha John (1901242)" userId="S::1901242@student.uwtsd.ac.uk::568dbf34-64d5-478a-bb87-20a2299039cf" providerId="AD" clId="Web-{9D79FBC0-6154-4425-8E42-45D84F782C8D}" dt="2022-01-11T20:55:17.741" v="10411"/>
          <ac:spMkLst>
            <pc:docMk/>
            <pc:sldMk cId="2019606757" sldId="275"/>
            <ac:spMk id="19" creationId="{7A675F33-98AF-4B83-A3BB-0780A23145E6}"/>
          </ac:spMkLst>
        </pc:spChg>
        <pc:graphicFrameChg chg="add del mod">
          <ac:chgData name="Alisha John (1901242)" userId="S::1901242@student.uwtsd.ac.uk::568dbf34-64d5-478a-bb87-20a2299039cf" providerId="AD" clId="Web-{9D79FBC0-6154-4425-8E42-45D84F782C8D}" dt="2022-01-11T20:56:03.977" v="10421"/>
          <ac:graphicFrameMkLst>
            <pc:docMk/>
            <pc:sldMk cId="2019606757" sldId="275"/>
            <ac:graphicFrameMk id="6" creationId="{1527A0A1-DB7F-44A0-AA95-907DD2BE5DDF}"/>
          </ac:graphicFrameMkLst>
        </pc:graphicFrameChg>
        <pc:picChg chg="add mod">
          <ac:chgData name="Alisha John (1901242)" userId="S::1901242@student.uwtsd.ac.uk::568dbf34-64d5-478a-bb87-20a2299039cf" providerId="AD" clId="Web-{9D79FBC0-6154-4425-8E42-45D84F782C8D}" dt="2022-01-11T20:55:29.648" v="10414" actId="1076"/>
          <ac:picMkLst>
            <pc:docMk/>
            <pc:sldMk cId="2019606757" sldId="275"/>
            <ac:picMk id="4" creationId="{26E0F37D-D7E7-4D29-8A9E-868A8C6BB5CE}"/>
          </ac:picMkLst>
        </pc:picChg>
        <pc:cxnChg chg="add">
          <ac:chgData name="Alisha John (1901242)" userId="S::1901242@student.uwtsd.ac.uk::568dbf34-64d5-478a-bb87-20a2299039cf" providerId="AD" clId="Web-{9D79FBC0-6154-4425-8E42-45D84F782C8D}" dt="2022-01-11T20:55:17.741" v="10411"/>
          <ac:cxnSpMkLst>
            <pc:docMk/>
            <pc:sldMk cId="2019606757" sldId="275"/>
            <ac:cxnSpMk id="9" creationId="{8FD48FB1-66D8-4676-B0AA-C139A1DB78D1}"/>
          </ac:cxnSpMkLst>
        </pc:cxnChg>
        <pc:cxnChg chg="add">
          <ac:chgData name="Alisha John (1901242)" userId="S::1901242@student.uwtsd.ac.uk::568dbf34-64d5-478a-bb87-20a2299039cf" providerId="AD" clId="Web-{9D79FBC0-6154-4425-8E42-45D84F782C8D}" dt="2022-01-11T20:55:17.741" v="10411"/>
          <ac:cxnSpMkLst>
            <pc:docMk/>
            <pc:sldMk cId="2019606757" sldId="275"/>
            <ac:cxnSpMk id="11" creationId="{F033F5AE-6728-4F19-8DED-658E674B31B9}"/>
          </ac:cxnSpMkLst>
        </pc:cxnChg>
        <pc:cxnChg chg="add">
          <ac:chgData name="Alisha John (1901242)" userId="S::1901242@student.uwtsd.ac.uk::568dbf34-64d5-478a-bb87-20a2299039cf" providerId="AD" clId="Web-{9D79FBC0-6154-4425-8E42-45D84F782C8D}" dt="2022-01-11T20:55:17.741" v="10411"/>
          <ac:cxnSpMkLst>
            <pc:docMk/>
            <pc:sldMk cId="2019606757" sldId="275"/>
            <ac:cxnSpMk id="13" creationId="{82C7D74A-18BA-4709-A808-44E8815C4430}"/>
          </ac:cxnSpMkLst>
        </pc:cxnChg>
        <pc:cxnChg chg="add">
          <ac:chgData name="Alisha John (1901242)" userId="S::1901242@student.uwtsd.ac.uk::568dbf34-64d5-478a-bb87-20a2299039cf" providerId="AD" clId="Web-{9D79FBC0-6154-4425-8E42-45D84F782C8D}" dt="2022-01-11T20:55:17.741" v="10411"/>
          <ac:cxnSpMkLst>
            <pc:docMk/>
            <pc:sldMk cId="2019606757" sldId="275"/>
            <ac:cxnSpMk id="15" creationId="{B5164A3F-1561-4039-8185-AB0EEB713EA7}"/>
          </ac:cxnSpMkLst>
        </pc:cxnChg>
        <pc:cxnChg chg="add">
          <ac:chgData name="Alisha John (1901242)" userId="S::1901242@student.uwtsd.ac.uk::568dbf34-64d5-478a-bb87-20a2299039cf" providerId="AD" clId="Web-{9D79FBC0-6154-4425-8E42-45D84F782C8D}" dt="2022-01-11T20:55:17.741" v="10411"/>
          <ac:cxnSpMkLst>
            <pc:docMk/>
            <pc:sldMk cId="2019606757" sldId="275"/>
            <ac:cxnSpMk id="17" creationId="{2A35DB53-42BE-460E-9CA1-1294C98463CB}"/>
          </ac:cxnSpMkLst>
        </pc:cxnChg>
      </pc:sldChg>
      <pc:sldChg chg="addSp delSp modSp new">
        <pc:chgData name="Alisha John (1901242)" userId="S::1901242@student.uwtsd.ac.uk::568dbf34-64d5-478a-bb87-20a2299039cf" providerId="AD" clId="Web-{9D79FBC0-6154-4425-8E42-45D84F782C8D}" dt="2022-01-11T21:27:42.212" v="11343" actId="20577"/>
        <pc:sldMkLst>
          <pc:docMk/>
          <pc:sldMk cId="4159380083" sldId="276"/>
        </pc:sldMkLst>
        <pc:spChg chg="del">
          <ac:chgData name="Alisha John (1901242)" userId="S::1901242@student.uwtsd.ac.uk::568dbf34-64d5-478a-bb87-20a2299039cf" providerId="AD" clId="Web-{9D79FBC0-6154-4425-8E42-45D84F782C8D}" dt="2022-01-11T15:23:51.569" v="4036"/>
          <ac:spMkLst>
            <pc:docMk/>
            <pc:sldMk cId="4159380083" sldId="276"/>
            <ac:spMk id="2" creationId="{AA0E19F3-8D34-49B1-B29B-4E5CB3AB01CD}"/>
          </ac:spMkLst>
        </pc:spChg>
        <pc:spChg chg="del mod">
          <ac:chgData name="Alisha John (1901242)" userId="S::1901242@student.uwtsd.ac.uk::568dbf34-64d5-478a-bb87-20a2299039cf" providerId="AD" clId="Web-{9D79FBC0-6154-4425-8E42-45D84F782C8D}" dt="2022-01-11T15:24:25.383" v="4057"/>
          <ac:spMkLst>
            <pc:docMk/>
            <pc:sldMk cId="4159380083" sldId="276"/>
            <ac:spMk id="3" creationId="{DDAC36F3-5B81-481E-AE59-0E6C0B91C406}"/>
          </ac:spMkLst>
        </pc:spChg>
        <pc:spChg chg="add del mod">
          <ac:chgData name="Alisha John (1901242)" userId="S::1901242@student.uwtsd.ac.uk::568dbf34-64d5-478a-bb87-20a2299039cf" providerId="AD" clId="Web-{9D79FBC0-6154-4425-8E42-45D84F782C8D}" dt="2022-01-11T15:24:27.820" v="4058"/>
          <ac:spMkLst>
            <pc:docMk/>
            <pc:sldMk cId="4159380083" sldId="276"/>
            <ac:spMk id="5" creationId="{AA095B15-23A8-4159-9AC5-55BC60C086BA}"/>
          </ac:spMkLst>
        </pc:spChg>
        <pc:spChg chg="add mod">
          <ac:chgData name="Alisha John (1901242)" userId="S::1901242@student.uwtsd.ac.uk::568dbf34-64d5-478a-bb87-20a2299039cf" providerId="AD" clId="Web-{9D79FBC0-6154-4425-8E42-45D84F782C8D}" dt="2022-01-11T21:27:42.212" v="11343" actId="20577"/>
          <ac:spMkLst>
            <pc:docMk/>
            <pc:sldMk cId="4159380083" sldId="276"/>
            <ac:spMk id="6" creationId="{FDD166EC-92DD-440D-A480-F4610562152D}"/>
          </ac:spMkLst>
        </pc:spChg>
      </pc:sldChg>
      <pc:sldChg chg="addSp delSp modSp new">
        <pc:chgData name="Alisha John (1901242)" userId="S::1901242@student.uwtsd.ac.uk::568dbf34-64d5-478a-bb87-20a2299039cf" providerId="AD" clId="Web-{9D79FBC0-6154-4425-8E42-45D84F782C8D}" dt="2022-01-11T21:29:47.230" v="11346" actId="20577"/>
        <pc:sldMkLst>
          <pc:docMk/>
          <pc:sldMk cId="2567428515" sldId="277"/>
        </pc:sldMkLst>
        <pc:spChg chg="del">
          <ac:chgData name="Alisha John (1901242)" userId="S::1901242@student.uwtsd.ac.uk::568dbf34-64d5-478a-bb87-20a2299039cf" providerId="AD" clId="Web-{9D79FBC0-6154-4425-8E42-45D84F782C8D}" dt="2022-01-11T17:17:08.371" v="6822"/>
          <ac:spMkLst>
            <pc:docMk/>
            <pc:sldMk cId="2567428515" sldId="277"/>
            <ac:spMk id="2" creationId="{39EE1FAA-88B2-4C79-BE4D-4D920DA5AB57}"/>
          </ac:spMkLst>
        </pc:spChg>
        <pc:spChg chg="del">
          <ac:chgData name="Alisha John (1901242)" userId="S::1901242@student.uwtsd.ac.uk::568dbf34-64d5-478a-bb87-20a2299039cf" providerId="AD" clId="Web-{9D79FBC0-6154-4425-8E42-45D84F782C8D}" dt="2022-01-11T17:17:11.402" v="6823"/>
          <ac:spMkLst>
            <pc:docMk/>
            <pc:sldMk cId="2567428515" sldId="277"/>
            <ac:spMk id="3" creationId="{4D07322B-D7F7-49ED-8BAD-35F76A845EAA}"/>
          </ac:spMkLst>
        </pc:spChg>
        <pc:spChg chg="add mod">
          <ac:chgData name="Alisha John (1901242)" userId="S::1901242@student.uwtsd.ac.uk::568dbf34-64d5-478a-bb87-20a2299039cf" providerId="AD" clId="Web-{9D79FBC0-6154-4425-8E42-45D84F782C8D}" dt="2022-01-11T21:29:47.230" v="11346" actId="20577"/>
          <ac:spMkLst>
            <pc:docMk/>
            <pc:sldMk cId="2567428515" sldId="277"/>
            <ac:spMk id="4" creationId="{A28DFE99-3F38-4EF5-8EA2-EF9A3038BE06}"/>
          </ac:spMkLst>
        </pc:spChg>
        <pc:picChg chg="add mod">
          <ac:chgData name="Alisha John (1901242)" userId="S::1901242@student.uwtsd.ac.uk::568dbf34-64d5-478a-bb87-20a2299039cf" providerId="AD" clId="Web-{9D79FBC0-6154-4425-8E42-45D84F782C8D}" dt="2022-01-11T18:23:35.863" v="7785" actId="1076"/>
          <ac:picMkLst>
            <pc:docMk/>
            <pc:sldMk cId="2567428515" sldId="277"/>
            <ac:picMk id="2" creationId="{BBCA9ED2-2E2A-4A95-A8AE-29305AC25B67}"/>
          </ac:picMkLst>
        </pc:picChg>
      </pc:sldChg>
      <pc:sldChg chg="addSp delSp modSp new">
        <pc:chgData name="Alisha John (1901242)" userId="S::1901242@student.uwtsd.ac.uk::568dbf34-64d5-478a-bb87-20a2299039cf" providerId="AD" clId="Web-{9D79FBC0-6154-4425-8E42-45D84F782C8D}" dt="2022-01-11T21:32:04.890" v="11351" actId="20577"/>
        <pc:sldMkLst>
          <pc:docMk/>
          <pc:sldMk cId="2525022812" sldId="278"/>
        </pc:sldMkLst>
        <pc:spChg chg="del">
          <ac:chgData name="Alisha John (1901242)" userId="S::1901242@student.uwtsd.ac.uk::568dbf34-64d5-478a-bb87-20a2299039cf" providerId="AD" clId="Web-{9D79FBC0-6154-4425-8E42-45D84F782C8D}" dt="2022-01-11T20:22:08.440" v="10008"/>
          <ac:spMkLst>
            <pc:docMk/>
            <pc:sldMk cId="2525022812" sldId="278"/>
            <ac:spMk id="2" creationId="{D70448D3-AE38-4506-9948-D681A6BE26AB}"/>
          </ac:spMkLst>
        </pc:spChg>
        <pc:spChg chg="del">
          <ac:chgData name="Alisha John (1901242)" userId="S::1901242@student.uwtsd.ac.uk::568dbf34-64d5-478a-bb87-20a2299039cf" providerId="AD" clId="Web-{9D79FBC0-6154-4425-8E42-45D84F782C8D}" dt="2022-01-11T20:25:30.960" v="10009"/>
          <ac:spMkLst>
            <pc:docMk/>
            <pc:sldMk cId="2525022812" sldId="278"/>
            <ac:spMk id="3" creationId="{CAAC4515-A41C-452B-B843-362DFEB8AC62}"/>
          </ac:spMkLst>
        </pc:spChg>
        <pc:spChg chg="add mod">
          <ac:chgData name="Alisha John (1901242)" userId="S::1901242@student.uwtsd.ac.uk::568dbf34-64d5-478a-bb87-20a2299039cf" providerId="AD" clId="Web-{9D79FBC0-6154-4425-8E42-45D84F782C8D}" dt="2022-01-11T20:40:53.400" v="10090" actId="20577"/>
          <ac:spMkLst>
            <pc:docMk/>
            <pc:sldMk cId="2525022812" sldId="278"/>
            <ac:spMk id="4" creationId="{F3691081-D679-4E14-A4A0-05EF68A1605B}"/>
          </ac:spMkLst>
        </pc:spChg>
        <pc:spChg chg="add mod">
          <ac:chgData name="Alisha John (1901242)" userId="S::1901242@student.uwtsd.ac.uk::568dbf34-64d5-478a-bb87-20a2299039cf" providerId="AD" clId="Web-{9D79FBC0-6154-4425-8E42-45D84F782C8D}" dt="2022-01-11T21:32:04.890" v="11351" actId="20577"/>
          <ac:spMkLst>
            <pc:docMk/>
            <pc:sldMk cId="2525022812" sldId="278"/>
            <ac:spMk id="5" creationId="{F9A033C0-16C8-4CB9-B8B0-D36BA7823F4D}"/>
          </ac:spMkLst>
        </pc:spChg>
      </pc:sldChg>
      <pc:sldChg chg="modSp new del">
        <pc:chgData name="Alisha John (1901242)" userId="S::1901242@student.uwtsd.ac.uk::568dbf34-64d5-478a-bb87-20a2299039cf" providerId="AD" clId="Web-{9D79FBC0-6154-4425-8E42-45D84F782C8D}" dt="2022-01-11T21:33:40.204" v="11362"/>
        <pc:sldMkLst>
          <pc:docMk/>
          <pc:sldMk cId="4074251434" sldId="279"/>
        </pc:sldMkLst>
        <pc:spChg chg="mod">
          <ac:chgData name="Alisha John (1901242)" userId="S::1901242@student.uwtsd.ac.uk::568dbf34-64d5-478a-bb87-20a2299039cf" providerId="AD" clId="Web-{9D79FBC0-6154-4425-8E42-45D84F782C8D}" dt="2022-01-11T21:33:16.954" v="11357" actId="20577"/>
          <ac:spMkLst>
            <pc:docMk/>
            <pc:sldMk cId="4074251434" sldId="279"/>
            <ac:spMk id="3" creationId="{C6034162-0CFC-41E5-80C2-877A94830E32}"/>
          </ac:spMkLst>
        </pc:spChg>
      </pc:sldChg>
      <pc:sldMasterChg chg="add del addSldLayout delSldLayout">
        <pc:chgData name="Alisha John (1901242)" userId="S::1901242@student.uwtsd.ac.uk::568dbf34-64d5-478a-bb87-20a2299039cf" providerId="AD" clId="Web-{9D79FBC0-6154-4425-8E42-45D84F782C8D}" dt="2021-12-29T14:40:31.509" v="28"/>
        <pc:sldMasterMkLst>
          <pc:docMk/>
          <pc:sldMasterMk cId="2460954070" sldId="2147483660"/>
        </pc:sldMasterMkLst>
        <pc:sldLayoutChg chg="add del">
          <pc:chgData name="Alisha John (1901242)" userId="S::1901242@student.uwtsd.ac.uk::568dbf34-64d5-478a-bb87-20a2299039cf" providerId="AD" clId="Web-{9D79FBC0-6154-4425-8E42-45D84F782C8D}" dt="2021-12-29T14:40:31.509" v="28"/>
          <pc:sldLayoutMkLst>
            <pc:docMk/>
            <pc:sldMasterMk cId="2460954070" sldId="2147483660"/>
            <pc:sldLayoutMk cId="2385387890" sldId="2147483661"/>
          </pc:sldLayoutMkLst>
        </pc:sldLayoutChg>
        <pc:sldLayoutChg chg="add del">
          <pc:chgData name="Alisha John (1901242)" userId="S::1901242@student.uwtsd.ac.uk::568dbf34-64d5-478a-bb87-20a2299039cf" providerId="AD" clId="Web-{9D79FBC0-6154-4425-8E42-45D84F782C8D}" dt="2021-12-29T14:40:31.509" v="28"/>
          <pc:sldLayoutMkLst>
            <pc:docMk/>
            <pc:sldMasterMk cId="2460954070" sldId="2147483660"/>
            <pc:sldLayoutMk cId="949138452" sldId="2147483662"/>
          </pc:sldLayoutMkLst>
        </pc:sldLayoutChg>
        <pc:sldLayoutChg chg="add del">
          <pc:chgData name="Alisha John (1901242)" userId="S::1901242@student.uwtsd.ac.uk::568dbf34-64d5-478a-bb87-20a2299039cf" providerId="AD" clId="Web-{9D79FBC0-6154-4425-8E42-45D84F782C8D}" dt="2021-12-29T14:40:31.509" v="28"/>
          <pc:sldLayoutMkLst>
            <pc:docMk/>
            <pc:sldMasterMk cId="2460954070" sldId="2147483660"/>
            <pc:sldLayoutMk cId="2591524520" sldId="2147483663"/>
          </pc:sldLayoutMkLst>
        </pc:sldLayoutChg>
        <pc:sldLayoutChg chg="add del">
          <pc:chgData name="Alisha John (1901242)" userId="S::1901242@student.uwtsd.ac.uk::568dbf34-64d5-478a-bb87-20a2299039cf" providerId="AD" clId="Web-{9D79FBC0-6154-4425-8E42-45D84F782C8D}" dt="2021-12-29T14:40:31.509" v="28"/>
          <pc:sldLayoutMkLst>
            <pc:docMk/>
            <pc:sldMasterMk cId="2460954070" sldId="2147483660"/>
            <pc:sldLayoutMk cId="1203092039" sldId="2147483664"/>
          </pc:sldLayoutMkLst>
        </pc:sldLayoutChg>
        <pc:sldLayoutChg chg="add del">
          <pc:chgData name="Alisha John (1901242)" userId="S::1901242@student.uwtsd.ac.uk::568dbf34-64d5-478a-bb87-20a2299039cf" providerId="AD" clId="Web-{9D79FBC0-6154-4425-8E42-45D84F782C8D}" dt="2021-12-29T14:40:31.509" v="28"/>
          <pc:sldLayoutMkLst>
            <pc:docMk/>
            <pc:sldMasterMk cId="2460954070" sldId="2147483660"/>
            <pc:sldLayoutMk cId="3733172339" sldId="2147483665"/>
          </pc:sldLayoutMkLst>
        </pc:sldLayoutChg>
        <pc:sldLayoutChg chg="add del">
          <pc:chgData name="Alisha John (1901242)" userId="S::1901242@student.uwtsd.ac.uk::568dbf34-64d5-478a-bb87-20a2299039cf" providerId="AD" clId="Web-{9D79FBC0-6154-4425-8E42-45D84F782C8D}" dt="2021-12-29T14:40:31.509" v="28"/>
          <pc:sldLayoutMkLst>
            <pc:docMk/>
            <pc:sldMasterMk cId="2460954070" sldId="2147483660"/>
            <pc:sldLayoutMk cId="3210312558" sldId="2147483666"/>
          </pc:sldLayoutMkLst>
        </pc:sldLayoutChg>
        <pc:sldLayoutChg chg="add del">
          <pc:chgData name="Alisha John (1901242)" userId="S::1901242@student.uwtsd.ac.uk::568dbf34-64d5-478a-bb87-20a2299039cf" providerId="AD" clId="Web-{9D79FBC0-6154-4425-8E42-45D84F782C8D}" dt="2021-12-29T14:40:31.509" v="28"/>
          <pc:sldLayoutMkLst>
            <pc:docMk/>
            <pc:sldMasterMk cId="2460954070" sldId="2147483660"/>
            <pc:sldLayoutMk cId="3146388984" sldId="2147483667"/>
          </pc:sldLayoutMkLst>
        </pc:sldLayoutChg>
        <pc:sldLayoutChg chg="add del">
          <pc:chgData name="Alisha John (1901242)" userId="S::1901242@student.uwtsd.ac.uk::568dbf34-64d5-478a-bb87-20a2299039cf" providerId="AD" clId="Web-{9D79FBC0-6154-4425-8E42-45D84F782C8D}" dt="2021-12-29T14:40:31.509" v="28"/>
          <pc:sldLayoutMkLst>
            <pc:docMk/>
            <pc:sldMasterMk cId="2460954070" sldId="2147483660"/>
            <pc:sldLayoutMk cId="3171841454" sldId="2147483668"/>
          </pc:sldLayoutMkLst>
        </pc:sldLayoutChg>
        <pc:sldLayoutChg chg="add del">
          <pc:chgData name="Alisha John (1901242)" userId="S::1901242@student.uwtsd.ac.uk::568dbf34-64d5-478a-bb87-20a2299039cf" providerId="AD" clId="Web-{9D79FBC0-6154-4425-8E42-45D84F782C8D}" dt="2021-12-29T14:40:31.509" v="28"/>
          <pc:sldLayoutMkLst>
            <pc:docMk/>
            <pc:sldMasterMk cId="2460954070" sldId="2147483660"/>
            <pc:sldLayoutMk cId="1718958274" sldId="2147483669"/>
          </pc:sldLayoutMkLst>
        </pc:sldLayoutChg>
        <pc:sldLayoutChg chg="add del">
          <pc:chgData name="Alisha John (1901242)" userId="S::1901242@student.uwtsd.ac.uk::568dbf34-64d5-478a-bb87-20a2299039cf" providerId="AD" clId="Web-{9D79FBC0-6154-4425-8E42-45D84F782C8D}" dt="2021-12-29T14:40:31.509" v="28"/>
          <pc:sldLayoutMkLst>
            <pc:docMk/>
            <pc:sldMasterMk cId="2460954070" sldId="2147483660"/>
            <pc:sldLayoutMk cId="2202905451" sldId="2147483670"/>
          </pc:sldLayoutMkLst>
        </pc:sldLayoutChg>
        <pc:sldLayoutChg chg="add del">
          <pc:chgData name="Alisha John (1901242)" userId="S::1901242@student.uwtsd.ac.uk::568dbf34-64d5-478a-bb87-20a2299039cf" providerId="AD" clId="Web-{9D79FBC0-6154-4425-8E42-45D84F782C8D}" dt="2021-12-29T14:40:31.509" v="28"/>
          <pc:sldLayoutMkLst>
            <pc:docMk/>
            <pc:sldMasterMk cId="2460954070" sldId="2147483660"/>
            <pc:sldLayoutMk cId="3479445657" sldId="2147483671"/>
          </pc:sldLayoutMkLst>
        </pc:sldLayoutChg>
      </pc:sldMasterChg>
      <pc:sldMasterChg chg="add del replId addSldLayout delSldLayout">
        <pc:chgData name="Alisha John (1901242)" userId="S::1901242@student.uwtsd.ac.uk::568dbf34-64d5-478a-bb87-20a2299039cf" providerId="AD" clId="Web-{9D79FBC0-6154-4425-8E42-45D84F782C8D}" dt="2021-12-29T14:40:26.868" v="25"/>
        <pc:sldMasterMkLst>
          <pc:docMk/>
          <pc:sldMasterMk cId="3391278399" sldId="2147483672"/>
        </pc:sldMasterMkLst>
        <pc:sldLayoutChg chg="add del">
          <pc:chgData name="Alisha John (1901242)" userId="S::1901242@student.uwtsd.ac.uk::568dbf34-64d5-478a-bb87-20a2299039cf" providerId="AD" clId="Web-{9D79FBC0-6154-4425-8E42-45D84F782C8D}" dt="2021-12-29T14:40:26.868" v="25"/>
          <pc:sldLayoutMkLst>
            <pc:docMk/>
            <pc:sldMasterMk cId="3391278399" sldId="2147483672"/>
            <pc:sldLayoutMk cId="615066344" sldId="2147483673"/>
          </pc:sldLayoutMkLst>
        </pc:sldLayoutChg>
        <pc:sldLayoutChg chg="add del replId">
          <pc:chgData name="Alisha John (1901242)" userId="S::1901242@student.uwtsd.ac.uk::568dbf34-64d5-478a-bb87-20a2299039cf" providerId="AD" clId="Web-{9D79FBC0-6154-4425-8E42-45D84F782C8D}" dt="2021-12-29T14:40:26.868" v="25"/>
          <pc:sldLayoutMkLst>
            <pc:docMk/>
            <pc:sldMasterMk cId="3391278399" sldId="2147483672"/>
            <pc:sldLayoutMk cId="102831879" sldId="2147483674"/>
          </pc:sldLayoutMkLst>
        </pc:sldLayoutChg>
        <pc:sldLayoutChg chg="add del replId">
          <pc:chgData name="Alisha John (1901242)" userId="S::1901242@student.uwtsd.ac.uk::568dbf34-64d5-478a-bb87-20a2299039cf" providerId="AD" clId="Web-{9D79FBC0-6154-4425-8E42-45D84F782C8D}" dt="2021-12-29T14:40:26.868" v="25"/>
          <pc:sldLayoutMkLst>
            <pc:docMk/>
            <pc:sldMasterMk cId="3391278399" sldId="2147483672"/>
            <pc:sldLayoutMk cId="2019636947" sldId="2147483675"/>
          </pc:sldLayoutMkLst>
        </pc:sldLayoutChg>
        <pc:sldLayoutChg chg="add del replId">
          <pc:chgData name="Alisha John (1901242)" userId="S::1901242@student.uwtsd.ac.uk::568dbf34-64d5-478a-bb87-20a2299039cf" providerId="AD" clId="Web-{9D79FBC0-6154-4425-8E42-45D84F782C8D}" dt="2021-12-29T14:40:26.868" v="25"/>
          <pc:sldLayoutMkLst>
            <pc:docMk/>
            <pc:sldMasterMk cId="3391278399" sldId="2147483672"/>
            <pc:sldLayoutMk cId="566197962" sldId="2147483676"/>
          </pc:sldLayoutMkLst>
        </pc:sldLayoutChg>
        <pc:sldLayoutChg chg="add del replId">
          <pc:chgData name="Alisha John (1901242)" userId="S::1901242@student.uwtsd.ac.uk::568dbf34-64d5-478a-bb87-20a2299039cf" providerId="AD" clId="Web-{9D79FBC0-6154-4425-8E42-45D84F782C8D}" dt="2021-12-29T14:40:26.868" v="25"/>
          <pc:sldLayoutMkLst>
            <pc:docMk/>
            <pc:sldMasterMk cId="3391278399" sldId="2147483672"/>
            <pc:sldLayoutMk cId="264928463" sldId="2147483677"/>
          </pc:sldLayoutMkLst>
        </pc:sldLayoutChg>
        <pc:sldLayoutChg chg="add del replId">
          <pc:chgData name="Alisha John (1901242)" userId="S::1901242@student.uwtsd.ac.uk::568dbf34-64d5-478a-bb87-20a2299039cf" providerId="AD" clId="Web-{9D79FBC0-6154-4425-8E42-45D84F782C8D}" dt="2021-12-29T14:40:26.868" v="25"/>
          <pc:sldLayoutMkLst>
            <pc:docMk/>
            <pc:sldMasterMk cId="3391278399" sldId="2147483672"/>
            <pc:sldLayoutMk cId="3706659961" sldId="2147483678"/>
          </pc:sldLayoutMkLst>
        </pc:sldLayoutChg>
        <pc:sldLayoutChg chg="add del replId">
          <pc:chgData name="Alisha John (1901242)" userId="S::1901242@student.uwtsd.ac.uk::568dbf34-64d5-478a-bb87-20a2299039cf" providerId="AD" clId="Web-{9D79FBC0-6154-4425-8E42-45D84F782C8D}" dt="2021-12-29T14:40:26.868" v="25"/>
          <pc:sldLayoutMkLst>
            <pc:docMk/>
            <pc:sldMasterMk cId="3391278399" sldId="2147483672"/>
            <pc:sldLayoutMk cId="2076612815" sldId="2147483679"/>
          </pc:sldLayoutMkLst>
        </pc:sldLayoutChg>
        <pc:sldLayoutChg chg="add del replId">
          <pc:chgData name="Alisha John (1901242)" userId="S::1901242@student.uwtsd.ac.uk::568dbf34-64d5-478a-bb87-20a2299039cf" providerId="AD" clId="Web-{9D79FBC0-6154-4425-8E42-45D84F782C8D}" dt="2021-12-29T14:40:26.868" v="25"/>
          <pc:sldLayoutMkLst>
            <pc:docMk/>
            <pc:sldMasterMk cId="3391278399" sldId="2147483672"/>
            <pc:sldLayoutMk cId="768258204" sldId="2147483680"/>
          </pc:sldLayoutMkLst>
        </pc:sldLayoutChg>
        <pc:sldLayoutChg chg="add del replId">
          <pc:chgData name="Alisha John (1901242)" userId="S::1901242@student.uwtsd.ac.uk::568dbf34-64d5-478a-bb87-20a2299039cf" providerId="AD" clId="Web-{9D79FBC0-6154-4425-8E42-45D84F782C8D}" dt="2021-12-29T14:40:26.868" v="25"/>
          <pc:sldLayoutMkLst>
            <pc:docMk/>
            <pc:sldMasterMk cId="3391278399" sldId="2147483672"/>
            <pc:sldLayoutMk cId="1631863492" sldId="2147483681"/>
          </pc:sldLayoutMkLst>
        </pc:sldLayoutChg>
        <pc:sldLayoutChg chg="add del replId">
          <pc:chgData name="Alisha John (1901242)" userId="S::1901242@student.uwtsd.ac.uk::568dbf34-64d5-478a-bb87-20a2299039cf" providerId="AD" clId="Web-{9D79FBC0-6154-4425-8E42-45D84F782C8D}" dt="2021-12-29T14:40:26.868" v="25"/>
          <pc:sldLayoutMkLst>
            <pc:docMk/>
            <pc:sldMasterMk cId="3391278399" sldId="2147483672"/>
            <pc:sldLayoutMk cId="1290788559" sldId="2147483682"/>
          </pc:sldLayoutMkLst>
        </pc:sldLayoutChg>
        <pc:sldLayoutChg chg="add del replId">
          <pc:chgData name="Alisha John (1901242)" userId="S::1901242@student.uwtsd.ac.uk::568dbf34-64d5-478a-bb87-20a2299039cf" providerId="AD" clId="Web-{9D79FBC0-6154-4425-8E42-45D84F782C8D}" dt="2021-12-29T14:40:26.868" v="25"/>
          <pc:sldLayoutMkLst>
            <pc:docMk/>
            <pc:sldMasterMk cId="3391278399" sldId="2147483672"/>
            <pc:sldLayoutMk cId="2326627155" sldId="2147483683"/>
          </pc:sldLayoutMkLst>
        </pc:sldLayoutChg>
      </pc:sldMasterChg>
      <pc:sldMasterChg chg="add del addSldLayout delSldLayout">
        <pc:chgData name="Alisha John (1901242)" userId="S::1901242@student.uwtsd.ac.uk::568dbf34-64d5-478a-bb87-20a2299039cf" providerId="AD" clId="Web-{9D79FBC0-6154-4425-8E42-45D84F782C8D}" dt="2021-12-29T14:40:31.430" v="27"/>
        <pc:sldMasterMkLst>
          <pc:docMk/>
          <pc:sldMasterMk cId="3522636646" sldId="2147483698"/>
        </pc:sldMasterMkLst>
        <pc:sldLayoutChg chg="add del">
          <pc:chgData name="Alisha John (1901242)" userId="S::1901242@student.uwtsd.ac.uk::568dbf34-64d5-478a-bb87-20a2299039cf" providerId="AD" clId="Web-{9D79FBC0-6154-4425-8E42-45D84F782C8D}" dt="2021-12-29T14:40:31.430" v="27"/>
          <pc:sldLayoutMkLst>
            <pc:docMk/>
            <pc:sldMasterMk cId="3522636646" sldId="2147483698"/>
            <pc:sldLayoutMk cId="854830729" sldId="2147483687"/>
          </pc:sldLayoutMkLst>
        </pc:sldLayoutChg>
        <pc:sldLayoutChg chg="add del">
          <pc:chgData name="Alisha John (1901242)" userId="S::1901242@student.uwtsd.ac.uk::568dbf34-64d5-478a-bb87-20a2299039cf" providerId="AD" clId="Web-{9D79FBC0-6154-4425-8E42-45D84F782C8D}" dt="2021-12-29T14:40:31.430" v="27"/>
          <pc:sldLayoutMkLst>
            <pc:docMk/>
            <pc:sldMasterMk cId="3522636646" sldId="2147483698"/>
            <pc:sldLayoutMk cId="3742547907" sldId="2147483688"/>
          </pc:sldLayoutMkLst>
        </pc:sldLayoutChg>
        <pc:sldLayoutChg chg="add del">
          <pc:chgData name="Alisha John (1901242)" userId="S::1901242@student.uwtsd.ac.uk::568dbf34-64d5-478a-bb87-20a2299039cf" providerId="AD" clId="Web-{9D79FBC0-6154-4425-8E42-45D84F782C8D}" dt="2021-12-29T14:40:31.430" v="27"/>
          <pc:sldLayoutMkLst>
            <pc:docMk/>
            <pc:sldMasterMk cId="3522636646" sldId="2147483698"/>
            <pc:sldLayoutMk cId="4057835591" sldId="2147483689"/>
          </pc:sldLayoutMkLst>
        </pc:sldLayoutChg>
        <pc:sldLayoutChg chg="add del">
          <pc:chgData name="Alisha John (1901242)" userId="S::1901242@student.uwtsd.ac.uk::568dbf34-64d5-478a-bb87-20a2299039cf" providerId="AD" clId="Web-{9D79FBC0-6154-4425-8E42-45D84F782C8D}" dt="2021-12-29T14:40:31.430" v="27"/>
          <pc:sldLayoutMkLst>
            <pc:docMk/>
            <pc:sldMasterMk cId="3522636646" sldId="2147483698"/>
            <pc:sldLayoutMk cId="644517436" sldId="2147483690"/>
          </pc:sldLayoutMkLst>
        </pc:sldLayoutChg>
        <pc:sldLayoutChg chg="add del">
          <pc:chgData name="Alisha John (1901242)" userId="S::1901242@student.uwtsd.ac.uk::568dbf34-64d5-478a-bb87-20a2299039cf" providerId="AD" clId="Web-{9D79FBC0-6154-4425-8E42-45D84F782C8D}" dt="2021-12-29T14:40:31.430" v="27"/>
          <pc:sldLayoutMkLst>
            <pc:docMk/>
            <pc:sldMasterMk cId="3522636646" sldId="2147483698"/>
            <pc:sldLayoutMk cId="3061030803" sldId="2147483691"/>
          </pc:sldLayoutMkLst>
        </pc:sldLayoutChg>
        <pc:sldLayoutChg chg="add del">
          <pc:chgData name="Alisha John (1901242)" userId="S::1901242@student.uwtsd.ac.uk::568dbf34-64d5-478a-bb87-20a2299039cf" providerId="AD" clId="Web-{9D79FBC0-6154-4425-8E42-45D84F782C8D}" dt="2021-12-29T14:40:31.430" v="27"/>
          <pc:sldLayoutMkLst>
            <pc:docMk/>
            <pc:sldMasterMk cId="3522636646" sldId="2147483698"/>
            <pc:sldLayoutMk cId="2994610516" sldId="2147483692"/>
          </pc:sldLayoutMkLst>
        </pc:sldLayoutChg>
        <pc:sldLayoutChg chg="add del">
          <pc:chgData name="Alisha John (1901242)" userId="S::1901242@student.uwtsd.ac.uk::568dbf34-64d5-478a-bb87-20a2299039cf" providerId="AD" clId="Web-{9D79FBC0-6154-4425-8E42-45D84F782C8D}" dt="2021-12-29T14:40:31.430" v="27"/>
          <pc:sldLayoutMkLst>
            <pc:docMk/>
            <pc:sldMasterMk cId="3522636646" sldId="2147483698"/>
            <pc:sldLayoutMk cId="4276225120" sldId="2147483693"/>
          </pc:sldLayoutMkLst>
        </pc:sldLayoutChg>
        <pc:sldLayoutChg chg="add del">
          <pc:chgData name="Alisha John (1901242)" userId="S::1901242@student.uwtsd.ac.uk::568dbf34-64d5-478a-bb87-20a2299039cf" providerId="AD" clId="Web-{9D79FBC0-6154-4425-8E42-45D84F782C8D}" dt="2021-12-29T14:40:31.430" v="27"/>
          <pc:sldLayoutMkLst>
            <pc:docMk/>
            <pc:sldMasterMk cId="3522636646" sldId="2147483698"/>
            <pc:sldLayoutMk cId="2920702511" sldId="2147483694"/>
          </pc:sldLayoutMkLst>
        </pc:sldLayoutChg>
        <pc:sldLayoutChg chg="add del">
          <pc:chgData name="Alisha John (1901242)" userId="S::1901242@student.uwtsd.ac.uk::568dbf34-64d5-478a-bb87-20a2299039cf" providerId="AD" clId="Web-{9D79FBC0-6154-4425-8E42-45D84F782C8D}" dt="2021-12-29T14:40:31.430" v="27"/>
          <pc:sldLayoutMkLst>
            <pc:docMk/>
            <pc:sldMasterMk cId="3522636646" sldId="2147483698"/>
            <pc:sldLayoutMk cId="286268438" sldId="2147483695"/>
          </pc:sldLayoutMkLst>
        </pc:sldLayoutChg>
        <pc:sldLayoutChg chg="add del">
          <pc:chgData name="Alisha John (1901242)" userId="S::1901242@student.uwtsd.ac.uk::568dbf34-64d5-478a-bb87-20a2299039cf" providerId="AD" clId="Web-{9D79FBC0-6154-4425-8E42-45D84F782C8D}" dt="2021-12-29T14:40:31.430" v="27"/>
          <pc:sldLayoutMkLst>
            <pc:docMk/>
            <pc:sldMasterMk cId="3522636646" sldId="2147483698"/>
            <pc:sldLayoutMk cId="3041358122" sldId="2147483696"/>
          </pc:sldLayoutMkLst>
        </pc:sldLayoutChg>
        <pc:sldLayoutChg chg="add del">
          <pc:chgData name="Alisha John (1901242)" userId="S::1901242@student.uwtsd.ac.uk::568dbf34-64d5-478a-bb87-20a2299039cf" providerId="AD" clId="Web-{9D79FBC0-6154-4425-8E42-45D84F782C8D}" dt="2021-12-29T14:40:31.430" v="27"/>
          <pc:sldLayoutMkLst>
            <pc:docMk/>
            <pc:sldMasterMk cId="3522636646" sldId="2147483698"/>
            <pc:sldLayoutMk cId="873967262" sldId="2147483697"/>
          </pc:sldLayoutMkLst>
        </pc:sldLayoutChg>
      </pc:sldMasterChg>
      <pc:sldMasterChg chg="modSp add del mod addSldLayout delSldLayout modSldLayout">
        <pc:chgData name="Alisha John (1901242)" userId="S::1901242@student.uwtsd.ac.uk::568dbf34-64d5-478a-bb87-20a2299039cf" providerId="AD" clId="Web-{9D79FBC0-6154-4425-8E42-45D84F782C8D}" dt="2022-01-09T21:44:00.493" v="618"/>
        <pc:sldMasterMkLst>
          <pc:docMk/>
          <pc:sldMasterMk cId="2041544708" sldId="2147483737"/>
        </pc:sldMasterMkLst>
        <pc:spChg chg="mod">
          <ac:chgData name="Alisha John (1901242)" userId="S::1901242@student.uwtsd.ac.uk::568dbf34-64d5-478a-bb87-20a2299039cf" providerId="AD" clId="Web-{9D79FBC0-6154-4425-8E42-45D84F782C8D}" dt="2022-01-04T23:01:14.275" v="280"/>
          <ac:spMkLst>
            <pc:docMk/>
            <pc:sldMasterMk cId="2041544708" sldId="2147483737"/>
            <ac:spMk id="2" creationId="{12D3A74F-6169-4D30-A245-B46D738BEA81}"/>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3" creationId="{A3877E64-7A05-44DA-81FA-6EF4806BBF0E}"/>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4" creationId="{442C5EC6-E331-4312-AC12-56D55F7D2B15}"/>
          </ac:spMkLst>
        </pc:spChg>
        <pc:spChg chg="mod">
          <ac:chgData name="Alisha John (1901242)" userId="S::1901242@student.uwtsd.ac.uk::568dbf34-64d5-478a-bb87-20a2299039cf" providerId="AD" clId="Web-{9D79FBC0-6154-4425-8E42-45D84F782C8D}" dt="2022-01-05T17:45:41.734" v="536"/>
          <ac:spMkLst>
            <pc:docMk/>
            <pc:sldMasterMk cId="2041544708" sldId="2147483737"/>
            <ac:spMk id="5" creationId="{3337FC5D-92B2-4B4D-8111-6EDEF280692A}"/>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6" creationId="{723A104D-C777-4A6E-8A43-F94028E5E311}"/>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7" creationId="{3834846D-59C6-40F4-907C-F1A4689B58F1}"/>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10" creationId="{99065014-CB18-414D-A527-31ECC45700AB}"/>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21" creationId="{2FEEAC76-E273-46A8-8F8E-CE59860FE70D}"/>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25" creationId="{76594A0E-9400-45AD-A431-1DA1C0B28966}"/>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31" creationId="{20916D6C-D32F-42B6-8512-CD5EDB8F2B9B}"/>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39" creationId="{99B5B3C5-A599-465B-B2B9-866E8B2087CE}"/>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41" creationId="{25C84982-7DD0-43B1-8A2D-BFA4DF1B4E60}"/>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47" creationId="{5A257CDF-2E36-4DC7-8EE4-5CD8F8ECAC87}"/>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48" creationId="{D5B26E0E-A115-4AE2-82D8-76BB93CC494F}"/>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49" creationId="{755058DB-7E01-4E95-BF59-983AA1BBB38E}"/>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51" creationId="{A810F7E2-23F3-44D6-B09E-71E556536052}"/>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52" creationId="{59D5C391-E1DB-410A-A78C-ED3BBDFF0758}"/>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53" creationId="{77C4944D-9373-4283-BCAA-927A0316659E}"/>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54" creationId="{6804C521-2D9F-4CE4-AFD3-D4F1551FEC6A}"/>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56" creationId="{755AC65C-13EF-4182-AA3C-62BE165CC033}"/>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58" creationId="{E40DA8D2-FA4B-4282-9D44-48C27B63A153}"/>
          </ac:spMkLst>
        </pc:spChg>
        <pc:spChg chg="mod">
          <ac:chgData name="Alisha John (1901242)" userId="S::1901242@student.uwtsd.ac.uk::568dbf34-64d5-478a-bb87-20a2299039cf" providerId="AD" clId="Web-{9D79FBC0-6154-4425-8E42-45D84F782C8D}" dt="2022-01-04T23:01:14.275" v="280"/>
          <ac:spMkLst>
            <pc:docMk/>
            <pc:sldMasterMk cId="2041544708" sldId="2147483737"/>
            <ac:spMk id="61" creationId="{8F39E27A-56C1-4328-8DF1-2DA147C78483}"/>
          </ac:spMkLst>
        </pc:spChg>
        <pc:grpChg chg="mod">
          <ac:chgData name="Alisha John (1901242)" userId="S::1901242@student.uwtsd.ac.uk::568dbf34-64d5-478a-bb87-20a2299039cf" providerId="AD" clId="Web-{9D79FBC0-6154-4425-8E42-45D84F782C8D}" dt="2022-01-04T23:01:14.275" v="280"/>
          <ac:grpSpMkLst>
            <pc:docMk/>
            <pc:sldMasterMk cId="2041544708" sldId="2147483737"/>
            <ac:grpSpMk id="8" creationId="{1D912E1C-3BBA-42F0-A3EE-FEC382E7230A}"/>
          </ac:grpSpMkLst>
        </pc:grpChg>
        <pc:sldLayoutChg chg="modSp add del mod">
          <pc:chgData name="Alisha John (1901242)" userId="S::1901242@student.uwtsd.ac.uk::568dbf34-64d5-478a-bb87-20a2299039cf" providerId="AD" clId="Web-{9D79FBC0-6154-4425-8E42-45D84F782C8D}" dt="2022-01-09T21:44:00.493" v="618"/>
          <pc:sldLayoutMkLst>
            <pc:docMk/>
            <pc:sldMasterMk cId="2041544708" sldId="2147483737"/>
            <pc:sldLayoutMk cId="1271986710" sldId="2147483726"/>
          </pc:sldLayoutMkLst>
          <pc:spChg chg="mod">
            <ac:chgData name="Alisha John (1901242)" userId="S::1901242@student.uwtsd.ac.uk::568dbf34-64d5-478a-bb87-20a2299039cf" providerId="AD" clId="Web-{9D79FBC0-6154-4425-8E42-45D84F782C8D}" dt="2022-01-04T23:01:14.275" v="280"/>
            <ac:spMkLst>
              <pc:docMk/>
              <pc:sldMasterMk cId="2041544708" sldId="2147483737"/>
              <pc:sldLayoutMk cId="1271986710" sldId="2147483726"/>
              <ac:spMk id="2" creationId="{D21058BF-C5E1-4B52-BD8A-FD1AD5779347}"/>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1271986710" sldId="2147483726"/>
              <ac:spMk id="3" creationId="{DFCD51F7-3CC3-4BB7-8291-B1789482E863}"/>
            </ac:spMkLst>
          </pc:spChg>
          <pc:spChg chg="mod">
            <ac:chgData name="Alisha John (1901242)" userId="S::1901242@student.uwtsd.ac.uk::568dbf34-64d5-478a-bb87-20a2299039cf" providerId="AD" clId="Web-{9D79FBC0-6154-4425-8E42-45D84F782C8D}" dt="2022-01-05T17:45:41.734" v="536"/>
            <ac:spMkLst>
              <pc:docMk/>
              <pc:sldMasterMk cId="2041544708" sldId="2147483737"/>
              <pc:sldLayoutMk cId="1271986710" sldId="2147483726"/>
              <ac:spMk id="5" creationId="{6F5E17B6-E7FC-473A-8D5F-0E6B838EA754}"/>
            </ac:spMkLst>
          </pc:spChg>
        </pc:sldLayoutChg>
        <pc:sldLayoutChg chg="modSp add del mod">
          <pc:chgData name="Alisha John (1901242)" userId="S::1901242@student.uwtsd.ac.uk::568dbf34-64d5-478a-bb87-20a2299039cf" providerId="AD" clId="Web-{9D79FBC0-6154-4425-8E42-45D84F782C8D}" dt="2022-01-09T21:44:00.493" v="618"/>
          <pc:sldLayoutMkLst>
            <pc:docMk/>
            <pc:sldMasterMk cId="2041544708" sldId="2147483737"/>
            <pc:sldLayoutMk cId="455030171" sldId="2147483727"/>
          </pc:sldLayoutMkLst>
          <pc:spChg chg="mod">
            <ac:chgData name="Alisha John (1901242)" userId="S::1901242@student.uwtsd.ac.uk::568dbf34-64d5-478a-bb87-20a2299039cf" providerId="AD" clId="Web-{9D79FBC0-6154-4425-8E42-45D84F782C8D}" dt="2022-01-05T17:45:41.734" v="536"/>
            <ac:spMkLst>
              <pc:docMk/>
              <pc:sldMasterMk cId="2041544708" sldId="2147483737"/>
              <pc:sldLayoutMk cId="455030171" sldId="2147483727"/>
              <ac:spMk id="5" creationId="{B6A8BFB4-647C-4104-B6D4-3346051C36D4}"/>
            </ac:spMkLst>
          </pc:spChg>
        </pc:sldLayoutChg>
        <pc:sldLayoutChg chg="modSp add del mod">
          <pc:chgData name="Alisha John (1901242)" userId="S::1901242@student.uwtsd.ac.uk::568dbf34-64d5-478a-bb87-20a2299039cf" providerId="AD" clId="Web-{9D79FBC0-6154-4425-8E42-45D84F782C8D}" dt="2022-01-09T21:44:00.493" v="618"/>
          <pc:sldLayoutMkLst>
            <pc:docMk/>
            <pc:sldMasterMk cId="2041544708" sldId="2147483737"/>
            <pc:sldLayoutMk cId="2385144786" sldId="2147483728"/>
          </pc:sldLayoutMkLst>
          <pc:spChg chg="mod">
            <ac:chgData name="Alisha John (1901242)" userId="S::1901242@student.uwtsd.ac.uk::568dbf34-64d5-478a-bb87-20a2299039cf" providerId="AD" clId="Web-{9D79FBC0-6154-4425-8E42-45D84F782C8D}" dt="2022-01-04T23:01:14.275" v="280"/>
            <ac:spMkLst>
              <pc:docMk/>
              <pc:sldMasterMk cId="2041544708" sldId="2147483737"/>
              <pc:sldLayoutMk cId="2385144786" sldId="2147483728"/>
              <ac:spMk id="2" creationId="{A9B1446D-9FAC-4157-A41A-51675C8BE929}"/>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2385144786" sldId="2147483728"/>
              <ac:spMk id="3" creationId="{92AF8D4A-8F93-4399-9546-64F286400D24}"/>
            </ac:spMkLst>
          </pc:spChg>
          <pc:spChg chg="mod">
            <ac:chgData name="Alisha John (1901242)" userId="S::1901242@student.uwtsd.ac.uk::568dbf34-64d5-478a-bb87-20a2299039cf" providerId="AD" clId="Web-{9D79FBC0-6154-4425-8E42-45D84F782C8D}" dt="2022-01-05T17:45:41.734" v="536"/>
            <ac:spMkLst>
              <pc:docMk/>
              <pc:sldMasterMk cId="2041544708" sldId="2147483737"/>
              <pc:sldLayoutMk cId="2385144786" sldId="2147483728"/>
              <ac:spMk id="5" creationId="{27175A2D-86C4-4467-BAB8-E9ED004D2C8B}"/>
            </ac:spMkLst>
          </pc:spChg>
        </pc:sldLayoutChg>
        <pc:sldLayoutChg chg="modSp add del mod">
          <pc:chgData name="Alisha John (1901242)" userId="S::1901242@student.uwtsd.ac.uk::568dbf34-64d5-478a-bb87-20a2299039cf" providerId="AD" clId="Web-{9D79FBC0-6154-4425-8E42-45D84F782C8D}" dt="2022-01-09T21:44:00.493" v="618"/>
          <pc:sldLayoutMkLst>
            <pc:docMk/>
            <pc:sldMasterMk cId="2041544708" sldId="2147483737"/>
            <pc:sldLayoutMk cId="2551152959" sldId="2147483729"/>
          </pc:sldLayoutMkLst>
          <pc:spChg chg="mod">
            <ac:chgData name="Alisha John (1901242)" userId="S::1901242@student.uwtsd.ac.uk::568dbf34-64d5-478a-bb87-20a2299039cf" providerId="AD" clId="Web-{9D79FBC0-6154-4425-8E42-45D84F782C8D}" dt="2022-01-04T23:01:14.275" v="280"/>
            <ac:spMkLst>
              <pc:docMk/>
              <pc:sldMasterMk cId="2041544708" sldId="2147483737"/>
              <pc:sldLayoutMk cId="2551152959" sldId="2147483729"/>
              <ac:spMk id="3" creationId="{E915834E-691F-4728-88F5-A0C4696695EB}"/>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2551152959" sldId="2147483729"/>
              <ac:spMk id="4" creationId="{13876374-880F-4E25-9F88-79E3C1AB1F9D}"/>
            </ac:spMkLst>
          </pc:spChg>
          <pc:spChg chg="mod">
            <ac:chgData name="Alisha John (1901242)" userId="S::1901242@student.uwtsd.ac.uk::568dbf34-64d5-478a-bb87-20a2299039cf" providerId="AD" clId="Web-{9D79FBC0-6154-4425-8E42-45D84F782C8D}" dt="2022-01-05T17:45:41.734" v="536"/>
            <ac:spMkLst>
              <pc:docMk/>
              <pc:sldMasterMk cId="2041544708" sldId="2147483737"/>
              <pc:sldLayoutMk cId="2551152959" sldId="2147483729"/>
              <ac:spMk id="6" creationId="{DB7C287B-AE5B-490B-BF81-A50D7A2E872A}"/>
            </ac:spMkLst>
          </pc:spChg>
        </pc:sldLayoutChg>
        <pc:sldLayoutChg chg="modSp add del mod">
          <pc:chgData name="Alisha John (1901242)" userId="S::1901242@student.uwtsd.ac.uk::568dbf34-64d5-478a-bb87-20a2299039cf" providerId="AD" clId="Web-{9D79FBC0-6154-4425-8E42-45D84F782C8D}" dt="2022-01-09T21:44:00.493" v="618"/>
          <pc:sldLayoutMkLst>
            <pc:docMk/>
            <pc:sldMasterMk cId="2041544708" sldId="2147483737"/>
            <pc:sldLayoutMk cId="3490984448" sldId="2147483730"/>
          </pc:sldLayoutMkLst>
          <pc:spChg chg="mod">
            <ac:chgData name="Alisha John (1901242)" userId="S::1901242@student.uwtsd.ac.uk::568dbf34-64d5-478a-bb87-20a2299039cf" providerId="AD" clId="Web-{9D79FBC0-6154-4425-8E42-45D84F782C8D}" dt="2022-01-04T23:01:14.275" v="280"/>
            <ac:spMkLst>
              <pc:docMk/>
              <pc:sldMasterMk cId="2041544708" sldId="2147483737"/>
              <pc:sldLayoutMk cId="3490984448" sldId="2147483730"/>
              <ac:spMk id="2" creationId="{2E42FE79-D5BE-43E8-B6C5-2675B7F4D818}"/>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3490984448" sldId="2147483730"/>
              <ac:spMk id="3" creationId="{F69D3A07-BA51-4113-902E-830A887D2394}"/>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3490984448" sldId="2147483730"/>
              <ac:spMk id="4" creationId="{28E320A9-E274-4E1B-B02D-9A3F510A1F22}"/>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3490984448" sldId="2147483730"/>
              <ac:spMk id="5" creationId="{DBE80D3A-C2A8-4B78-B7E2-4908C74B1C43}"/>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3490984448" sldId="2147483730"/>
              <ac:spMk id="6" creationId="{FC5D84DD-9460-4B08-86AD-27486A940047}"/>
            </ac:spMkLst>
          </pc:spChg>
          <pc:spChg chg="mod">
            <ac:chgData name="Alisha John (1901242)" userId="S::1901242@student.uwtsd.ac.uk::568dbf34-64d5-478a-bb87-20a2299039cf" providerId="AD" clId="Web-{9D79FBC0-6154-4425-8E42-45D84F782C8D}" dt="2022-01-05T17:45:41.734" v="536"/>
            <ac:spMkLst>
              <pc:docMk/>
              <pc:sldMasterMk cId="2041544708" sldId="2147483737"/>
              <pc:sldLayoutMk cId="3490984448" sldId="2147483730"/>
              <ac:spMk id="8" creationId="{FAE343A9-1067-4DCF-BACC-1F7F38050226}"/>
            </ac:spMkLst>
          </pc:spChg>
        </pc:sldLayoutChg>
        <pc:sldLayoutChg chg="modSp add del mod">
          <pc:chgData name="Alisha John (1901242)" userId="S::1901242@student.uwtsd.ac.uk::568dbf34-64d5-478a-bb87-20a2299039cf" providerId="AD" clId="Web-{9D79FBC0-6154-4425-8E42-45D84F782C8D}" dt="2022-01-09T21:44:00.493" v="618"/>
          <pc:sldLayoutMkLst>
            <pc:docMk/>
            <pc:sldMasterMk cId="2041544708" sldId="2147483737"/>
            <pc:sldLayoutMk cId="837766793" sldId="2147483731"/>
          </pc:sldLayoutMkLst>
          <pc:spChg chg="mod">
            <ac:chgData name="Alisha John (1901242)" userId="S::1901242@student.uwtsd.ac.uk::568dbf34-64d5-478a-bb87-20a2299039cf" providerId="AD" clId="Web-{9D79FBC0-6154-4425-8E42-45D84F782C8D}" dt="2022-01-04T23:01:14.275" v="280"/>
            <ac:spMkLst>
              <pc:docMk/>
              <pc:sldMasterMk cId="2041544708" sldId="2147483737"/>
              <pc:sldLayoutMk cId="837766793" sldId="2147483731"/>
              <ac:spMk id="2" creationId="{766D87C0-272E-4E50-A316-78079B2B923E}"/>
            </ac:spMkLst>
          </pc:spChg>
          <pc:spChg chg="mod">
            <ac:chgData name="Alisha John (1901242)" userId="S::1901242@student.uwtsd.ac.uk::568dbf34-64d5-478a-bb87-20a2299039cf" providerId="AD" clId="Web-{9D79FBC0-6154-4425-8E42-45D84F782C8D}" dt="2022-01-05T17:45:41.734" v="536"/>
            <ac:spMkLst>
              <pc:docMk/>
              <pc:sldMasterMk cId="2041544708" sldId="2147483737"/>
              <pc:sldLayoutMk cId="837766793" sldId="2147483731"/>
              <ac:spMk id="4" creationId="{BD6D9A1B-D149-4B97-B161-3D7C9ADBCF78}"/>
            </ac:spMkLst>
          </pc:spChg>
        </pc:sldLayoutChg>
        <pc:sldLayoutChg chg="modSp add del mod">
          <pc:chgData name="Alisha John (1901242)" userId="S::1901242@student.uwtsd.ac.uk::568dbf34-64d5-478a-bb87-20a2299039cf" providerId="AD" clId="Web-{9D79FBC0-6154-4425-8E42-45D84F782C8D}" dt="2022-01-09T21:44:00.493" v="618"/>
          <pc:sldLayoutMkLst>
            <pc:docMk/>
            <pc:sldMasterMk cId="2041544708" sldId="2147483737"/>
            <pc:sldLayoutMk cId="2247673070" sldId="2147483732"/>
          </pc:sldLayoutMkLst>
          <pc:spChg chg="mod">
            <ac:chgData name="Alisha John (1901242)" userId="S::1901242@student.uwtsd.ac.uk::568dbf34-64d5-478a-bb87-20a2299039cf" providerId="AD" clId="Web-{9D79FBC0-6154-4425-8E42-45D84F782C8D}" dt="2022-01-05T17:45:41.734" v="536"/>
            <ac:spMkLst>
              <pc:docMk/>
              <pc:sldMasterMk cId="2041544708" sldId="2147483737"/>
              <pc:sldLayoutMk cId="2247673070" sldId="2147483732"/>
              <ac:spMk id="3" creationId="{0BF7F7DC-6DDE-4337-AD27-BBE7D5422483}"/>
            </ac:spMkLst>
          </pc:spChg>
        </pc:sldLayoutChg>
        <pc:sldLayoutChg chg="modSp add del mod">
          <pc:chgData name="Alisha John (1901242)" userId="S::1901242@student.uwtsd.ac.uk::568dbf34-64d5-478a-bb87-20a2299039cf" providerId="AD" clId="Web-{9D79FBC0-6154-4425-8E42-45D84F782C8D}" dt="2022-01-09T21:44:00.493" v="618"/>
          <pc:sldLayoutMkLst>
            <pc:docMk/>
            <pc:sldMasterMk cId="2041544708" sldId="2147483737"/>
            <pc:sldLayoutMk cId="2983877194" sldId="2147483733"/>
          </pc:sldLayoutMkLst>
          <pc:spChg chg="mod">
            <ac:chgData name="Alisha John (1901242)" userId="S::1901242@student.uwtsd.ac.uk::568dbf34-64d5-478a-bb87-20a2299039cf" providerId="AD" clId="Web-{9D79FBC0-6154-4425-8E42-45D84F782C8D}" dt="2022-01-04T23:01:14.275" v="280"/>
            <ac:spMkLst>
              <pc:docMk/>
              <pc:sldMasterMk cId="2041544708" sldId="2147483737"/>
              <pc:sldLayoutMk cId="2983877194" sldId="2147483733"/>
              <ac:spMk id="2" creationId="{B9E035BB-74CC-43E9-B71F-A5C05D17EB78}"/>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2983877194" sldId="2147483733"/>
              <ac:spMk id="3" creationId="{DCAADC9E-7845-4DB1-87E3-6FBFB2B03B8A}"/>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2983877194" sldId="2147483733"/>
              <ac:spMk id="4" creationId="{75C925A8-2A07-43B9-B549-061F3684986B}"/>
            </ac:spMkLst>
          </pc:spChg>
          <pc:spChg chg="mod">
            <ac:chgData name="Alisha John (1901242)" userId="S::1901242@student.uwtsd.ac.uk::568dbf34-64d5-478a-bb87-20a2299039cf" providerId="AD" clId="Web-{9D79FBC0-6154-4425-8E42-45D84F782C8D}" dt="2022-01-05T17:45:41.734" v="536"/>
            <ac:spMkLst>
              <pc:docMk/>
              <pc:sldMasterMk cId="2041544708" sldId="2147483737"/>
              <pc:sldLayoutMk cId="2983877194" sldId="2147483733"/>
              <ac:spMk id="6" creationId="{CBFF0D40-D0E1-49C9-BE47-91BBC50AB2BE}"/>
            </ac:spMkLst>
          </pc:spChg>
        </pc:sldLayoutChg>
        <pc:sldLayoutChg chg="modSp add del mod">
          <pc:chgData name="Alisha John (1901242)" userId="S::1901242@student.uwtsd.ac.uk::568dbf34-64d5-478a-bb87-20a2299039cf" providerId="AD" clId="Web-{9D79FBC0-6154-4425-8E42-45D84F782C8D}" dt="2022-01-09T21:44:00.493" v="618"/>
          <pc:sldLayoutMkLst>
            <pc:docMk/>
            <pc:sldMasterMk cId="2041544708" sldId="2147483737"/>
            <pc:sldLayoutMk cId="2052609072" sldId="2147483734"/>
          </pc:sldLayoutMkLst>
          <pc:spChg chg="mod">
            <ac:chgData name="Alisha John (1901242)" userId="S::1901242@student.uwtsd.ac.uk::568dbf34-64d5-478a-bb87-20a2299039cf" providerId="AD" clId="Web-{9D79FBC0-6154-4425-8E42-45D84F782C8D}" dt="2022-01-04T23:01:14.275" v="280"/>
            <ac:spMkLst>
              <pc:docMk/>
              <pc:sldMasterMk cId="2041544708" sldId="2147483737"/>
              <pc:sldLayoutMk cId="2052609072" sldId="2147483734"/>
              <ac:spMk id="2" creationId="{1D78ADB4-BA7B-42C2-9C6C-58B2763F8617}"/>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2052609072" sldId="2147483734"/>
              <ac:spMk id="3" creationId="{E9519B58-B546-4E6B-BE00-3D1D64DA8699}"/>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2052609072" sldId="2147483734"/>
              <ac:spMk id="4" creationId="{3FAA0AB8-41A9-4548-9B83-3EFF79A00793}"/>
            </ac:spMkLst>
          </pc:spChg>
          <pc:spChg chg="mod">
            <ac:chgData name="Alisha John (1901242)" userId="S::1901242@student.uwtsd.ac.uk::568dbf34-64d5-478a-bb87-20a2299039cf" providerId="AD" clId="Web-{9D79FBC0-6154-4425-8E42-45D84F782C8D}" dt="2022-01-05T17:45:41.734" v="536"/>
            <ac:spMkLst>
              <pc:docMk/>
              <pc:sldMasterMk cId="2041544708" sldId="2147483737"/>
              <pc:sldLayoutMk cId="2052609072" sldId="2147483734"/>
              <ac:spMk id="6" creationId="{D3C29CDA-E85F-47D1-83B7-02A50DEBFD3F}"/>
            </ac:spMkLst>
          </pc:spChg>
        </pc:sldLayoutChg>
        <pc:sldLayoutChg chg="modSp add del mod">
          <pc:chgData name="Alisha John (1901242)" userId="S::1901242@student.uwtsd.ac.uk::568dbf34-64d5-478a-bb87-20a2299039cf" providerId="AD" clId="Web-{9D79FBC0-6154-4425-8E42-45D84F782C8D}" dt="2022-01-09T21:44:00.493" v="618"/>
          <pc:sldLayoutMkLst>
            <pc:docMk/>
            <pc:sldMasterMk cId="2041544708" sldId="2147483737"/>
            <pc:sldLayoutMk cId="3983735395" sldId="2147483735"/>
          </pc:sldLayoutMkLst>
          <pc:spChg chg="mod">
            <ac:chgData name="Alisha John (1901242)" userId="S::1901242@student.uwtsd.ac.uk::568dbf34-64d5-478a-bb87-20a2299039cf" providerId="AD" clId="Web-{9D79FBC0-6154-4425-8E42-45D84F782C8D}" dt="2022-01-05T17:45:41.734" v="536"/>
            <ac:spMkLst>
              <pc:docMk/>
              <pc:sldMasterMk cId="2041544708" sldId="2147483737"/>
              <pc:sldLayoutMk cId="3983735395" sldId="2147483735"/>
              <ac:spMk id="5" creationId="{6C813B0B-60E7-494E-91CB-055BC26906BC}"/>
            </ac:spMkLst>
          </pc:spChg>
        </pc:sldLayoutChg>
        <pc:sldLayoutChg chg="modSp add del mod">
          <pc:chgData name="Alisha John (1901242)" userId="S::1901242@student.uwtsd.ac.uk::568dbf34-64d5-478a-bb87-20a2299039cf" providerId="AD" clId="Web-{9D79FBC0-6154-4425-8E42-45D84F782C8D}" dt="2022-01-09T21:44:00.493" v="618"/>
          <pc:sldLayoutMkLst>
            <pc:docMk/>
            <pc:sldMasterMk cId="2041544708" sldId="2147483737"/>
            <pc:sldLayoutMk cId="3539379401" sldId="2147483736"/>
          </pc:sldLayoutMkLst>
          <pc:spChg chg="mod">
            <ac:chgData name="Alisha John (1901242)" userId="S::1901242@student.uwtsd.ac.uk::568dbf34-64d5-478a-bb87-20a2299039cf" providerId="AD" clId="Web-{9D79FBC0-6154-4425-8E42-45D84F782C8D}" dt="2022-01-04T23:01:14.275" v="280"/>
            <ac:spMkLst>
              <pc:docMk/>
              <pc:sldMasterMk cId="2041544708" sldId="2147483737"/>
              <pc:sldLayoutMk cId="3539379401" sldId="2147483736"/>
              <ac:spMk id="2" creationId="{EEC66EF0-6ED8-49A7-BDAD-E20A143FAEAC}"/>
            </ac:spMkLst>
          </pc:spChg>
          <pc:spChg chg="mod">
            <ac:chgData name="Alisha John (1901242)" userId="S::1901242@student.uwtsd.ac.uk::568dbf34-64d5-478a-bb87-20a2299039cf" providerId="AD" clId="Web-{9D79FBC0-6154-4425-8E42-45D84F782C8D}" dt="2022-01-04T23:01:14.275" v="280"/>
            <ac:spMkLst>
              <pc:docMk/>
              <pc:sldMasterMk cId="2041544708" sldId="2147483737"/>
              <pc:sldLayoutMk cId="3539379401" sldId="2147483736"/>
              <ac:spMk id="3" creationId="{90FCE9CD-90A9-44BA-B293-0662E077DDE9}"/>
            </ac:spMkLst>
          </pc:spChg>
          <pc:spChg chg="mod">
            <ac:chgData name="Alisha John (1901242)" userId="S::1901242@student.uwtsd.ac.uk::568dbf34-64d5-478a-bb87-20a2299039cf" providerId="AD" clId="Web-{9D79FBC0-6154-4425-8E42-45D84F782C8D}" dt="2022-01-05T17:45:41.734" v="536"/>
            <ac:spMkLst>
              <pc:docMk/>
              <pc:sldMasterMk cId="2041544708" sldId="2147483737"/>
              <pc:sldLayoutMk cId="3539379401" sldId="2147483736"/>
              <ac:spMk id="5" creationId="{33B3CA93-55C9-4AA3-89A0-55490F745B11}"/>
            </ac:spMkLst>
          </pc:spChg>
        </pc:sldLayoutChg>
      </pc:sldMasterChg>
      <pc:sldMasterChg chg="add addSldLayout modSldLayout">
        <pc:chgData name="Alisha John (1901242)" userId="S::1901242@student.uwtsd.ac.uk::568dbf34-64d5-478a-bb87-20a2299039cf" providerId="AD" clId="Web-{9D79FBC0-6154-4425-8E42-45D84F782C8D}" dt="2022-01-09T21:44:00.493" v="618"/>
        <pc:sldMasterMkLst>
          <pc:docMk/>
          <pc:sldMasterMk cId="1607248955" sldId="2147483738"/>
        </pc:sldMasterMkLst>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4151137579" sldId="2147483739"/>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2860438997" sldId="2147483740"/>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1349196378" sldId="2147483741"/>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3024349279" sldId="2147483742"/>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1062279058" sldId="2147483743"/>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1606992655" sldId="2147483744"/>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3772913648" sldId="2147483745"/>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1904991246" sldId="2147483746"/>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3099400484" sldId="2147483747"/>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1678455318" sldId="2147483748"/>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725003279" sldId="2147483749"/>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113068145" sldId="2147483750"/>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2722985181" sldId="2147483751"/>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1561521144" sldId="2147483752"/>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755194821" sldId="2147483753"/>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3011535530" sldId="2147483754"/>
          </pc:sldLayoutMkLst>
        </pc:sldLayoutChg>
        <pc:sldLayoutChg chg="add mod replId">
          <pc:chgData name="Alisha John (1901242)" userId="S::1901242@student.uwtsd.ac.uk::568dbf34-64d5-478a-bb87-20a2299039cf" providerId="AD" clId="Web-{9D79FBC0-6154-4425-8E42-45D84F782C8D}" dt="2022-01-09T21:44:00.493" v="618"/>
          <pc:sldLayoutMkLst>
            <pc:docMk/>
            <pc:sldMasterMk cId="1607248955" sldId="2147483738"/>
            <pc:sldLayoutMk cId="854122966" sldId="2147483755"/>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8FAFCA-9FCE-4BB4-B0D1-9A8DAF15AFBE}"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040688-0380-48D0-BA59-32CC13D31AA2}">
      <dgm:prSet/>
      <dgm:spPr/>
      <dgm:t>
        <a:bodyPr/>
        <a:lstStyle/>
        <a:p>
          <a:pPr>
            <a:lnSpc>
              <a:spcPct val="100000"/>
            </a:lnSpc>
          </a:pPr>
          <a:r>
            <a:rPr lang="en-GB"/>
            <a:t>Overview of Unit of work </a:t>
          </a:r>
          <a:endParaRPr lang="en-US"/>
        </a:p>
      </dgm:t>
    </dgm:pt>
    <dgm:pt modelId="{17474725-F9EC-402E-88BB-5AA5CF83F282}" type="parTrans" cxnId="{495E710D-CE77-49AA-87D8-1D03DB3FFE90}">
      <dgm:prSet/>
      <dgm:spPr/>
      <dgm:t>
        <a:bodyPr/>
        <a:lstStyle/>
        <a:p>
          <a:endParaRPr lang="en-US"/>
        </a:p>
      </dgm:t>
    </dgm:pt>
    <dgm:pt modelId="{41D6A2F5-20AB-406E-AC20-AE1D2336F959}" type="sibTrans" cxnId="{495E710D-CE77-49AA-87D8-1D03DB3FFE90}">
      <dgm:prSet/>
      <dgm:spPr/>
      <dgm:t>
        <a:bodyPr/>
        <a:lstStyle/>
        <a:p>
          <a:pPr>
            <a:lnSpc>
              <a:spcPct val="100000"/>
            </a:lnSpc>
          </a:pPr>
          <a:endParaRPr lang="en-US"/>
        </a:p>
      </dgm:t>
    </dgm:pt>
    <dgm:pt modelId="{6C39D462-3320-4787-B82B-F67A0D4AAC34}">
      <dgm:prSet/>
      <dgm:spPr/>
      <dgm:t>
        <a:bodyPr/>
        <a:lstStyle/>
        <a:p>
          <a:pPr>
            <a:lnSpc>
              <a:spcPct val="100000"/>
            </a:lnSpc>
          </a:pPr>
          <a:r>
            <a:rPr lang="en-GB"/>
            <a:t>Lessons 1 </a:t>
          </a:r>
          <a:r>
            <a:rPr lang="en-GB">
              <a:latin typeface="Century Gothic" panose="020B0502020202020204"/>
            </a:rPr>
            <a:t>Bouldering</a:t>
          </a:r>
          <a:endParaRPr lang="en-US"/>
        </a:p>
      </dgm:t>
    </dgm:pt>
    <dgm:pt modelId="{BDF378FE-D849-488B-8FA4-42DFBF1AF770}" type="parTrans" cxnId="{AC5AD8DD-5F24-40B9-A7EB-D22B038A5B4E}">
      <dgm:prSet/>
      <dgm:spPr/>
      <dgm:t>
        <a:bodyPr/>
        <a:lstStyle/>
        <a:p>
          <a:endParaRPr lang="en-US"/>
        </a:p>
      </dgm:t>
    </dgm:pt>
    <dgm:pt modelId="{A15C6E37-BB05-4B5B-B0D2-C8DF34A48865}" type="sibTrans" cxnId="{AC5AD8DD-5F24-40B9-A7EB-D22B038A5B4E}">
      <dgm:prSet/>
      <dgm:spPr/>
      <dgm:t>
        <a:bodyPr/>
        <a:lstStyle/>
        <a:p>
          <a:pPr>
            <a:lnSpc>
              <a:spcPct val="100000"/>
            </a:lnSpc>
          </a:pPr>
          <a:endParaRPr lang="en-US"/>
        </a:p>
      </dgm:t>
    </dgm:pt>
    <dgm:pt modelId="{DB0829DE-0047-4663-A14C-ED82A2203943}">
      <dgm:prSet/>
      <dgm:spPr/>
      <dgm:t>
        <a:bodyPr/>
        <a:lstStyle/>
        <a:p>
          <a:pPr>
            <a:lnSpc>
              <a:spcPct val="100000"/>
            </a:lnSpc>
          </a:pPr>
          <a:r>
            <a:rPr lang="en-GB"/>
            <a:t>Lessons</a:t>
          </a:r>
          <a:r>
            <a:rPr lang="en-GB">
              <a:latin typeface="Century Gothic" panose="020B0502020202020204"/>
            </a:rPr>
            <a:t> 2, 3 and 4 - Shelter Building </a:t>
          </a:r>
          <a:endParaRPr lang="en-US"/>
        </a:p>
      </dgm:t>
    </dgm:pt>
    <dgm:pt modelId="{D29BA981-B48D-451E-9E72-CC680970F365}" type="parTrans" cxnId="{2B4C6FCA-7FE6-4B2D-8B2F-7C956AB74DCC}">
      <dgm:prSet/>
      <dgm:spPr/>
      <dgm:t>
        <a:bodyPr/>
        <a:lstStyle/>
        <a:p>
          <a:endParaRPr lang="en-US"/>
        </a:p>
      </dgm:t>
    </dgm:pt>
    <dgm:pt modelId="{EF7048CE-23D1-4D4C-9F0A-64FA29C4CFDD}" type="sibTrans" cxnId="{2B4C6FCA-7FE6-4B2D-8B2F-7C956AB74DCC}">
      <dgm:prSet/>
      <dgm:spPr/>
      <dgm:t>
        <a:bodyPr/>
        <a:lstStyle/>
        <a:p>
          <a:pPr>
            <a:lnSpc>
              <a:spcPct val="100000"/>
            </a:lnSpc>
          </a:pPr>
          <a:endParaRPr lang="en-US"/>
        </a:p>
      </dgm:t>
    </dgm:pt>
    <dgm:pt modelId="{CDB7060A-87A6-411E-92C4-6136AEBA6A3C}">
      <dgm:prSet/>
      <dgm:spPr/>
      <dgm:t>
        <a:bodyPr/>
        <a:lstStyle/>
        <a:p>
          <a:pPr>
            <a:lnSpc>
              <a:spcPct val="100000"/>
            </a:lnSpc>
          </a:pPr>
          <a:r>
            <a:rPr lang="en-GB">
              <a:latin typeface="Century Gothic" panose="020B0502020202020204"/>
            </a:rPr>
            <a:t>Lessons 5 and 6- </a:t>
          </a:r>
          <a:r>
            <a:rPr lang="en-GB"/>
            <a:t>Orienteering</a:t>
          </a:r>
          <a:endParaRPr lang="en-US">
            <a:latin typeface="Century Gothic" panose="020B0502020202020204"/>
          </a:endParaRPr>
        </a:p>
      </dgm:t>
    </dgm:pt>
    <dgm:pt modelId="{54F1D2EA-E3C3-4C18-805C-093D06D6565E}" type="parTrans" cxnId="{1329F6B1-0FC8-4070-8DCA-E90CBD832173}">
      <dgm:prSet/>
      <dgm:spPr/>
      <dgm:t>
        <a:bodyPr/>
        <a:lstStyle/>
        <a:p>
          <a:endParaRPr lang="en-US"/>
        </a:p>
      </dgm:t>
    </dgm:pt>
    <dgm:pt modelId="{A7786165-9C67-4ACE-B336-24EDCF0DB371}" type="sibTrans" cxnId="{1329F6B1-0FC8-4070-8DCA-E90CBD832173}">
      <dgm:prSet/>
      <dgm:spPr/>
      <dgm:t>
        <a:bodyPr/>
        <a:lstStyle/>
        <a:p>
          <a:pPr>
            <a:lnSpc>
              <a:spcPct val="100000"/>
            </a:lnSpc>
          </a:pPr>
          <a:endParaRPr lang="en-US"/>
        </a:p>
      </dgm:t>
    </dgm:pt>
    <dgm:pt modelId="{0315B4F0-E14D-4BA7-B09A-C4D5C6A20A8F}">
      <dgm:prSet phldr="0"/>
      <dgm:spPr/>
      <dgm:t>
        <a:bodyPr/>
        <a:lstStyle/>
        <a:p>
          <a:pPr>
            <a:lnSpc>
              <a:spcPct val="100000"/>
            </a:lnSpc>
          </a:pPr>
          <a:r>
            <a:rPr lang="en-GB">
              <a:latin typeface="Century Gothic" panose="020B0502020202020204"/>
            </a:rPr>
            <a:t>Curriculum documents </a:t>
          </a:r>
        </a:p>
      </dgm:t>
    </dgm:pt>
    <dgm:pt modelId="{2EB0C320-AAE3-4623-8B6C-C1B011ED8753}" type="parTrans" cxnId="{9FB488E7-CD2D-4D25-9321-E482BB3ED539}">
      <dgm:prSet/>
      <dgm:spPr/>
    </dgm:pt>
    <dgm:pt modelId="{CDC940CF-981D-4D4A-B9D7-CA7AFBFDF662}" type="sibTrans" cxnId="{9FB488E7-CD2D-4D25-9321-E482BB3ED539}">
      <dgm:prSet/>
      <dgm:spPr/>
      <dgm:t>
        <a:bodyPr/>
        <a:lstStyle/>
        <a:p>
          <a:pPr>
            <a:lnSpc>
              <a:spcPct val="100000"/>
            </a:lnSpc>
          </a:pPr>
          <a:endParaRPr lang="en-GB"/>
        </a:p>
      </dgm:t>
    </dgm:pt>
    <dgm:pt modelId="{E2B39A00-B122-401B-9329-8DA2BFEB8E1E}">
      <dgm:prSet phldr="0"/>
      <dgm:spPr/>
      <dgm:t>
        <a:bodyPr/>
        <a:lstStyle/>
        <a:p>
          <a:pPr rtl="0">
            <a:lnSpc>
              <a:spcPct val="100000"/>
            </a:lnSpc>
          </a:pPr>
          <a:r>
            <a:rPr lang="en-GB">
              <a:latin typeface="Century Gothic" panose="020B0502020202020204"/>
            </a:rPr>
            <a:t>Lesson 7- Rope Skills</a:t>
          </a:r>
          <a:endParaRPr lang="en-US"/>
        </a:p>
      </dgm:t>
    </dgm:pt>
    <dgm:pt modelId="{5AC8B781-0B4B-4242-B367-B4BD4E0107EC}" type="parTrans" cxnId="{A00F589D-8FFB-450B-B3A7-4351BC7D2B3C}">
      <dgm:prSet/>
      <dgm:spPr/>
    </dgm:pt>
    <dgm:pt modelId="{066525D5-CBA9-45F2-858C-14F9C0568D73}" type="sibTrans" cxnId="{A00F589D-8FFB-450B-B3A7-4351BC7D2B3C}">
      <dgm:prSet/>
      <dgm:spPr/>
      <dgm:t>
        <a:bodyPr/>
        <a:lstStyle/>
        <a:p>
          <a:endParaRPr lang="en-US"/>
        </a:p>
      </dgm:t>
    </dgm:pt>
    <dgm:pt modelId="{5ED28CAB-63EE-45F7-BBB7-F5606861CF62}" type="pres">
      <dgm:prSet presAssocID="{CD8FAFCA-9FCE-4BB4-B0D1-9A8DAF15AFBE}" presName="root" presStyleCnt="0">
        <dgm:presLayoutVars>
          <dgm:dir/>
          <dgm:resizeHandles val="exact"/>
        </dgm:presLayoutVars>
      </dgm:prSet>
      <dgm:spPr/>
    </dgm:pt>
    <dgm:pt modelId="{6E3E6FCC-AA91-4E93-9304-7E15E7E3208B}" type="pres">
      <dgm:prSet presAssocID="{CD8FAFCA-9FCE-4BB4-B0D1-9A8DAF15AFBE}" presName="container" presStyleCnt="0">
        <dgm:presLayoutVars>
          <dgm:dir/>
          <dgm:resizeHandles val="exact"/>
        </dgm:presLayoutVars>
      </dgm:prSet>
      <dgm:spPr/>
    </dgm:pt>
    <dgm:pt modelId="{D23AF838-F961-4C16-9E17-DFC487513E17}" type="pres">
      <dgm:prSet presAssocID="{1F040688-0380-48D0-BA59-32CC13D31AA2}" presName="compNode" presStyleCnt="0"/>
      <dgm:spPr/>
    </dgm:pt>
    <dgm:pt modelId="{F18E6D36-471F-48CF-ABB6-61080862CF96}" type="pres">
      <dgm:prSet presAssocID="{1F040688-0380-48D0-BA59-32CC13D31AA2}" presName="iconBgRect" presStyleLbl="bgShp" presStyleIdx="0" presStyleCnt="6"/>
      <dgm:spPr/>
    </dgm:pt>
    <dgm:pt modelId="{FE58564C-F02C-413A-BF22-954540927D5C}" type="pres">
      <dgm:prSet presAssocID="{1F040688-0380-48D0-BA59-32CC13D31AA2}" presName="iconRect" presStyleLbl="node1" presStyleIdx="0" presStyleCnt="6"/>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mbrella with solid fill"/>
        </a:ext>
      </dgm:extLst>
    </dgm:pt>
    <dgm:pt modelId="{DC31E63A-4879-46C1-ADD0-0B3B5370DF3F}" type="pres">
      <dgm:prSet presAssocID="{1F040688-0380-48D0-BA59-32CC13D31AA2}" presName="spaceRect" presStyleCnt="0"/>
      <dgm:spPr/>
    </dgm:pt>
    <dgm:pt modelId="{0C19559F-003E-435C-A422-17EA23D1E1DD}" type="pres">
      <dgm:prSet presAssocID="{1F040688-0380-48D0-BA59-32CC13D31AA2}" presName="textRect" presStyleLbl="revTx" presStyleIdx="0" presStyleCnt="6">
        <dgm:presLayoutVars>
          <dgm:chMax val="1"/>
          <dgm:chPref val="1"/>
        </dgm:presLayoutVars>
      </dgm:prSet>
      <dgm:spPr/>
    </dgm:pt>
    <dgm:pt modelId="{06353572-CD33-49B9-809B-45A9DA20077A}" type="pres">
      <dgm:prSet presAssocID="{41D6A2F5-20AB-406E-AC20-AE1D2336F959}" presName="sibTrans" presStyleLbl="sibTrans2D1" presStyleIdx="0" presStyleCnt="0"/>
      <dgm:spPr/>
    </dgm:pt>
    <dgm:pt modelId="{C7801DEC-085D-4754-8002-2B13427DA663}" type="pres">
      <dgm:prSet presAssocID="{0315B4F0-E14D-4BA7-B09A-C4D5C6A20A8F}" presName="compNode" presStyleCnt="0"/>
      <dgm:spPr/>
    </dgm:pt>
    <dgm:pt modelId="{09E500E3-C6AF-424A-993B-0F19FDCD7321}" type="pres">
      <dgm:prSet presAssocID="{0315B4F0-E14D-4BA7-B09A-C4D5C6A20A8F}" presName="iconBgRect" presStyleLbl="bgShp" presStyleIdx="1" presStyleCnt="6"/>
      <dgm:spPr/>
    </dgm:pt>
    <dgm:pt modelId="{B8A70C26-C899-426A-8EED-03518995E298}" type="pres">
      <dgm:prSet presAssocID="{0315B4F0-E14D-4BA7-B09A-C4D5C6A20A8F}" presName="iconRect" presStyleLbl="node1" presStyleIdx="1" presStyleCnt="6"/>
      <dgm:spPr>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dress Book with solid fill"/>
        </a:ext>
      </dgm:extLst>
    </dgm:pt>
    <dgm:pt modelId="{DA2E89CD-F18F-4413-9736-FF992498137A}" type="pres">
      <dgm:prSet presAssocID="{0315B4F0-E14D-4BA7-B09A-C4D5C6A20A8F}" presName="spaceRect" presStyleCnt="0"/>
      <dgm:spPr/>
    </dgm:pt>
    <dgm:pt modelId="{A230F615-48D3-4E6E-8FFA-D92F7FE5C2B3}" type="pres">
      <dgm:prSet presAssocID="{0315B4F0-E14D-4BA7-B09A-C4D5C6A20A8F}" presName="textRect" presStyleLbl="revTx" presStyleIdx="1" presStyleCnt="6">
        <dgm:presLayoutVars>
          <dgm:chMax val="1"/>
          <dgm:chPref val="1"/>
        </dgm:presLayoutVars>
      </dgm:prSet>
      <dgm:spPr/>
    </dgm:pt>
    <dgm:pt modelId="{864B51BE-0F81-4500-B23E-56F2888F382B}" type="pres">
      <dgm:prSet presAssocID="{CDC940CF-981D-4D4A-B9D7-CA7AFBFDF662}" presName="sibTrans" presStyleLbl="sibTrans2D1" presStyleIdx="0" presStyleCnt="0"/>
      <dgm:spPr/>
    </dgm:pt>
    <dgm:pt modelId="{5BEEB221-F136-4A63-8C0D-88210D2E8590}" type="pres">
      <dgm:prSet presAssocID="{6C39D462-3320-4787-B82B-F67A0D4AAC34}" presName="compNode" presStyleCnt="0"/>
      <dgm:spPr/>
    </dgm:pt>
    <dgm:pt modelId="{2A5DEDBD-C3E3-496A-B4DB-9739E74AC8DC}" type="pres">
      <dgm:prSet presAssocID="{6C39D462-3320-4787-B82B-F67A0D4AAC34}" presName="iconBgRect" presStyleLbl="bgShp" presStyleIdx="2" presStyleCnt="6"/>
      <dgm:spPr/>
    </dgm:pt>
    <dgm:pt modelId="{1433A561-8DC4-4F61-8BD4-0F4C6CD71B7C}" type="pres">
      <dgm:prSet presAssocID="{6C39D462-3320-4787-B82B-F67A0D4AAC34}" presName="iconRect" presStyleLbl="node1" presStyleIdx="2" presStyleCnt="6"/>
      <dgm:spPr>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imbing with solid fill"/>
        </a:ext>
      </dgm:extLst>
    </dgm:pt>
    <dgm:pt modelId="{C84EB901-BF50-404F-BC01-803DF19D1D30}" type="pres">
      <dgm:prSet presAssocID="{6C39D462-3320-4787-B82B-F67A0D4AAC34}" presName="spaceRect" presStyleCnt="0"/>
      <dgm:spPr/>
    </dgm:pt>
    <dgm:pt modelId="{7F002092-0A41-4CC3-811D-6A19BD748D1F}" type="pres">
      <dgm:prSet presAssocID="{6C39D462-3320-4787-B82B-F67A0D4AAC34}" presName="textRect" presStyleLbl="revTx" presStyleIdx="2" presStyleCnt="6">
        <dgm:presLayoutVars>
          <dgm:chMax val="1"/>
          <dgm:chPref val="1"/>
        </dgm:presLayoutVars>
      </dgm:prSet>
      <dgm:spPr/>
    </dgm:pt>
    <dgm:pt modelId="{1BCD543E-4911-49FF-A627-3E184239D82D}" type="pres">
      <dgm:prSet presAssocID="{A15C6E37-BB05-4B5B-B0D2-C8DF34A48865}" presName="sibTrans" presStyleLbl="sibTrans2D1" presStyleIdx="0" presStyleCnt="0"/>
      <dgm:spPr/>
    </dgm:pt>
    <dgm:pt modelId="{7E0A9F8B-EDE5-48CF-BF09-89239E2F941D}" type="pres">
      <dgm:prSet presAssocID="{DB0829DE-0047-4663-A14C-ED82A2203943}" presName="compNode" presStyleCnt="0"/>
      <dgm:spPr/>
    </dgm:pt>
    <dgm:pt modelId="{9DE81D4F-EFA7-43FF-8B17-BFC1258E78E1}" type="pres">
      <dgm:prSet presAssocID="{DB0829DE-0047-4663-A14C-ED82A2203943}" presName="iconBgRect" presStyleLbl="bgShp" presStyleIdx="3" presStyleCnt="6"/>
      <dgm:spPr/>
    </dgm:pt>
    <dgm:pt modelId="{A834274F-C833-471F-AADD-85B26B503B64}" type="pres">
      <dgm:prSet presAssocID="{DB0829DE-0047-4663-A14C-ED82A2203943}" presName="iconRect" presStyleLbl="node1" presStyleIdx="3" presStyleCnt="6"/>
      <dgm:spPr>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rcus Tent with solid fill"/>
        </a:ext>
      </dgm:extLst>
    </dgm:pt>
    <dgm:pt modelId="{3EA4A953-E992-4088-A6C0-08CC71C18C0C}" type="pres">
      <dgm:prSet presAssocID="{DB0829DE-0047-4663-A14C-ED82A2203943}" presName="spaceRect" presStyleCnt="0"/>
      <dgm:spPr/>
    </dgm:pt>
    <dgm:pt modelId="{34E4F71F-88F5-429D-8BC2-FFD604C87373}" type="pres">
      <dgm:prSet presAssocID="{DB0829DE-0047-4663-A14C-ED82A2203943}" presName="textRect" presStyleLbl="revTx" presStyleIdx="3" presStyleCnt="6">
        <dgm:presLayoutVars>
          <dgm:chMax val="1"/>
          <dgm:chPref val="1"/>
        </dgm:presLayoutVars>
      </dgm:prSet>
      <dgm:spPr/>
    </dgm:pt>
    <dgm:pt modelId="{D7DABB98-B789-4731-887A-9B473EF676B3}" type="pres">
      <dgm:prSet presAssocID="{EF7048CE-23D1-4D4C-9F0A-64FA29C4CFDD}" presName="sibTrans" presStyleLbl="sibTrans2D1" presStyleIdx="0" presStyleCnt="0"/>
      <dgm:spPr/>
    </dgm:pt>
    <dgm:pt modelId="{DC78E12C-2386-4E7C-A1B7-903B69F40E36}" type="pres">
      <dgm:prSet presAssocID="{CDB7060A-87A6-411E-92C4-6136AEBA6A3C}" presName="compNode" presStyleCnt="0"/>
      <dgm:spPr/>
    </dgm:pt>
    <dgm:pt modelId="{8035608C-1AF2-47ED-BF5D-0C1D8A4C175F}" type="pres">
      <dgm:prSet presAssocID="{CDB7060A-87A6-411E-92C4-6136AEBA6A3C}" presName="iconBgRect" presStyleLbl="bgShp" presStyleIdx="4" presStyleCnt="6"/>
      <dgm:spPr/>
    </dgm:pt>
    <dgm:pt modelId="{D74D8102-945E-4000-8725-FBA5D2CCB84E}" type="pres">
      <dgm:prSet presAssocID="{CDB7060A-87A6-411E-92C4-6136AEBA6A3C}" presName="iconRect" presStyleLbl="node1" presStyleIdx="4" presStyleCnt="6"/>
      <dgm:spPr>
        <a:blipFill>
          <a:blip xmlns:r="http://schemas.openxmlformats.org/officeDocument/2006/relationships" r:embed="rId9">
            <a:extLs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reasure Map with solid fill"/>
        </a:ext>
      </dgm:extLst>
    </dgm:pt>
    <dgm:pt modelId="{044C3B9C-BA4D-4AF6-A3B3-D5F247284CCC}" type="pres">
      <dgm:prSet presAssocID="{CDB7060A-87A6-411E-92C4-6136AEBA6A3C}" presName="spaceRect" presStyleCnt="0"/>
      <dgm:spPr/>
    </dgm:pt>
    <dgm:pt modelId="{FAE421C0-5A92-43EB-84E1-B0263425107E}" type="pres">
      <dgm:prSet presAssocID="{CDB7060A-87A6-411E-92C4-6136AEBA6A3C}" presName="textRect" presStyleLbl="revTx" presStyleIdx="4" presStyleCnt="6">
        <dgm:presLayoutVars>
          <dgm:chMax val="1"/>
          <dgm:chPref val="1"/>
        </dgm:presLayoutVars>
      </dgm:prSet>
      <dgm:spPr/>
    </dgm:pt>
    <dgm:pt modelId="{919FB787-15BD-4DA6-A793-73528818ACB2}" type="pres">
      <dgm:prSet presAssocID="{A7786165-9C67-4ACE-B336-24EDCF0DB371}" presName="sibTrans" presStyleLbl="sibTrans2D1" presStyleIdx="0" presStyleCnt="0"/>
      <dgm:spPr/>
    </dgm:pt>
    <dgm:pt modelId="{F574EAB4-269C-4C01-A796-268725C95760}" type="pres">
      <dgm:prSet presAssocID="{E2B39A00-B122-401B-9329-8DA2BFEB8E1E}" presName="compNode" presStyleCnt="0"/>
      <dgm:spPr/>
    </dgm:pt>
    <dgm:pt modelId="{44C2FEF5-F8D8-4F5F-8963-A6A91642AB7C}" type="pres">
      <dgm:prSet presAssocID="{E2B39A00-B122-401B-9329-8DA2BFEB8E1E}" presName="iconBgRect" presStyleLbl="bgShp" presStyleIdx="5" presStyleCnt="6"/>
      <dgm:spPr/>
    </dgm:pt>
    <dgm:pt modelId="{ECBD754C-3035-4722-8DBD-B72B53A93608}" type="pres">
      <dgm:prSet presAssocID="{E2B39A00-B122-401B-9329-8DA2BFEB8E1E}" presName="iconRect" presStyleLbl="node1" presStyleIdx="5" presStyleCnt="6"/>
      <dgm:spPr>
        <a:blipFill>
          <a:blip xmlns:r="http://schemas.openxmlformats.org/officeDocument/2006/relationships" r:embed="rId11">
            <a:extLs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ope Knot with solid fill"/>
        </a:ext>
      </dgm:extLst>
    </dgm:pt>
    <dgm:pt modelId="{A84CFB23-C423-4FBF-9298-EE942347ABE8}" type="pres">
      <dgm:prSet presAssocID="{E2B39A00-B122-401B-9329-8DA2BFEB8E1E}" presName="spaceRect" presStyleCnt="0"/>
      <dgm:spPr/>
    </dgm:pt>
    <dgm:pt modelId="{50333CFC-4211-41C4-AB85-6F644090B46E}" type="pres">
      <dgm:prSet presAssocID="{E2B39A00-B122-401B-9329-8DA2BFEB8E1E}" presName="textRect" presStyleLbl="revTx" presStyleIdx="5" presStyleCnt="6">
        <dgm:presLayoutVars>
          <dgm:chMax val="1"/>
          <dgm:chPref val="1"/>
        </dgm:presLayoutVars>
      </dgm:prSet>
      <dgm:spPr/>
    </dgm:pt>
  </dgm:ptLst>
  <dgm:cxnLst>
    <dgm:cxn modelId="{495E710D-CE77-49AA-87D8-1D03DB3FFE90}" srcId="{CD8FAFCA-9FCE-4BB4-B0D1-9A8DAF15AFBE}" destId="{1F040688-0380-48D0-BA59-32CC13D31AA2}" srcOrd="0" destOrd="0" parTransId="{17474725-F9EC-402E-88BB-5AA5CF83F282}" sibTransId="{41D6A2F5-20AB-406E-AC20-AE1D2336F959}"/>
    <dgm:cxn modelId="{33AB5A1A-1D72-47E3-840D-BAE659111682}" type="presOf" srcId="{CDC940CF-981D-4D4A-B9D7-CA7AFBFDF662}" destId="{864B51BE-0F81-4500-B23E-56F2888F382B}" srcOrd="0" destOrd="0" presId="urn:microsoft.com/office/officeart/2018/2/layout/IconCircleList"/>
    <dgm:cxn modelId="{2880AA1E-59E7-4851-93F8-6626DF774C72}" type="presOf" srcId="{6C39D462-3320-4787-B82B-F67A0D4AAC34}" destId="{7F002092-0A41-4CC3-811D-6A19BD748D1F}" srcOrd="0" destOrd="0" presId="urn:microsoft.com/office/officeart/2018/2/layout/IconCircleList"/>
    <dgm:cxn modelId="{FF9BA929-8187-41F0-80F4-CD8DD8970663}" type="presOf" srcId="{0315B4F0-E14D-4BA7-B09A-C4D5C6A20A8F}" destId="{A230F615-48D3-4E6E-8FFA-D92F7FE5C2B3}" srcOrd="0" destOrd="0" presId="urn:microsoft.com/office/officeart/2018/2/layout/IconCircleList"/>
    <dgm:cxn modelId="{C5767C5E-0F3C-4086-8504-EB0F1B04E3C9}" type="presOf" srcId="{A15C6E37-BB05-4B5B-B0D2-C8DF34A48865}" destId="{1BCD543E-4911-49FF-A627-3E184239D82D}" srcOrd="0" destOrd="0" presId="urn:microsoft.com/office/officeart/2018/2/layout/IconCircleList"/>
    <dgm:cxn modelId="{5EA34342-6CE5-4ED5-8D7B-FA52A62F9905}" type="presOf" srcId="{41D6A2F5-20AB-406E-AC20-AE1D2336F959}" destId="{06353572-CD33-49B9-809B-45A9DA20077A}" srcOrd="0" destOrd="0" presId="urn:microsoft.com/office/officeart/2018/2/layout/IconCircleList"/>
    <dgm:cxn modelId="{B5D8DD58-8535-4BCE-8A34-5EED932D6AFF}" type="presOf" srcId="{CD8FAFCA-9FCE-4BB4-B0D1-9A8DAF15AFBE}" destId="{5ED28CAB-63EE-45F7-BBB7-F5606861CF62}" srcOrd="0" destOrd="0" presId="urn:microsoft.com/office/officeart/2018/2/layout/IconCircleList"/>
    <dgm:cxn modelId="{1522EC5A-BAD4-4EA5-8817-019A08914982}" type="presOf" srcId="{A7786165-9C67-4ACE-B336-24EDCF0DB371}" destId="{919FB787-15BD-4DA6-A793-73528818ACB2}" srcOrd="0" destOrd="0" presId="urn:microsoft.com/office/officeart/2018/2/layout/IconCircleList"/>
    <dgm:cxn modelId="{A00F589D-8FFB-450B-B3A7-4351BC7D2B3C}" srcId="{CD8FAFCA-9FCE-4BB4-B0D1-9A8DAF15AFBE}" destId="{E2B39A00-B122-401B-9329-8DA2BFEB8E1E}" srcOrd="5" destOrd="0" parTransId="{5AC8B781-0B4B-4242-B367-B4BD4E0107EC}" sibTransId="{066525D5-CBA9-45F2-858C-14F9C0568D73}"/>
    <dgm:cxn modelId="{914F54A1-295E-4AA2-BC53-50C6CA4A6508}" type="presOf" srcId="{EF7048CE-23D1-4D4C-9F0A-64FA29C4CFDD}" destId="{D7DABB98-B789-4731-887A-9B473EF676B3}" srcOrd="0" destOrd="0" presId="urn:microsoft.com/office/officeart/2018/2/layout/IconCircleList"/>
    <dgm:cxn modelId="{1329F6B1-0FC8-4070-8DCA-E90CBD832173}" srcId="{CD8FAFCA-9FCE-4BB4-B0D1-9A8DAF15AFBE}" destId="{CDB7060A-87A6-411E-92C4-6136AEBA6A3C}" srcOrd="4" destOrd="0" parTransId="{54F1D2EA-E3C3-4C18-805C-093D06D6565E}" sibTransId="{A7786165-9C67-4ACE-B336-24EDCF0DB371}"/>
    <dgm:cxn modelId="{D99BAABF-7B81-4E64-B4F2-0195E4B952E3}" type="presOf" srcId="{DB0829DE-0047-4663-A14C-ED82A2203943}" destId="{34E4F71F-88F5-429D-8BC2-FFD604C87373}" srcOrd="0" destOrd="0" presId="urn:microsoft.com/office/officeart/2018/2/layout/IconCircleList"/>
    <dgm:cxn modelId="{2B4C6FCA-7FE6-4B2D-8B2F-7C956AB74DCC}" srcId="{CD8FAFCA-9FCE-4BB4-B0D1-9A8DAF15AFBE}" destId="{DB0829DE-0047-4663-A14C-ED82A2203943}" srcOrd="3" destOrd="0" parTransId="{D29BA981-B48D-451E-9E72-CC680970F365}" sibTransId="{EF7048CE-23D1-4D4C-9F0A-64FA29C4CFDD}"/>
    <dgm:cxn modelId="{8CA2FED5-C904-402F-B74A-4109733ECAED}" type="presOf" srcId="{E2B39A00-B122-401B-9329-8DA2BFEB8E1E}" destId="{50333CFC-4211-41C4-AB85-6F644090B46E}" srcOrd="0" destOrd="0" presId="urn:microsoft.com/office/officeart/2018/2/layout/IconCircleList"/>
    <dgm:cxn modelId="{AC5AD8DD-5F24-40B9-A7EB-D22B038A5B4E}" srcId="{CD8FAFCA-9FCE-4BB4-B0D1-9A8DAF15AFBE}" destId="{6C39D462-3320-4787-B82B-F67A0D4AAC34}" srcOrd="2" destOrd="0" parTransId="{BDF378FE-D849-488B-8FA4-42DFBF1AF770}" sibTransId="{A15C6E37-BB05-4B5B-B0D2-C8DF34A48865}"/>
    <dgm:cxn modelId="{2F6938E4-64AB-4461-AC64-343136E77E1F}" type="presOf" srcId="{CDB7060A-87A6-411E-92C4-6136AEBA6A3C}" destId="{FAE421C0-5A92-43EB-84E1-B0263425107E}" srcOrd="0" destOrd="0" presId="urn:microsoft.com/office/officeart/2018/2/layout/IconCircleList"/>
    <dgm:cxn modelId="{9FB488E7-CD2D-4D25-9321-E482BB3ED539}" srcId="{CD8FAFCA-9FCE-4BB4-B0D1-9A8DAF15AFBE}" destId="{0315B4F0-E14D-4BA7-B09A-C4D5C6A20A8F}" srcOrd="1" destOrd="0" parTransId="{2EB0C320-AAE3-4623-8B6C-C1B011ED8753}" sibTransId="{CDC940CF-981D-4D4A-B9D7-CA7AFBFDF662}"/>
    <dgm:cxn modelId="{8A93A8F6-F32E-4DC2-AC9F-3F7449C31D9E}" type="presOf" srcId="{1F040688-0380-48D0-BA59-32CC13D31AA2}" destId="{0C19559F-003E-435C-A422-17EA23D1E1DD}" srcOrd="0" destOrd="0" presId="urn:microsoft.com/office/officeart/2018/2/layout/IconCircleList"/>
    <dgm:cxn modelId="{6C1F23DB-76E4-44EF-AB20-F42C35475960}" type="presParOf" srcId="{5ED28CAB-63EE-45F7-BBB7-F5606861CF62}" destId="{6E3E6FCC-AA91-4E93-9304-7E15E7E3208B}" srcOrd="0" destOrd="0" presId="urn:microsoft.com/office/officeart/2018/2/layout/IconCircleList"/>
    <dgm:cxn modelId="{BB7E3348-03A7-4D5F-9D5E-32CC9C9B2E56}" type="presParOf" srcId="{6E3E6FCC-AA91-4E93-9304-7E15E7E3208B}" destId="{D23AF838-F961-4C16-9E17-DFC487513E17}" srcOrd="0" destOrd="0" presId="urn:microsoft.com/office/officeart/2018/2/layout/IconCircleList"/>
    <dgm:cxn modelId="{7BE9BAFC-93FE-4708-8938-D6AAD0F92C87}" type="presParOf" srcId="{D23AF838-F961-4C16-9E17-DFC487513E17}" destId="{F18E6D36-471F-48CF-ABB6-61080862CF96}" srcOrd="0" destOrd="0" presId="urn:microsoft.com/office/officeart/2018/2/layout/IconCircleList"/>
    <dgm:cxn modelId="{D9136B6C-EB12-4E67-B6AC-4968689D9230}" type="presParOf" srcId="{D23AF838-F961-4C16-9E17-DFC487513E17}" destId="{FE58564C-F02C-413A-BF22-954540927D5C}" srcOrd="1" destOrd="0" presId="urn:microsoft.com/office/officeart/2018/2/layout/IconCircleList"/>
    <dgm:cxn modelId="{5027DCE4-F14B-487D-8DC2-74A7F33C0F49}" type="presParOf" srcId="{D23AF838-F961-4C16-9E17-DFC487513E17}" destId="{DC31E63A-4879-46C1-ADD0-0B3B5370DF3F}" srcOrd="2" destOrd="0" presId="urn:microsoft.com/office/officeart/2018/2/layout/IconCircleList"/>
    <dgm:cxn modelId="{7496F914-A292-44AD-969B-689204C9FB5A}" type="presParOf" srcId="{D23AF838-F961-4C16-9E17-DFC487513E17}" destId="{0C19559F-003E-435C-A422-17EA23D1E1DD}" srcOrd="3" destOrd="0" presId="urn:microsoft.com/office/officeart/2018/2/layout/IconCircleList"/>
    <dgm:cxn modelId="{E091CE43-F541-4944-B386-F11CC6F1A3C8}" type="presParOf" srcId="{6E3E6FCC-AA91-4E93-9304-7E15E7E3208B}" destId="{06353572-CD33-49B9-809B-45A9DA20077A}" srcOrd="1" destOrd="0" presId="urn:microsoft.com/office/officeart/2018/2/layout/IconCircleList"/>
    <dgm:cxn modelId="{166400DF-E7AE-4464-B8B8-57D90377CE12}" type="presParOf" srcId="{6E3E6FCC-AA91-4E93-9304-7E15E7E3208B}" destId="{C7801DEC-085D-4754-8002-2B13427DA663}" srcOrd="2" destOrd="0" presId="urn:microsoft.com/office/officeart/2018/2/layout/IconCircleList"/>
    <dgm:cxn modelId="{38DD3FF1-809B-4CDF-8FE1-9E07980E406B}" type="presParOf" srcId="{C7801DEC-085D-4754-8002-2B13427DA663}" destId="{09E500E3-C6AF-424A-993B-0F19FDCD7321}" srcOrd="0" destOrd="0" presId="urn:microsoft.com/office/officeart/2018/2/layout/IconCircleList"/>
    <dgm:cxn modelId="{44DF3D2C-EFF2-4415-AC62-A7BD48BEA0F1}" type="presParOf" srcId="{C7801DEC-085D-4754-8002-2B13427DA663}" destId="{B8A70C26-C899-426A-8EED-03518995E298}" srcOrd="1" destOrd="0" presId="urn:microsoft.com/office/officeart/2018/2/layout/IconCircleList"/>
    <dgm:cxn modelId="{2958FE66-543C-4DF5-84F2-1021CF71C3A0}" type="presParOf" srcId="{C7801DEC-085D-4754-8002-2B13427DA663}" destId="{DA2E89CD-F18F-4413-9736-FF992498137A}" srcOrd="2" destOrd="0" presId="urn:microsoft.com/office/officeart/2018/2/layout/IconCircleList"/>
    <dgm:cxn modelId="{21D9512F-9172-4351-A8EB-901A24D35CD5}" type="presParOf" srcId="{C7801DEC-085D-4754-8002-2B13427DA663}" destId="{A230F615-48D3-4E6E-8FFA-D92F7FE5C2B3}" srcOrd="3" destOrd="0" presId="urn:microsoft.com/office/officeart/2018/2/layout/IconCircleList"/>
    <dgm:cxn modelId="{491F225E-CA9A-4753-ACFD-0990CAD06501}" type="presParOf" srcId="{6E3E6FCC-AA91-4E93-9304-7E15E7E3208B}" destId="{864B51BE-0F81-4500-B23E-56F2888F382B}" srcOrd="3" destOrd="0" presId="urn:microsoft.com/office/officeart/2018/2/layout/IconCircleList"/>
    <dgm:cxn modelId="{7B305B31-3A59-4893-A55E-2C8A5D062912}" type="presParOf" srcId="{6E3E6FCC-AA91-4E93-9304-7E15E7E3208B}" destId="{5BEEB221-F136-4A63-8C0D-88210D2E8590}" srcOrd="4" destOrd="0" presId="urn:microsoft.com/office/officeart/2018/2/layout/IconCircleList"/>
    <dgm:cxn modelId="{C6EB7C35-A913-4F73-B536-C919B15DF946}" type="presParOf" srcId="{5BEEB221-F136-4A63-8C0D-88210D2E8590}" destId="{2A5DEDBD-C3E3-496A-B4DB-9739E74AC8DC}" srcOrd="0" destOrd="0" presId="urn:microsoft.com/office/officeart/2018/2/layout/IconCircleList"/>
    <dgm:cxn modelId="{D6A5FC4E-322A-4A41-A8DD-1634EAC9C0AF}" type="presParOf" srcId="{5BEEB221-F136-4A63-8C0D-88210D2E8590}" destId="{1433A561-8DC4-4F61-8BD4-0F4C6CD71B7C}" srcOrd="1" destOrd="0" presId="urn:microsoft.com/office/officeart/2018/2/layout/IconCircleList"/>
    <dgm:cxn modelId="{5FAEDE8B-C806-4474-ADD5-03941D703011}" type="presParOf" srcId="{5BEEB221-F136-4A63-8C0D-88210D2E8590}" destId="{C84EB901-BF50-404F-BC01-803DF19D1D30}" srcOrd="2" destOrd="0" presId="urn:microsoft.com/office/officeart/2018/2/layout/IconCircleList"/>
    <dgm:cxn modelId="{6FBA315F-8DAC-4CC7-A0DF-68EE7F0A2ABC}" type="presParOf" srcId="{5BEEB221-F136-4A63-8C0D-88210D2E8590}" destId="{7F002092-0A41-4CC3-811D-6A19BD748D1F}" srcOrd="3" destOrd="0" presId="urn:microsoft.com/office/officeart/2018/2/layout/IconCircleList"/>
    <dgm:cxn modelId="{580BF2A3-92FE-4A2E-927F-F7972C0EBB24}" type="presParOf" srcId="{6E3E6FCC-AA91-4E93-9304-7E15E7E3208B}" destId="{1BCD543E-4911-49FF-A627-3E184239D82D}" srcOrd="5" destOrd="0" presId="urn:microsoft.com/office/officeart/2018/2/layout/IconCircleList"/>
    <dgm:cxn modelId="{E134363B-B674-4EBD-A8E4-7C6C8671EFF3}" type="presParOf" srcId="{6E3E6FCC-AA91-4E93-9304-7E15E7E3208B}" destId="{7E0A9F8B-EDE5-48CF-BF09-89239E2F941D}" srcOrd="6" destOrd="0" presId="urn:microsoft.com/office/officeart/2018/2/layout/IconCircleList"/>
    <dgm:cxn modelId="{095D7020-CE51-4192-83A1-00F39F3D2F18}" type="presParOf" srcId="{7E0A9F8B-EDE5-48CF-BF09-89239E2F941D}" destId="{9DE81D4F-EFA7-43FF-8B17-BFC1258E78E1}" srcOrd="0" destOrd="0" presId="urn:microsoft.com/office/officeart/2018/2/layout/IconCircleList"/>
    <dgm:cxn modelId="{8CE29480-5D08-480A-9B19-761B01E63BB7}" type="presParOf" srcId="{7E0A9F8B-EDE5-48CF-BF09-89239E2F941D}" destId="{A834274F-C833-471F-AADD-85B26B503B64}" srcOrd="1" destOrd="0" presId="urn:microsoft.com/office/officeart/2018/2/layout/IconCircleList"/>
    <dgm:cxn modelId="{DD540ED6-2E02-44E2-84B1-EB32785D5464}" type="presParOf" srcId="{7E0A9F8B-EDE5-48CF-BF09-89239E2F941D}" destId="{3EA4A953-E992-4088-A6C0-08CC71C18C0C}" srcOrd="2" destOrd="0" presId="urn:microsoft.com/office/officeart/2018/2/layout/IconCircleList"/>
    <dgm:cxn modelId="{734612E3-753A-4946-892A-D54BB94ADBE1}" type="presParOf" srcId="{7E0A9F8B-EDE5-48CF-BF09-89239E2F941D}" destId="{34E4F71F-88F5-429D-8BC2-FFD604C87373}" srcOrd="3" destOrd="0" presId="urn:microsoft.com/office/officeart/2018/2/layout/IconCircleList"/>
    <dgm:cxn modelId="{E67BBEE3-A405-4B09-ACB7-8B81E526870F}" type="presParOf" srcId="{6E3E6FCC-AA91-4E93-9304-7E15E7E3208B}" destId="{D7DABB98-B789-4731-887A-9B473EF676B3}" srcOrd="7" destOrd="0" presId="urn:microsoft.com/office/officeart/2018/2/layout/IconCircleList"/>
    <dgm:cxn modelId="{9E931B5A-D394-490C-BBF1-B73A26F7C25C}" type="presParOf" srcId="{6E3E6FCC-AA91-4E93-9304-7E15E7E3208B}" destId="{DC78E12C-2386-4E7C-A1B7-903B69F40E36}" srcOrd="8" destOrd="0" presId="urn:microsoft.com/office/officeart/2018/2/layout/IconCircleList"/>
    <dgm:cxn modelId="{80197D7C-A7CB-4F39-9542-300283EB03D2}" type="presParOf" srcId="{DC78E12C-2386-4E7C-A1B7-903B69F40E36}" destId="{8035608C-1AF2-47ED-BF5D-0C1D8A4C175F}" srcOrd="0" destOrd="0" presId="urn:microsoft.com/office/officeart/2018/2/layout/IconCircleList"/>
    <dgm:cxn modelId="{9D836A6E-4442-4377-A34E-FC2B2574620B}" type="presParOf" srcId="{DC78E12C-2386-4E7C-A1B7-903B69F40E36}" destId="{D74D8102-945E-4000-8725-FBA5D2CCB84E}" srcOrd="1" destOrd="0" presId="urn:microsoft.com/office/officeart/2018/2/layout/IconCircleList"/>
    <dgm:cxn modelId="{66666F58-C08C-48D3-BB6F-53B757EC3A15}" type="presParOf" srcId="{DC78E12C-2386-4E7C-A1B7-903B69F40E36}" destId="{044C3B9C-BA4D-4AF6-A3B3-D5F247284CCC}" srcOrd="2" destOrd="0" presId="urn:microsoft.com/office/officeart/2018/2/layout/IconCircleList"/>
    <dgm:cxn modelId="{4E9FB2CB-C612-4114-A6CC-B590014C16B5}" type="presParOf" srcId="{DC78E12C-2386-4E7C-A1B7-903B69F40E36}" destId="{FAE421C0-5A92-43EB-84E1-B0263425107E}" srcOrd="3" destOrd="0" presId="urn:microsoft.com/office/officeart/2018/2/layout/IconCircleList"/>
    <dgm:cxn modelId="{D23F4E9B-769F-4B90-829A-0E1E1C5FD142}" type="presParOf" srcId="{6E3E6FCC-AA91-4E93-9304-7E15E7E3208B}" destId="{919FB787-15BD-4DA6-A793-73528818ACB2}" srcOrd="9" destOrd="0" presId="urn:microsoft.com/office/officeart/2018/2/layout/IconCircleList"/>
    <dgm:cxn modelId="{C57DD21A-4BA4-4501-9FF0-070A485E6EA6}" type="presParOf" srcId="{6E3E6FCC-AA91-4E93-9304-7E15E7E3208B}" destId="{F574EAB4-269C-4C01-A796-268725C95760}" srcOrd="10" destOrd="0" presId="urn:microsoft.com/office/officeart/2018/2/layout/IconCircleList"/>
    <dgm:cxn modelId="{F64B529F-4E4C-4D89-ABED-0F5689E66122}" type="presParOf" srcId="{F574EAB4-269C-4C01-A796-268725C95760}" destId="{44C2FEF5-F8D8-4F5F-8963-A6A91642AB7C}" srcOrd="0" destOrd="0" presId="urn:microsoft.com/office/officeart/2018/2/layout/IconCircleList"/>
    <dgm:cxn modelId="{1B2F9151-287A-4949-A736-182EF1DFA960}" type="presParOf" srcId="{F574EAB4-269C-4C01-A796-268725C95760}" destId="{ECBD754C-3035-4722-8DBD-B72B53A93608}" srcOrd="1" destOrd="0" presId="urn:microsoft.com/office/officeart/2018/2/layout/IconCircleList"/>
    <dgm:cxn modelId="{032244E6-C171-4294-81F1-DDEBFDD9456D}" type="presParOf" srcId="{F574EAB4-269C-4C01-A796-268725C95760}" destId="{A84CFB23-C423-4FBF-9298-EE942347ABE8}" srcOrd="2" destOrd="0" presId="urn:microsoft.com/office/officeart/2018/2/layout/IconCircleList"/>
    <dgm:cxn modelId="{28465E63-BF97-4EEB-BFEA-BB2416B909F5}" type="presParOf" srcId="{F574EAB4-269C-4C01-A796-268725C95760}" destId="{50333CFC-4211-41C4-AB85-6F644090B46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19E5A5-E602-49E0-B4C6-9B4BBB08CD56}" type="doc">
      <dgm:prSet loTypeId="urn:microsoft.com/office/officeart/2008/layout/LinedList" loCatId="list" qsTypeId="urn:microsoft.com/office/officeart/2005/8/quickstyle/simple4" qsCatId="simple" csTypeId="urn:microsoft.com/office/officeart/2005/8/colors/accent5_2" csCatId="accent5" phldr="1"/>
      <dgm:spPr/>
      <dgm:t>
        <a:bodyPr/>
        <a:lstStyle/>
        <a:p>
          <a:endParaRPr lang="en-US"/>
        </a:p>
      </dgm:t>
    </dgm:pt>
    <dgm:pt modelId="{F2B97FB2-0FE9-4B17-904A-E3EC87BBEE80}">
      <dgm:prSet/>
      <dgm:spPr/>
      <dgm:t>
        <a:bodyPr/>
        <a:lstStyle/>
        <a:p>
          <a:r>
            <a:rPr lang="en-GB"/>
            <a:t>Key Stage 3 </a:t>
          </a:r>
          <a:endParaRPr lang="en-US"/>
        </a:p>
      </dgm:t>
    </dgm:pt>
    <dgm:pt modelId="{69FD388F-9E6E-4B87-A409-EE1323BD8C1F}" type="parTrans" cxnId="{485266FF-1367-4447-9A7C-CD8AA6504D92}">
      <dgm:prSet/>
      <dgm:spPr/>
      <dgm:t>
        <a:bodyPr/>
        <a:lstStyle/>
        <a:p>
          <a:endParaRPr lang="en-US"/>
        </a:p>
      </dgm:t>
    </dgm:pt>
    <dgm:pt modelId="{74133925-C3B4-4E84-BE4E-3C2349E28A42}" type="sibTrans" cxnId="{485266FF-1367-4447-9A7C-CD8AA6504D92}">
      <dgm:prSet/>
      <dgm:spPr/>
      <dgm:t>
        <a:bodyPr/>
        <a:lstStyle/>
        <a:p>
          <a:endParaRPr lang="en-US"/>
        </a:p>
      </dgm:t>
    </dgm:pt>
    <dgm:pt modelId="{7E720B97-8707-4A23-8E40-B61C567CDBA4}">
      <dgm:prSet/>
      <dgm:spPr/>
      <dgm:t>
        <a:bodyPr/>
        <a:lstStyle/>
        <a:p>
          <a:pPr rtl="0"/>
          <a:r>
            <a:rPr lang="en-GB"/>
            <a:t>Resources include; Maps, ropes</a:t>
          </a:r>
          <a:r>
            <a:rPr lang="en-GB">
              <a:latin typeface="Century Gothic" panose="020B0502020202020204"/>
            </a:rPr>
            <a:t>, picture cards, assessment tools, space</a:t>
          </a:r>
          <a:endParaRPr lang="en-US"/>
        </a:p>
      </dgm:t>
    </dgm:pt>
    <dgm:pt modelId="{3E997CAA-1F09-430E-A506-06B45C69BB80}" type="parTrans" cxnId="{712EA98C-27E3-4109-9834-D8D792E0EBE0}">
      <dgm:prSet/>
      <dgm:spPr/>
      <dgm:t>
        <a:bodyPr/>
        <a:lstStyle/>
        <a:p>
          <a:endParaRPr lang="en-US"/>
        </a:p>
      </dgm:t>
    </dgm:pt>
    <dgm:pt modelId="{DC9526B3-5A32-4C79-8B7E-3FEED21F7EC2}" type="sibTrans" cxnId="{712EA98C-27E3-4109-9834-D8D792E0EBE0}">
      <dgm:prSet/>
      <dgm:spPr/>
      <dgm:t>
        <a:bodyPr/>
        <a:lstStyle/>
        <a:p>
          <a:endParaRPr lang="en-US"/>
        </a:p>
      </dgm:t>
    </dgm:pt>
    <dgm:pt modelId="{7A04BBD7-C464-46B8-9587-8A45E46117B1}">
      <dgm:prSet/>
      <dgm:spPr/>
      <dgm:t>
        <a:bodyPr/>
        <a:lstStyle/>
        <a:p>
          <a:pPr rtl="0"/>
          <a:r>
            <a:rPr lang="en-GB"/>
            <a:t>Duration; 6 weeks, </a:t>
          </a:r>
          <a:r>
            <a:rPr lang="en-GB">
              <a:latin typeface="Century Gothic" panose="020B0502020202020204"/>
            </a:rPr>
            <a:t>9 lessons</a:t>
          </a:r>
          <a:endParaRPr lang="en-US">
            <a:latin typeface="Century Gothic" panose="020B0502020202020204"/>
          </a:endParaRPr>
        </a:p>
      </dgm:t>
    </dgm:pt>
    <dgm:pt modelId="{6F5E18AB-2284-40DC-855B-468615EB07C4}" type="parTrans" cxnId="{D4FB83D1-A741-4ADF-AD02-1F7D30F32C86}">
      <dgm:prSet/>
      <dgm:spPr/>
      <dgm:t>
        <a:bodyPr/>
        <a:lstStyle/>
        <a:p>
          <a:endParaRPr lang="en-US"/>
        </a:p>
      </dgm:t>
    </dgm:pt>
    <dgm:pt modelId="{8654D042-4223-44F7-B085-734AFDEEB99D}" type="sibTrans" cxnId="{D4FB83D1-A741-4ADF-AD02-1F7D30F32C86}">
      <dgm:prSet/>
      <dgm:spPr/>
      <dgm:t>
        <a:bodyPr/>
        <a:lstStyle/>
        <a:p>
          <a:endParaRPr lang="en-US"/>
        </a:p>
      </dgm:t>
    </dgm:pt>
    <dgm:pt modelId="{98B3EE72-4B6C-41B3-8DBA-6230BDC81BC0}">
      <dgm:prSet phldr="0"/>
      <dgm:spPr/>
      <dgm:t>
        <a:bodyPr/>
        <a:lstStyle/>
        <a:p>
          <a:pPr rtl="0"/>
          <a:r>
            <a:rPr lang="en-GB" dirty="0">
              <a:latin typeface="Century Gothic" panose="020B0502020202020204"/>
            </a:rPr>
            <a:t>Outdoor as much as possible (Sahrakhiz, Harring and Witte, 2018)</a:t>
          </a:r>
          <a:endParaRPr lang="en-GB" dirty="0"/>
        </a:p>
      </dgm:t>
    </dgm:pt>
    <dgm:pt modelId="{84FA872D-ACAE-4B2C-B9E0-28919E0A5917}" type="parTrans" cxnId="{AF4685E9-3453-472D-980C-A3B50E863A64}">
      <dgm:prSet/>
      <dgm:spPr/>
    </dgm:pt>
    <dgm:pt modelId="{4A3C8C57-3E5F-45A6-890D-E18B985402E4}" type="sibTrans" cxnId="{AF4685E9-3453-472D-980C-A3B50E863A64}">
      <dgm:prSet/>
      <dgm:spPr/>
    </dgm:pt>
    <dgm:pt modelId="{92200C5E-7DD2-4459-91CC-AD4712C67491}" type="pres">
      <dgm:prSet presAssocID="{AC19E5A5-E602-49E0-B4C6-9B4BBB08CD56}" presName="vert0" presStyleCnt="0">
        <dgm:presLayoutVars>
          <dgm:dir/>
          <dgm:animOne val="branch"/>
          <dgm:animLvl val="lvl"/>
        </dgm:presLayoutVars>
      </dgm:prSet>
      <dgm:spPr/>
    </dgm:pt>
    <dgm:pt modelId="{1136EAE3-7D27-4093-994F-C39DAD9DCF12}" type="pres">
      <dgm:prSet presAssocID="{F2B97FB2-0FE9-4B17-904A-E3EC87BBEE80}" presName="thickLine" presStyleLbl="alignNode1" presStyleIdx="0" presStyleCnt="4"/>
      <dgm:spPr/>
    </dgm:pt>
    <dgm:pt modelId="{F22E7AC9-87A8-431D-8AAC-C23B2D55AEC8}" type="pres">
      <dgm:prSet presAssocID="{F2B97FB2-0FE9-4B17-904A-E3EC87BBEE80}" presName="horz1" presStyleCnt="0"/>
      <dgm:spPr/>
    </dgm:pt>
    <dgm:pt modelId="{4603F114-271F-4477-93B6-F00A25C265CC}" type="pres">
      <dgm:prSet presAssocID="{F2B97FB2-0FE9-4B17-904A-E3EC87BBEE80}" presName="tx1" presStyleLbl="revTx" presStyleIdx="0" presStyleCnt="4"/>
      <dgm:spPr/>
    </dgm:pt>
    <dgm:pt modelId="{02671AF4-C0C6-491A-90BE-D3792A5703AD}" type="pres">
      <dgm:prSet presAssocID="{F2B97FB2-0FE9-4B17-904A-E3EC87BBEE80}" presName="vert1" presStyleCnt="0"/>
      <dgm:spPr/>
    </dgm:pt>
    <dgm:pt modelId="{BB58CF93-05C1-4A8B-836B-C0BD3C3517BD}" type="pres">
      <dgm:prSet presAssocID="{7E720B97-8707-4A23-8E40-B61C567CDBA4}" presName="thickLine" presStyleLbl="alignNode1" presStyleIdx="1" presStyleCnt="4"/>
      <dgm:spPr/>
    </dgm:pt>
    <dgm:pt modelId="{6C9F3A5E-7741-46E3-9D12-95C168AB4F92}" type="pres">
      <dgm:prSet presAssocID="{7E720B97-8707-4A23-8E40-B61C567CDBA4}" presName="horz1" presStyleCnt="0"/>
      <dgm:spPr/>
    </dgm:pt>
    <dgm:pt modelId="{7C3E119C-FFEF-4111-B09A-421D00CD424C}" type="pres">
      <dgm:prSet presAssocID="{7E720B97-8707-4A23-8E40-B61C567CDBA4}" presName="tx1" presStyleLbl="revTx" presStyleIdx="1" presStyleCnt="4"/>
      <dgm:spPr/>
    </dgm:pt>
    <dgm:pt modelId="{7EEC95B7-8998-4BCF-9800-0502FFCD3E29}" type="pres">
      <dgm:prSet presAssocID="{7E720B97-8707-4A23-8E40-B61C567CDBA4}" presName="vert1" presStyleCnt="0"/>
      <dgm:spPr/>
    </dgm:pt>
    <dgm:pt modelId="{91F6AB10-92AF-46CA-BA25-52E75A852F0B}" type="pres">
      <dgm:prSet presAssocID="{7A04BBD7-C464-46B8-9587-8A45E46117B1}" presName="thickLine" presStyleLbl="alignNode1" presStyleIdx="2" presStyleCnt="4"/>
      <dgm:spPr/>
    </dgm:pt>
    <dgm:pt modelId="{C672781C-3070-49C5-82AA-4051675DB8FE}" type="pres">
      <dgm:prSet presAssocID="{7A04BBD7-C464-46B8-9587-8A45E46117B1}" presName="horz1" presStyleCnt="0"/>
      <dgm:spPr/>
    </dgm:pt>
    <dgm:pt modelId="{11EE9CBE-1404-471B-A072-4C77B891D4EB}" type="pres">
      <dgm:prSet presAssocID="{7A04BBD7-C464-46B8-9587-8A45E46117B1}" presName="tx1" presStyleLbl="revTx" presStyleIdx="2" presStyleCnt="4"/>
      <dgm:spPr/>
    </dgm:pt>
    <dgm:pt modelId="{D04FEBEC-9D58-4E5A-81E1-6E8B5A6411AE}" type="pres">
      <dgm:prSet presAssocID="{7A04BBD7-C464-46B8-9587-8A45E46117B1}" presName="vert1" presStyleCnt="0"/>
      <dgm:spPr/>
    </dgm:pt>
    <dgm:pt modelId="{8FB85FE5-80A0-4192-88F2-26DACAC17840}" type="pres">
      <dgm:prSet presAssocID="{98B3EE72-4B6C-41B3-8DBA-6230BDC81BC0}" presName="thickLine" presStyleLbl="alignNode1" presStyleIdx="3" presStyleCnt="4"/>
      <dgm:spPr/>
    </dgm:pt>
    <dgm:pt modelId="{108A6E2D-E2D5-4F95-99DE-489DE8E08463}" type="pres">
      <dgm:prSet presAssocID="{98B3EE72-4B6C-41B3-8DBA-6230BDC81BC0}" presName="horz1" presStyleCnt="0"/>
      <dgm:spPr/>
    </dgm:pt>
    <dgm:pt modelId="{2AA52CA8-0119-4881-93CA-0E985791FEB1}" type="pres">
      <dgm:prSet presAssocID="{98B3EE72-4B6C-41B3-8DBA-6230BDC81BC0}" presName="tx1" presStyleLbl="revTx" presStyleIdx="3" presStyleCnt="4"/>
      <dgm:spPr/>
    </dgm:pt>
    <dgm:pt modelId="{B176E20B-DBEC-44A0-AE6A-59B92CFF2E46}" type="pres">
      <dgm:prSet presAssocID="{98B3EE72-4B6C-41B3-8DBA-6230BDC81BC0}" presName="vert1" presStyleCnt="0"/>
      <dgm:spPr/>
    </dgm:pt>
  </dgm:ptLst>
  <dgm:cxnLst>
    <dgm:cxn modelId="{14C69813-1551-4662-9C76-1563C8CB8768}" type="presOf" srcId="{F2B97FB2-0FE9-4B17-904A-E3EC87BBEE80}" destId="{4603F114-271F-4477-93B6-F00A25C265CC}" srcOrd="0" destOrd="0" presId="urn:microsoft.com/office/officeart/2008/layout/LinedList"/>
    <dgm:cxn modelId="{6C1AED7D-B5E5-450C-97A1-13F14C6C8968}" type="presOf" srcId="{AC19E5A5-E602-49E0-B4C6-9B4BBB08CD56}" destId="{92200C5E-7DD2-4459-91CC-AD4712C67491}" srcOrd="0" destOrd="0" presId="urn:microsoft.com/office/officeart/2008/layout/LinedList"/>
    <dgm:cxn modelId="{712EA98C-27E3-4109-9834-D8D792E0EBE0}" srcId="{AC19E5A5-E602-49E0-B4C6-9B4BBB08CD56}" destId="{7E720B97-8707-4A23-8E40-B61C567CDBA4}" srcOrd="1" destOrd="0" parTransId="{3E997CAA-1F09-430E-A506-06B45C69BB80}" sibTransId="{DC9526B3-5A32-4C79-8B7E-3FEED21F7EC2}"/>
    <dgm:cxn modelId="{00151F95-350E-40BF-82F7-1D3D5023DF51}" type="presOf" srcId="{7A04BBD7-C464-46B8-9587-8A45E46117B1}" destId="{11EE9CBE-1404-471B-A072-4C77B891D4EB}" srcOrd="0" destOrd="0" presId="urn:microsoft.com/office/officeart/2008/layout/LinedList"/>
    <dgm:cxn modelId="{2603D7AE-B0F1-4F80-8837-5471006825D5}" type="presOf" srcId="{7E720B97-8707-4A23-8E40-B61C567CDBA4}" destId="{7C3E119C-FFEF-4111-B09A-421D00CD424C}" srcOrd="0" destOrd="0" presId="urn:microsoft.com/office/officeart/2008/layout/LinedList"/>
    <dgm:cxn modelId="{E49976B2-FE60-4D49-B0E3-9417FDF154D6}" type="presOf" srcId="{98B3EE72-4B6C-41B3-8DBA-6230BDC81BC0}" destId="{2AA52CA8-0119-4881-93CA-0E985791FEB1}" srcOrd="0" destOrd="0" presId="urn:microsoft.com/office/officeart/2008/layout/LinedList"/>
    <dgm:cxn modelId="{D4FB83D1-A741-4ADF-AD02-1F7D30F32C86}" srcId="{AC19E5A5-E602-49E0-B4C6-9B4BBB08CD56}" destId="{7A04BBD7-C464-46B8-9587-8A45E46117B1}" srcOrd="2" destOrd="0" parTransId="{6F5E18AB-2284-40DC-855B-468615EB07C4}" sibTransId="{8654D042-4223-44F7-B085-734AFDEEB99D}"/>
    <dgm:cxn modelId="{AF4685E9-3453-472D-980C-A3B50E863A64}" srcId="{AC19E5A5-E602-49E0-B4C6-9B4BBB08CD56}" destId="{98B3EE72-4B6C-41B3-8DBA-6230BDC81BC0}" srcOrd="3" destOrd="0" parTransId="{84FA872D-ACAE-4B2C-B9E0-28919E0A5917}" sibTransId="{4A3C8C57-3E5F-45A6-890D-E18B985402E4}"/>
    <dgm:cxn modelId="{485266FF-1367-4447-9A7C-CD8AA6504D92}" srcId="{AC19E5A5-E602-49E0-B4C6-9B4BBB08CD56}" destId="{F2B97FB2-0FE9-4B17-904A-E3EC87BBEE80}" srcOrd="0" destOrd="0" parTransId="{69FD388F-9E6E-4B87-A409-EE1323BD8C1F}" sibTransId="{74133925-C3B4-4E84-BE4E-3C2349E28A42}"/>
    <dgm:cxn modelId="{75D28074-8C33-4A2D-84EA-3A885C533F3D}" type="presParOf" srcId="{92200C5E-7DD2-4459-91CC-AD4712C67491}" destId="{1136EAE3-7D27-4093-994F-C39DAD9DCF12}" srcOrd="0" destOrd="0" presId="urn:microsoft.com/office/officeart/2008/layout/LinedList"/>
    <dgm:cxn modelId="{0410EE12-DA04-46D6-9EF6-571DE027B1D8}" type="presParOf" srcId="{92200C5E-7DD2-4459-91CC-AD4712C67491}" destId="{F22E7AC9-87A8-431D-8AAC-C23B2D55AEC8}" srcOrd="1" destOrd="0" presId="urn:microsoft.com/office/officeart/2008/layout/LinedList"/>
    <dgm:cxn modelId="{4BE9AAF9-1D8F-4A04-8923-6891548F9E40}" type="presParOf" srcId="{F22E7AC9-87A8-431D-8AAC-C23B2D55AEC8}" destId="{4603F114-271F-4477-93B6-F00A25C265CC}" srcOrd="0" destOrd="0" presId="urn:microsoft.com/office/officeart/2008/layout/LinedList"/>
    <dgm:cxn modelId="{F0D79B5C-0754-4442-87FA-E470844A13FC}" type="presParOf" srcId="{F22E7AC9-87A8-431D-8AAC-C23B2D55AEC8}" destId="{02671AF4-C0C6-491A-90BE-D3792A5703AD}" srcOrd="1" destOrd="0" presId="urn:microsoft.com/office/officeart/2008/layout/LinedList"/>
    <dgm:cxn modelId="{A32E61FF-71C1-4082-B054-06CACCB73E1F}" type="presParOf" srcId="{92200C5E-7DD2-4459-91CC-AD4712C67491}" destId="{BB58CF93-05C1-4A8B-836B-C0BD3C3517BD}" srcOrd="2" destOrd="0" presId="urn:microsoft.com/office/officeart/2008/layout/LinedList"/>
    <dgm:cxn modelId="{E1ED3270-2D7F-40A0-A07E-AE2B17DBED15}" type="presParOf" srcId="{92200C5E-7DD2-4459-91CC-AD4712C67491}" destId="{6C9F3A5E-7741-46E3-9D12-95C168AB4F92}" srcOrd="3" destOrd="0" presId="urn:microsoft.com/office/officeart/2008/layout/LinedList"/>
    <dgm:cxn modelId="{95575C80-0929-464A-B636-3258A043B6DA}" type="presParOf" srcId="{6C9F3A5E-7741-46E3-9D12-95C168AB4F92}" destId="{7C3E119C-FFEF-4111-B09A-421D00CD424C}" srcOrd="0" destOrd="0" presId="urn:microsoft.com/office/officeart/2008/layout/LinedList"/>
    <dgm:cxn modelId="{4E3F9B56-81BD-42CF-B978-2D104A7D0EB5}" type="presParOf" srcId="{6C9F3A5E-7741-46E3-9D12-95C168AB4F92}" destId="{7EEC95B7-8998-4BCF-9800-0502FFCD3E29}" srcOrd="1" destOrd="0" presId="urn:microsoft.com/office/officeart/2008/layout/LinedList"/>
    <dgm:cxn modelId="{3D7089E6-C5CC-47B9-9CA9-7414C4A4E8AC}" type="presParOf" srcId="{92200C5E-7DD2-4459-91CC-AD4712C67491}" destId="{91F6AB10-92AF-46CA-BA25-52E75A852F0B}" srcOrd="4" destOrd="0" presId="urn:microsoft.com/office/officeart/2008/layout/LinedList"/>
    <dgm:cxn modelId="{200B186F-4696-4DDE-9856-11F8C90AE743}" type="presParOf" srcId="{92200C5E-7DD2-4459-91CC-AD4712C67491}" destId="{C672781C-3070-49C5-82AA-4051675DB8FE}" srcOrd="5" destOrd="0" presId="urn:microsoft.com/office/officeart/2008/layout/LinedList"/>
    <dgm:cxn modelId="{61CDA240-8B49-40CB-8A29-C4BCCC3A6A93}" type="presParOf" srcId="{C672781C-3070-49C5-82AA-4051675DB8FE}" destId="{11EE9CBE-1404-471B-A072-4C77B891D4EB}" srcOrd="0" destOrd="0" presId="urn:microsoft.com/office/officeart/2008/layout/LinedList"/>
    <dgm:cxn modelId="{8FF4BF39-D35B-49CC-9B7E-D3CF5CF2DCA9}" type="presParOf" srcId="{C672781C-3070-49C5-82AA-4051675DB8FE}" destId="{D04FEBEC-9D58-4E5A-81E1-6E8B5A6411AE}" srcOrd="1" destOrd="0" presId="urn:microsoft.com/office/officeart/2008/layout/LinedList"/>
    <dgm:cxn modelId="{C931547A-A572-4A53-A025-698A6D99AD16}" type="presParOf" srcId="{92200C5E-7DD2-4459-91CC-AD4712C67491}" destId="{8FB85FE5-80A0-4192-88F2-26DACAC17840}" srcOrd="6" destOrd="0" presId="urn:microsoft.com/office/officeart/2008/layout/LinedList"/>
    <dgm:cxn modelId="{BEB5FEF8-25A4-4F46-9286-753B72AA53FB}" type="presParOf" srcId="{92200C5E-7DD2-4459-91CC-AD4712C67491}" destId="{108A6E2D-E2D5-4F95-99DE-489DE8E08463}" srcOrd="7" destOrd="0" presId="urn:microsoft.com/office/officeart/2008/layout/LinedList"/>
    <dgm:cxn modelId="{D1C9D452-0D3E-4C5C-B790-5023F3473D02}" type="presParOf" srcId="{108A6E2D-E2D5-4F95-99DE-489DE8E08463}" destId="{2AA52CA8-0119-4881-93CA-0E985791FEB1}" srcOrd="0" destOrd="0" presId="urn:microsoft.com/office/officeart/2008/layout/LinedList"/>
    <dgm:cxn modelId="{65FADAF7-1191-4C1E-9716-CE6EC27F875A}" type="presParOf" srcId="{108A6E2D-E2D5-4F95-99DE-489DE8E08463}" destId="{B176E20B-DBEC-44A0-AE6A-59B92CFF2E4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E6D36-471F-48CF-ABB6-61080862CF96}">
      <dsp:nvSpPr>
        <dsp:cNvPr id="0" name=""/>
        <dsp:cNvSpPr/>
      </dsp:nvSpPr>
      <dsp:spPr>
        <a:xfrm>
          <a:off x="11865" y="349076"/>
          <a:ext cx="816399" cy="81639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58564C-F02C-413A-BF22-954540927D5C}">
      <dsp:nvSpPr>
        <dsp:cNvPr id="0" name=""/>
        <dsp:cNvSpPr/>
      </dsp:nvSpPr>
      <dsp:spPr>
        <a:xfrm>
          <a:off x="183308" y="520520"/>
          <a:ext cx="473511" cy="473511"/>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19559F-003E-435C-A422-17EA23D1E1DD}">
      <dsp:nvSpPr>
        <dsp:cNvPr id="0" name=""/>
        <dsp:cNvSpPr/>
      </dsp:nvSpPr>
      <dsp:spPr>
        <a:xfrm>
          <a:off x="1003206" y="349076"/>
          <a:ext cx="1924369" cy="81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Overview of Unit of work </a:t>
          </a:r>
          <a:endParaRPr lang="en-US" sz="1700" kern="1200"/>
        </a:p>
      </dsp:txBody>
      <dsp:txXfrm>
        <a:off x="1003206" y="349076"/>
        <a:ext cx="1924369" cy="816399"/>
      </dsp:txXfrm>
    </dsp:sp>
    <dsp:sp modelId="{09E500E3-C6AF-424A-993B-0F19FDCD7321}">
      <dsp:nvSpPr>
        <dsp:cNvPr id="0" name=""/>
        <dsp:cNvSpPr/>
      </dsp:nvSpPr>
      <dsp:spPr>
        <a:xfrm>
          <a:off x="3262882" y="349076"/>
          <a:ext cx="816399" cy="81639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A70C26-C899-426A-8EED-03518995E298}">
      <dsp:nvSpPr>
        <dsp:cNvPr id="0" name=""/>
        <dsp:cNvSpPr/>
      </dsp:nvSpPr>
      <dsp:spPr>
        <a:xfrm>
          <a:off x="3434326" y="520520"/>
          <a:ext cx="473511" cy="473511"/>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30F615-48D3-4E6E-8FFA-D92F7FE5C2B3}">
      <dsp:nvSpPr>
        <dsp:cNvPr id="0" name=""/>
        <dsp:cNvSpPr/>
      </dsp:nvSpPr>
      <dsp:spPr>
        <a:xfrm>
          <a:off x="4254224" y="349076"/>
          <a:ext cx="1924369" cy="81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Century Gothic" panose="020B0502020202020204"/>
            </a:rPr>
            <a:t>Curriculum documents </a:t>
          </a:r>
        </a:p>
      </dsp:txBody>
      <dsp:txXfrm>
        <a:off x="4254224" y="349076"/>
        <a:ext cx="1924369" cy="816399"/>
      </dsp:txXfrm>
    </dsp:sp>
    <dsp:sp modelId="{2A5DEDBD-C3E3-496A-B4DB-9739E74AC8DC}">
      <dsp:nvSpPr>
        <dsp:cNvPr id="0" name=""/>
        <dsp:cNvSpPr/>
      </dsp:nvSpPr>
      <dsp:spPr>
        <a:xfrm>
          <a:off x="11865" y="1976156"/>
          <a:ext cx="816399" cy="81639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33A561-8DC4-4F61-8BD4-0F4C6CD71B7C}">
      <dsp:nvSpPr>
        <dsp:cNvPr id="0" name=""/>
        <dsp:cNvSpPr/>
      </dsp:nvSpPr>
      <dsp:spPr>
        <a:xfrm>
          <a:off x="183308" y="2147600"/>
          <a:ext cx="473511" cy="473511"/>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002092-0A41-4CC3-811D-6A19BD748D1F}">
      <dsp:nvSpPr>
        <dsp:cNvPr id="0" name=""/>
        <dsp:cNvSpPr/>
      </dsp:nvSpPr>
      <dsp:spPr>
        <a:xfrm>
          <a:off x="1003206" y="1976156"/>
          <a:ext cx="1924369" cy="81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Lessons 1 </a:t>
          </a:r>
          <a:r>
            <a:rPr lang="en-GB" sz="1700" kern="1200">
              <a:latin typeface="Century Gothic" panose="020B0502020202020204"/>
            </a:rPr>
            <a:t>Bouldering</a:t>
          </a:r>
          <a:endParaRPr lang="en-US" sz="1700" kern="1200"/>
        </a:p>
      </dsp:txBody>
      <dsp:txXfrm>
        <a:off x="1003206" y="1976156"/>
        <a:ext cx="1924369" cy="816399"/>
      </dsp:txXfrm>
    </dsp:sp>
    <dsp:sp modelId="{9DE81D4F-EFA7-43FF-8B17-BFC1258E78E1}">
      <dsp:nvSpPr>
        <dsp:cNvPr id="0" name=""/>
        <dsp:cNvSpPr/>
      </dsp:nvSpPr>
      <dsp:spPr>
        <a:xfrm>
          <a:off x="3262882" y="1976156"/>
          <a:ext cx="816399" cy="81639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34274F-C833-471F-AADD-85B26B503B64}">
      <dsp:nvSpPr>
        <dsp:cNvPr id="0" name=""/>
        <dsp:cNvSpPr/>
      </dsp:nvSpPr>
      <dsp:spPr>
        <a:xfrm>
          <a:off x="3434326" y="2147600"/>
          <a:ext cx="473511" cy="473511"/>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4E4F71F-88F5-429D-8BC2-FFD604C87373}">
      <dsp:nvSpPr>
        <dsp:cNvPr id="0" name=""/>
        <dsp:cNvSpPr/>
      </dsp:nvSpPr>
      <dsp:spPr>
        <a:xfrm>
          <a:off x="4254224" y="1976156"/>
          <a:ext cx="1924369" cy="81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t>Lessons</a:t>
          </a:r>
          <a:r>
            <a:rPr lang="en-GB" sz="1700" kern="1200">
              <a:latin typeface="Century Gothic" panose="020B0502020202020204"/>
            </a:rPr>
            <a:t> 2, 3 and 4 - Shelter Building </a:t>
          </a:r>
          <a:endParaRPr lang="en-US" sz="1700" kern="1200"/>
        </a:p>
      </dsp:txBody>
      <dsp:txXfrm>
        <a:off x="4254224" y="1976156"/>
        <a:ext cx="1924369" cy="816399"/>
      </dsp:txXfrm>
    </dsp:sp>
    <dsp:sp modelId="{8035608C-1AF2-47ED-BF5D-0C1D8A4C175F}">
      <dsp:nvSpPr>
        <dsp:cNvPr id="0" name=""/>
        <dsp:cNvSpPr/>
      </dsp:nvSpPr>
      <dsp:spPr>
        <a:xfrm>
          <a:off x="11865" y="3603237"/>
          <a:ext cx="816399" cy="81639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4D8102-945E-4000-8725-FBA5D2CCB84E}">
      <dsp:nvSpPr>
        <dsp:cNvPr id="0" name=""/>
        <dsp:cNvSpPr/>
      </dsp:nvSpPr>
      <dsp:spPr>
        <a:xfrm>
          <a:off x="183308" y="3774681"/>
          <a:ext cx="473511" cy="473511"/>
        </a:xfrm>
        <a:prstGeom prst="rect">
          <a:avLst/>
        </a:prstGeom>
        <a:blipFill>
          <a:blip xmlns:r="http://schemas.openxmlformats.org/officeDocument/2006/relationships" r:embed="rId9">
            <a:extLs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AE421C0-5A92-43EB-84E1-B0263425107E}">
      <dsp:nvSpPr>
        <dsp:cNvPr id="0" name=""/>
        <dsp:cNvSpPr/>
      </dsp:nvSpPr>
      <dsp:spPr>
        <a:xfrm>
          <a:off x="1003206" y="3603237"/>
          <a:ext cx="1924369" cy="81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kern="1200">
              <a:latin typeface="Century Gothic" panose="020B0502020202020204"/>
            </a:rPr>
            <a:t>Lessons 5 and 6- </a:t>
          </a:r>
          <a:r>
            <a:rPr lang="en-GB" sz="1700" kern="1200"/>
            <a:t>Orienteering</a:t>
          </a:r>
          <a:endParaRPr lang="en-US" sz="1700" kern="1200">
            <a:latin typeface="Century Gothic" panose="020B0502020202020204"/>
          </a:endParaRPr>
        </a:p>
      </dsp:txBody>
      <dsp:txXfrm>
        <a:off x="1003206" y="3603237"/>
        <a:ext cx="1924369" cy="816399"/>
      </dsp:txXfrm>
    </dsp:sp>
    <dsp:sp modelId="{44C2FEF5-F8D8-4F5F-8963-A6A91642AB7C}">
      <dsp:nvSpPr>
        <dsp:cNvPr id="0" name=""/>
        <dsp:cNvSpPr/>
      </dsp:nvSpPr>
      <dsp:spPr>
        <a:xfrm>
          <a:off x="3262882" y="3603237"/>
          <a:ext cx="816399" cy="81639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BD754C-3035-4722-8DBD-B72B53A93608}">
      <dsp:nvSpPr>
        <dsp:cNvPr id="0" name=""/>
        <dsp:cNvSpPr/>
      </dsp:nvSpPr>
      <dsp:spPr>
        <a:xfrm>
          <a:off x="3434326" y="3774681"/>
          <a:ext cx="473511" cy="473511"/>
        </a:xfrm>
        <a:prstGeom prst="rect">
          <a:avLst/>
        </a:prstGeom>
        <a:blipFill>
          <a:blip xmlns:r="http://schemas.openxmlformats.org/officeDocument/2006/relationships" r:embed="rId11">
            <a:extLst>
              <a:ext uri="{96DAC541-7B7A-43D3-8B79-37D633B846F1}">
                <asvg:svgBlip xmlns:asvg="http://schemas.microsoft.com/office/drawing/2016/SVG/main" r:embed="rId1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333CFC-4211-41C4-AB85-6F644090B46E}">
      <dsp:nvSpPr>
        <dsp:cNvPr id="0" name=""/>
        <dsp:cNvSpPr/>
      </dsp:nvSpPr>
      <dsp:spPr>
        <a:xfrm>
          <a:off x="4254224" y="3603237"/>
          <a:ext cx="1924369" cy="81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rtl="0">
            <a:lnSpc>
              <a:spcPct val="100000"/>
            </a:lnSpc>
            <a:spcBef>
              <a:spcPct val="0"/>
            </a:spcBef>
            <a:spcAft>
              <a:spcPct val="35000"/>
            </a:spcAft>
            <a:buNone/>
          </a:pPr>
          <a:r>
            <a:rPr lang="en-GB" sz="1700" kern="1200">
              <a:latin typeface="Century Gothic" panose="020B0502020202020204"/>
            </a:rPr>
            <a:t>Lesson 7- Rope Skills</a:t>
          </a:r>
          <a:endParaRPr lang="en-US" sz="1700" kern="1200"/>
        </a:p>
      </dsp:txBody>
      <dsp:txXfrm>
        <a:off x="4254224" y="3603237"/>
        <a:ext cx="1924369" cy="816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36EAE3-7D27-4093-994F-C39DAD9DCF12}">
      <dsp:nvSpPr>
        <dsp:cNvPr id="0" name=""/>
        <dsp:cNvSpPr/>
      </dsp:nvSpPr>
      <dsp:spPr>
        <a:xfrm>
          <a:off x="0" y="0"/>
          <a:ext cx="6253792" cy="0"/>
        </a:xfrm>
        <a:prstGeom prst="line">
          <a:avLst/>
        </a:prstGeom>
        <a:gradFill rotWithShape="0">
          <a:gsLst>
            <a:gs pos="0">
              <a:schemeClr val="accent5">
                <a:hueOff val="0"/>
                <a:satOff val="0"/>
                <a:lumOff val="0"/>
                <a:alphaOff val="0"/>
                <a:tint val="98000"/>
                <a:hueMod val="94000"/>
                <a:satMod val="130000"/>
                <a:lumMod val="128000"/>
              </a:schemeClr>
            </a:gs>
            <a:gs pos="100000">
              <a:schemeClr val="accent5">
                <a:hueOff val="0"/>
                <a:satOff val="0"/>
                <a:lumOff val="0"/>
                <a:alphaOff val="0"/>
                <a:shade val="94000"/>
                <a:lumMod val="88000"/>
              </a:schemeClr>
            </a:gs>
          </a:gsLst>
          <a:lin ang="5400000" scaled="0"/>
        </a:gradFill>
        <a:ln w="9525" cap="rnd"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4603F114-271F-4477-93B6-F00A25C265CC}">
      <dsp:nvSpPr>
        <dsp:cNvPr id="0" name=""/>
        <dsp:cNvSpPr/>
      </dsp:nvSpPr>
      <dsp:spPr>
        <a:xfrm>
          <a:off x="0" y="0"/>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Key Stage 3 </a:t>
          </a:r>
          <a:endParaRPr lang="en-US" sz="2500" kern="1200"/>
        </a:p>
      </dsp:txBody>
      <dsp:txXfrm>
        <a:off x="0" y="0"/>
        <a:ext cx="6253792" cy="903816"/>
      </dsp:txXfrm>
    </dsp:sp>
    <dsp:sp modelId="{BB58CF93-05C1-4A8B-836B-C0BD3C3517BD}">
      <dsp:nvSpPr>
        <dsp:cNvPr id="0" name=""/>
        <dsp:cNvSpPr/>
      </dsp:nvSpPr>
      <dsp:spPr>
        <a:xfrm>
          <a:off x="0" y="903816"/>
          <a:ext cx="6253792" cy="0"/>
        </a:xfrm>
        <a:prstGeom prst="line">
          <a:avLst/>
        </a:prstGeom>
        <a:gradFill rotWithShape="0">
          <a:gsLst>
            <a:gs pos="0">
              <a:schemeClr val="accent5">
                <a:hueOff val="0"/>
                <a:satOff val="0"/>
                <a:lumOff val="0"/>
                <a:alphaOff val="0"/>
                <a:tint val="98000"/>
                <a:hueMod val="94000"/>
                <a:satMod val="130000"/>
                <a:lumMod val="128000"/>
              </a:schemeClr>
            </a:gs>
            <a:gs pos="100000">
              <a:schemeClr val="accent5">
                <a:hueOff val="0"/>
                <a:satOff val="0"/>
                <a:lumOff val="0"/>
                <a:alphaOff val="0"/>
                <a:shade val="94000"/>
                <a:lumMod val="88000"/>
              </a:schemeClr>
            </a:gs>
          </a:gsLst>
          <a:lin ang="5400000" scaled="0"/>
        </a:gradFill>
        <a:ln w="9525" cap="rnd"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7C3E119C-FFEF-4111-B09A-421D00CD424C}">
      <dsp:nvSpPr>
        <dsp:cNvPr id="0" name=""/>
        <dsp:cNvSpPr/>
      </dsp:nvSpPr>
      <dsp:spPr>
        <a:xfrm>
          <a:off x="0" y="903816"/>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t>Resources include; Maps, ropes</a:t>
          </a:r>
          <a:r>
            <a:rPr lang="en-GB" sz="2500" kern="1200">
              <a:latin typeface="Century Gothic" panose="020B0502020202020204"/>
            </a:rPr>
            <a:t>, picture cards, assessment tools, space</a:t>
          </a:r>
          <a:endParaRPr lang="en-US" sz="2500" kern="1200"/>
        </a:p>
      </dsp:txBody>
      <dsp:txXfrm>
        <a:off x="0" y="903816"/>
        <a:ext cx="6253792" cy="903816"/>
      </dsp:txXfrm>
    </dsp:sp>
    <dsp:sp modelId="{91F6AB10-92AF-46CA-BA25-52E75A852F0B}">
      <dsp:nvSpPr>
        <dsp:cNvPr id="0" name=""/>
        <dsp:cNvSpPr/>
      </dsp:nvSpPr>
      <dsp:spPr>
        <a:xfrm>
          <a:off x="0" y="1807633"/>
          <a:ext cx="6253792" cy="0"/>
        </a:xfrm>
        <a:prstGeom prst="line">
          <a:avLst/>
        </a:prstGeom>
        <a:gradFill rotWithShape="0">
          <a:gsLst>
            <a:gs pos="0">
              <a:schemeClr val="accent5">
                <a:hueOff val="0"/>
                <a:satOff val="0"/>
                <a:lumOff val="0"/>
                <a:alphaOff val="0"/>
                <a:tint val="98000"/>
                <a:hueMod val="94000"/>
                <a:satMod val="130000"/>
                <a:lumMod val="128000"/>
              </a:schemeClr>
            </a:gs>
            <a:gs pos="100000">
              <a:schemeClr val="accent5">
                <a:hueOff val="0"/>
                <a:satOff val="0"/>
                <a:lumOff val="0"/>
                <a:alphaOff val="0"/>
                <a:shade val="94000"/>
                <a:lumMod val="88000"/>
              </a:schemeClr>
            </a:gs>
          </a:gsLst>
          <a:lin ang="5400000" scaled="0"/>
        </a:gradFill>
        <a:ln w="9525" cap="rnd"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11EE9CBE-1404-471B-A072-4C77B891D4EB}">
      <dsp:nvSpPr>
        <dsp:cNvPr id="0" name=""/>
        <dsp:cNvSpPr/>
      </dsp:nvSpPr>
      <dsp:spPr>
        <a:xfrm>
          <a:off x="0" y="1807633"/>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a:t>Duration; 6 weeks, </a:t>
          </a:r>
          <a:r>
            <a:rPr lang="en-GB" sz="2500" kern="1200">
              <a:latin typeface="Century Gothic" panose="020B0502020202020204"/>
            </a:rPr>
            <a:t>9 lessons</a:t>
          </a:r>
          <a:endParaRPr lang="en-US" sz="2500" kern="1200">
            <a:latin typeface="Century Gothic" panose="020B0502020202020204"/>
          </a:endParaRPr>
        </a:p>
      </dsp:txBody>
      <dsp:txXfrm>
        <a:off x="0" y="1807633"/>
        <a:ext cx="6253792" cy="903816"/>
      </dsp:txXfrm>
    </dsp:sp>
    <dsp:sp modelId="{8FB85FE5-80A0-4192-88F2-26DACAC17840}">
      <dsp:nvSpPr>
        <dsp:cNvPr id="0" name=""/>
        <dsp:cNvSpPr/>
      </dsp:nvSpPr>
      <dsp:spPr>
        <a:xfrm>
          <a:off x="0" y="2711450"/>
          <a:ext cx="6253792" cy="0"/>
        </a:xfrm>
        <a:prstGeom prst="line">
          <a:avLst/>
        </a:prstGeom>
        <a:gradFill rotWithShape="0">
          <a:gsLst>
            <a:gs pos="0">
              <a:schemeClr val="accent5">
                <a:hueOff val="0"/>
                <a:satOff val="0"/>
                <a:lumOff val="0"/>
                <a:alphaOff val="0"/>
                <a:tint val="98000"/>
                <a:hueMod val="94000"/>
                <a:satMod val="130000"/>
                <a:lumMod val="128000"/>
              </a:schemeClr>
            </a:gs>
            <a:gs pos="100000">
              <a:schemeClr val="accent5">
                <a:hueOff val="0"/>
                <a:satOff val="0"/>
                <a:lumOff val="0"/>
                <a:alphaOff val="0"/>
                <a:shade val="94000"/>
                <a:lumMod val="88000"/>
              </a:schemeClr>
            </a:gs>
          </a:gsLst>
          <a:lin ang="5400000" scaled="0"/>
        </a:gradFill>
        <a:ln w="9525" cap="rnd" cmpd="sng" algn="ctr">
          <a:solidFill>
            <a:schemeClr val="accent5">
              <a:hueOff val="0"/>
              <a:satOff val="0"/>
              <a:lumOff val="0"/>
              <a:alphaOff val="0"/>
            </a:schemeClr>
          </a:solidFill>
          <a:prstDash val="solid"/>
        </a:ln>
        <a:effectLst>
          <a:innerShdw blurRad="25400" dist="12700" dir="13500000">
            <a:srgbClr val="000000">
              <a:alpha val="45000"/>
            </a:srgbClr>
          </a:innerShdw>
        </a:effectLst>
      </dsp:spPr>
      <dsp:style>
        <a:lnRef idx="1">
          <a:scrgbClr r="0" g="0" b="0"/>
        </a:lnRef>
        <a:fillRef idx="3">
          <a:scrgbClr r="0" g="0" b="0"/>
        </a:fillRef>
        <a:effectRef idx="2">
          <a:scrgbClr r="0" g="0" b="0"/>
        </a:effectRef>
        <a:fontRef idx="minor">
          <a:schemeClr val="lt1"/>
        </a:fontRef>
      </dsp:style>
    </dsp:sp>
    <dsp:sp modelId="{2AA52CA8-0119-4881-93CA-0E985791FEB1}">
      <dsp:nvSpPr>
        <dsp:cNvPr id="0" name=""/>
        <dsp:cNvSpPr/>
      </dsp:nvSpPr>
      <dsp:spPr>
        <a:xfrm>
          <a:off x="0" y="2711450"/>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rtl="0">
            <a:lnSpc>
              <a:spcPct val="90000"/>
            </a:lnSpc>
            <a:spcBef>
              <a:spcPct val="0"/>
            </a:spcBef>
            <a:spcAft>
              <a:spcPct val="35000"/>
            </a:spcAft>
            <a:buNone/>
          </a:pPr>
          <a:r>
            <a:rPr lang="en-GB" sz="2500" kern="1200" dirty="0">
              <a:latin typeface="Century Gothic" panose="020B0502020202020204"/>
            </a:rPr>
            <a:t>Outdoor as much as possible (Sahrakhiz, Harring and Witte, 2018)</a:t>
          </a:r>
          <a:endParaRPr lang="en-GB" sz="2500" kern="1200" dirty="0"/>
        </a:p>
      </dsp:txBody>
      <dsp:txXfrm>
        <a:off x="0" y="2711450"/>
        <a:ext cx="6253792" cy="90381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5" name="Footer Placeholder 4"/>
          <p:cNvSpPr>
            <a:spLocks noGrp="1"/>
          </p:cNvSpPr>
          <p:nvPr>
            <p:ph type="ftr" sz="quarter" idx="11"/>
          </p:nvPr>
        </p:nvSpPr>
        <p:spPr/>
        <p:txBody>
          <a:bodyPr/>
          <a:lstStyle/>
          <a:p>
            <a:r>
              <a:rPr lang="en-US" dirty="0"/>
              <a:t>BMOE6002 1901242</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1137579"/>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5" name="Footer Placeholder 4"/>
          <p:cNvSpPr>
            <a:spLocks noGrp="1"/>
          </p:cNvSpPr>
          <p:nvPr>
            <p:ph type="ftr" sz="quarter" idx="11"/>
          </p:nvPr>
        </p:nvSpPr>
        <p:spPr/>
        <p:txBody>
          <a:bodyPr/>
          <a:lstStyle/>
          <a:p>
            <a:r>
              <a:rPr lang="en-US" dirty="0"/>
              <a:t>BMOE6002 1901242</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0438997"/>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5" name="Footer Placeholder 4"/>
          <p:cNvSpPr>
            <a:spLocks noGrp="1"/>
          </p:cNvSpPr>
          <p:nvPr>
            <p:ph type="ftr" sz="quarter" idx="11"/>
          </p:nvPr>
        </p:nvSpPr>
        <p:spPr/>
        <p:txBody>
          <a:bodyPr/>
          <a:lstStyle/>
          <a:p>
            <a:r>
              <a:rPr lang="en-US" dirty="0"/>
              <a:t>BMOE6002 1901242</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9196378"/>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6" name="Footer Placeholder 5"/>
          <p:cNvSpPr>
            <a:spLocks noGrp="1"/>
          </p:cNvSpPr>
          <p:nvPr>
            <p:ph type="ftr" sz="quarter" idx="11"/>
          </p:nvPr>
        </p:nvSpPr>
        <p:spPr/>
        <p:txBody>
          <a:bodyPr/>
          <a:lstStyle/>
          <a:p>
            <a:r>
              <a:rPr lang="en-US" dirty="0"/>
              <a:t>BMOE6002 1901242</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4349279"/>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8" name="Footer Placeholder 7"/>
          <p:cNvSpPr>
            <a:spLocks noGrp="1"/>
          </p:cNvSpPr>
          <p:nvPr>
            <p:ph type="ftr" sz="quarter" idx="11"/>
          </p:nvPr>
        </p:nvSpPr>
        <p:spPr/>
        <p:txBody>
          <a:bodyPr/>
          <a:lstStyle/>
          <a:p>
            <a:r>
              <a:rPr lang="en-US" dirty="0"/>
              <a:t>BMOE6002 1901242</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2279058"/>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4" name="Footer Placeholder 3"/>
          <p:cNvSpPr>
            <a:spLocks noGrp="1"/>
          </p:cNvSpPr>
          <p:nvPr>
            <p:ph type="ftr" sz="quarter" idx="11"/>
          </p:nvPr>
        </p:nvSpPr>
        <p:spPr/>
        <p:txBody>
          <a:bodyPr/>
          <a:lstStyle/>
          <a:p>
            <a:r>
              <a:rPr lang="en-US" dirty="0"/>
              <a:t>BMOE6002 1901242</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6992655"/>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3" name="Footer Placeholder 2"/>
          <p:cNvSpPr>
            <a:spLocks noGrp="1"/>
          </p:cNvSpPr>
          <p:nvPr>
            <p:ph type="ftr" sz="quarter" idx="11"/>
          </p:nvPr>
        </p:nvSpPr>
        <p:spPr/>
        <p:txBody>
          <a:bodyPr/>
          <a:lstStyle/>
          <a:p>
            <a:r>
              <a:rPr lang="en-US" dirty="0"/>
              <a:t>BMOE6002 1901242</a:t>
            </a:r>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2913648"/>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6" name="Footer Placeholder 5"/>
          <p:cNvSpPr>
            <a:spLocks noGrp="1"/>
          </p:cNvSpPr>
          <p:nvPr>
            <p:ph type="ftr" sz="quarter" idx="11"/>
          </p:nvPr>
        </p:nvSpPr>
        <p:spPr/>
        <p:txBody>
          <a:bodyPr/>
          <a:lstStyle/>
          <a:p>
            <a:r>
              <a:rPr lang="en-US" dirty="0"/>
              <a:t>BMOE6002 1901242</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4991246"/>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6" name="Footer Placeholder 5"/>
          <p:cNvSpPr>
            <a:spLocks noGrp="1"/>
          </p:cNvSpPr>
          <p:nvPr>
            <p:ph type="ftr" sz="quarter" idx="11"/>
          </p:nvPr>
        </p:nvSpPr>
        <p:spPr/>
        <p:txBody>
          <a:bodyPr/>
          <a:lstStyle/>
          <a:p>
            <a:r>
              <a:rPr lang="en-US" dirty="0"/>
              <a:t>BMOE6002 1901242</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99400484"/>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4" name="Footer Placeholder 3"/>
          <p:cNvSpPr>
            <a:spLocks noGrp="1"/>
          </p:cNvSpPr>
          <p:nvPr>
            <p:ph type="ftr" sz="quarter" idx="11"/>
          </p:nvPr>
        </p:nvSpPr>
        <p:spPr/>
        <p:txBody>
          <a:bodyPr/>
          <a:lstStyle/>
          <a:p>
            <a:r>
              <a:rPr lang="en-US" dirty="0"/>
              <a:t>BMOE6002 1901242</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8455318"/>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5" name="Footer Placeholder 4"/>
          <p:cNvSpPr>
            <a:spLocks noGrp="1"/>
          </p:cNvSpPr>
          <p:nvPr>
            <p:ph type="ftr" sz="quarter" idx="11"/>
          </p:nvPr>
        </p:nvSpPr>
        <p:spPr/>
        <p:txBody>
          <a:bodyPr/>
          <a:lstStyle/>
          <a:p>
            <a:r>
              <a:rPr lang="en-US" dirty="0"/>
              <a:t>BMOE6002 1901242</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25003279"/>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5" name="Footer Placeholder 4"/>
          <p:cNvSpPr>
            <a:spLocks noGrp="1"/>
          </p:cNvSpPr>
          <p:nvPr>
            <p:ph type="ftr" sz="quarter" idx="11"/>
          </p:nvPr>
        </p:nvSpPr>
        <p:spPr/>
        <p:txBody>
          <a:bodyPr/>
          <a:lstStyle/>
          <a:p>
            <a:r>
              <a:rPr lang="en-US" dirty="0"/>
              <a:t>BMOE6002 1901242</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13068145"/>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5" name="Footer Placeholder 4"/>
          <p:cNvSpPr>
            <a:spLocks noGrp="1"/>
          </p:cNvSpPr>
          <p:nvPr>
            <p:ph type="ftr" sz="quarter" idx="11"/>
          </p:nvPr>
        </p:nvSpPr>
        <p:spPr/>
        <p:txBody>
          <a:bodyPr/>
          <a:lstStyle/>
          <a:p>
            <a:r>
              <a:rPr lang="en-US" dirty="0"/>
              <a:t>BMOE6002 1901242</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2985181"/>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5" name="Footer Placeholder 4"/>
          <p:cNvSpPr>
            <a:spLocks noGrp="1"/>
          </p:cNvSpPr>
          <p:nvPr>
            <p:ph type="ftr" sz="quarter" idx="11"/>
          </p:nvPr>
        </p:nvSpPr>
        <p:spPr/>
        <p:txBody>
          <a:bodyPr/>
          <a:lstStyle/>
          <a:p>
            <a:r>
              <a:rPr lang="en-US" dirty="0"/>
              <a:t>BMOE6002 1901242</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561521144"/>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5" name="Footer Placeholder 4"/>
          <p:cNvSpPr>
            <a:spLocks noGrp="1"/>
          </p:cNvSpPr>
          <p:nvPr>
            <p:ph type="ftr" sz="quarter" idx="11"/>
          </p:nvPr>
        </p:nvSpPr>
        <p:spPr/>
        <p:txBody>
          <a:bodyPr/>
          <a:lstStyle/>
          <a:p>
            <a:r>
              <a:rPr lang="en-US" dirty="0"/>
              <a:t>BMOE6002 1901242</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55194821"/>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5" name="Footer Placeholder 4"/>
          <p:cNvSpPr>
            <a:spLocks noGrp="1"/>
          </p:cNvSpPr>
          <p:nvPr>
            <p:ph type="ftr" sz="quarter" idx="11"/>
          </p:nvPr>
        </p:nvSpPr>
        <p:spPr/>
        <p:txBody>
          <a:bodyPr/>
          <a:lstStyle/>
          <a:p>
            <a:r>
              <a:rPr lang="en-US" dirty="0"/>
              <a:t>BMOE6002 1901242</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1535530"/>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1/11/2022</a:t>
            </a:fld>
            <a:endParaRPr lang="en-US" dirty="0"/>
          </a:p>
        </p:txBody>
      </p:sp>
      <p:sp>
        <p:nvSpPr>
          <p:cNvPr id="5" name="Footer Placeholder 4"/>
          <p:cNvSpPr>
            <a:spLocks noGrp="1"/>
          </p:cNvSpPr>
          <p:nvPr>
            <p:ph type="ftr" sz="quarter" idx="11"/>
          </p:nvPr>
        </p:nvSpPr>
        <p:spPr/>
        <p:txBody>
          <a:bodyPr/>
          <a:lstStyle/>
          <a:p>
            <a:r>
              <a:rPr lang="en-US" dirty="0"/>
              <a:t>BMOE6002 1901242</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54122966"/>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1/11/2022</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r>
              <a:rPr lang="en-US" dirty="0"/>
              <a:t>BMOE6002 1901242</a:t>
            </a:r>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07248955"/>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hf hd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5.jpeg"/><Relationship Id="rId7" Type="http://schemas.openxmlformats.org/officeDocument/2006/relationships/diagramColors" Target="../diagrams/colors2.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ltl.org.uk/wp-content/uploads/2019/02/children-in-the-outdoors.pdf"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hwb.gov.wales/curriculum-for-wales" TargetMode="External"/><Relationship Id="rId2" Type="http://schemas.openxmlformats.org/officeDocument/2006/relationships/hyperlink" Target="https://hwb.gov.wales/api/storage/7b01cf26-9974-4c3d-bb1f-ee79e111b448/physical-education-inthe-national-curriculum.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DF6C9599-AA8E-4317-AB13-608159EF27C3}"/>
              </a:ext>
            </a:extLst>
          </p:cNvPr>
          <p:cNvGraphicFramePr>
            <a:graphicFrameLocks noGrp="1"/>
          </p:cNvGraphicFramePr>
          <p:nvPr>
            <p:extLst>
              <p:ext uri="{D42A27DB-BD31-4B8C-83A1-F6EECF244321}">
                <p14:modId xmlns:p14="http://schemas.microsoft.com/office/powerpoint/2010/main" val="2421462266"/>
              </p:ext>
            </p:extLst>
          </p:nvPr>
        </p:nvGraphicFramePr>
        <p:xfrm>
          <a:off x="2886580" y="95435"/>
          <a:ext cx="6300470" cy="304800"/>
        </p:xfrm>
        <a:graphic>
          <a:graphicData uri="http://schemas.openxmlformats.org/drawingml/2006/table">
            <a:tbl>
              <a:tblPr firstRow="1" bandRow="1">
                <a:tableStyleId>{5C22544A-7EE6-4342-B048-85BDC9FD1C3A}</a:tableStyleId>
              </a:tblPr>
              <a:tblGrid>
                <a:gridCol w="6300470">
                  <a:extLst>
                    <a:ext uri="{9D8B030D-6E8A-4147-A177-3AD203B41FA5}">
                      <a16:colId xmlns:a16="http://schemas.microsoft.com/office/drawing/2014/main" val="403224570"/>
                    </a:ext>
                  </a:extLst>
                </a:gridCol>
              </a:tblGrid>
              <a:tr h="0">
                <a:tc>
                  <a:txBody>
                    <a:bodyPr/>
                    <a:lstStyle/>
                    <a:p>
                      <a:pPr algn="ctr">
                        <a:spcBef>
                          <a:spcPts val="600"/>
                        </a:spcBef>
                        <a:spcAft>
                          <a:spcPts val="600"/>
                        </a:spcAft>
                      </a:pPr>
                      <a:r>
                        <a:rPr lang="en-GB" sz="2000">
                          <a:effectLst/>
                        </a:rPr>
                        <a:t>LEVEL 6 ASSESSMENT SPECIFICATION</a:t>
                      </a:r>
                      <a:endParaRPr lang="en-GB" sz="2000" b="0">
                        <a:effectLst/>
                        <a:latin typeface="Times New Roman" panose="02020603050405020304" pitchFamily="18" charset="0"/>
                      </a:endParaRPr>
                    </a:p>
                  </a:txBody>
                  <a:tcPr marL="68580" marR="68580" marT="0" marB="0"/>
                </a:tc>
                <a:extLst>
                  <a:ext uri="{0D108BD9-81ED-4DB2-BD59-A6C34878D82A}">
                    <a16:rowId xmlns:a16="http://schemas.microsoft.com/office/drawing/2014/main" val="3510836512"/>
                  </a:ext>
                </a:extLst>
              </a:tr>
            </a:tbl>
          </a:graphicData>
        </a:graphic>
      </p:graphicFrame>
      <p:graphicFrame>
        <p:nvGraphicFramePr>
          <p:cNvPr id="7" name="Table 6">
            <a:extLst>
              <a:ext uri="{FF2B5EF4-FFF2-40B4-BE49-F238E27FC236}">
                <a16:creationId xmlns:a16="http://schemas.microsoft.com/office/drawing/2014/main" id="{8CFB1777-C32A-4319-9239-526DC02F3F11}"/>
              </a:ext>
            </a:extLst>
          </p:cNvPr>
          <p:cNvGraphicFramePr>
            <a:graphicFrameLocks noGrp="1"/>
          </p:cNvGraphicFramePr>
          <p:nvPr>
            <p:extLst>
              <p:ext uri="{D42A27DB-BD31-4B8C-83A1-F6EECF244321}">
                <p14:modId xmlns:p14="http://schemas.microsoft.com/office/powerpoint/2010/main" val="173366708"/>
              </p:ext>
            </p:extLst>
          </p:nvPr>
        </p:nvGraphicFramePr>
        <p:xfrm>
          <a:off x="2663300" y="532660"/>
          <a:ext cx="7113895" cy="6140388"/>
        </p:xfrm>
        <a:graphic>
          <a:graphicData uri="http://schemas.openxmlformats.org/drawingml/2006/table">
            <a:tbl>
              <a:tblPr firstRow="1" bandRow="1">
                <a:tableStyleId>{5C22544A-7EE6-4342-B048-85BDC9FD1C3A}</a:tableStyleId>
              </a:tblPr>
              <a:tblGrid>
                <a:gridCol w="1501551">
                  <a:extLst>
                    <a:ext uri="{9D8B030D-6E8A-4147-A177-3AD203B41FA5}">
                      <a16:colId xmlns:a16="http://schemas.microsoft.com/office/drawing/2014/main" val="3481715472"/>
                    </a:ext>
                  </a:extLst>
                </a:gridCol>
                <a:gridCol w="2362450">
                  <a:extLst>
                    <a:ext uri="{9D8B030D-6E8A-4147-A177-3AD203B41FA5}">
                      <a16:colId xmlns:a16="http://schemas.microsoft.com/office/drawing/2014/main" val="1170784939"/>
                    </a:ext>
                  </a:extLst>
                </a:gridCol>
                <a:gridCol w="1624947">
                  <a:extLst>
                    <a:ext uri="{9D8B030D-6E8A-4147-A177-3AD203B41FA5}">
                      <a16:colId xmlns:a16="http://schemas.microsoft.com/office/drawing/2014/main" val="1834779266"/>
                    </a:ext>
                  </a:extLst>
                </a:gridCol>
                <a:gridCol w="1624947">
                  <a:extLst>
                    <a:ext uri="{9D8B030D-6E8A-4147-A177-3AD203B41FA5}">
                      <a16:colId xmlns:a16="http://schemas.microsoft.com/office/drawing/2014/main" val="1716483574"/>
                    </a:ext>
                  </a:extLst>
                </a:gridCol>
              </a:tblGrid>
              <a:tr h="212347">
                <a:tc>
                  <a:txBody>
                    <a:bodyPr/>
                    <a:lstStyle/>
                    <a:p>
                      <a:pPr algn="just">
                        <a:spcBef>
                          <a:spcPts val="600"/>
                        </a:spcBef>
                        <a:spcAft>
                          <a:spcPts val="600"/>
                        </a:spcAft>
                      </a:pPr>
                      <a:r>
                        <a:rPr lang="en-GB" sz="1100">
                          <a:effectLst/>
                        </a:rPr>
                        <a:t>Student name:</a:t>
                      </a:r>
                      <a:endParaRPr lang="en-GB" sz="100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a:effectLst/>
                        </a:rPr>
                        <a:t>     Alisha John</a:t>
                      </a:r>
                      <a:endParaRPr lang="en-GB" sz="100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a:effectLst/>
                        </a:rPr>
                        <a:t>Student ID number:</a:t>
                      </a:r>
                      <a:endParaRPr lang="en-GB" sz="100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dirty="0">
                          <a:effectLst/>
                        </a:rPr>
                        <a:t> 1901242</a:t>
                      </a: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283968734"/>
                  </a:ext>
                </a:extLst>
              </a:tr>
              <a:tr h="212347">
                <a:tc>
                  <a:txBody>
                    <a:bodyPr/>
                    <a:lstStyle/>
                    <a:p>
                      <a:pPr algn="just">
                        <a:spcBef>
                          <a:spcPts val="600"/>
                        </a:spcBef>
                        <a:spcAft>
                          <a:spcPts val="600"/>
                        </a:spcAft>
                      </a:pPr>
                      <a:r>
                        <a:rPr lang="en-GB" sz="1100">
                          <a:effectLst/>
                        </a:rPr>
                        <a:t>Programme:</a:t>
                      </a:r>
                      <a:endParaRPr lang="en-GB" sz="1000">
                        <a:effectLst/>
                        <a:latin typeface="Times New Roman" panose="02020603050405020304" pitchFamily="18" charset="0"/>
                      </a:endParaRPr>
                    </a:p>
                  </a:txBody>
                  <a:tcPr marL="68580" marR="68580" marT="0" marB="0"/>
                </a:tc>
                <a:tc gridSpan="3">
                  <a:txBody>
                    <a:bodyPr/>
                    <a:lstStyle/>
                    <a:p>
                      <a:pPr algn="just">
                        <a:spcBef>
                          <a:spcPts val="600"/>
                        </a:spcBef>
                        <a:spcAft>
                          <a:spcPts val="600"/>
                        </a:spcAft>
                      </a:pPr>
                      <a:r>
                        <a:rPr lang="en-GB" sz="1100">
                          <a:effectLst/>
                        </a:rPr>
                        <a:t>Physical Education and Outdoor Adventure Education</a:t>
                      </a:r>
                      <a:endParaRPr lang="en-GB" sz="1000">
                        <a:effectLst/>
                        <a:latin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624904541"/>
                  </a:ext>
                </a:extLst>
              </a:tr>
              <a:tr h="212347">
                <a:tc>
                  <a:txBody>
                    <a:bodyPr/>
                    <a:lstStyle/>
                    <a:p>
                      <a:pPr algn="just">
                        <a:spcBef>
                          <a:spcPts val="600"/>
                        </a:spcBef>
                        <a:spcAft>
                          <a:spcPts val="600"/>
                        </a:spcAft>
                      </a:pPr>
                      <a:r>
                        <a:rPr lang="en-GB" sz="1100">
                          <a:effectLst/>
                        </a:rPr>
                        <a:t>Module:</a:t>
                      </a:r>
                      <a:endParaRPr lang="en-GB" sz="1000">
                        <a:effectLst/>
                        <a:latin typeface="Times New Roman" panose="02020603050405020304" pitchFamily="18" charset="0"/>
                      </a:endParaRPr>
                    </a:p>
                  </a:txBody>
                  <a:tcPr marL="68580" marR="68580" marT="0" marB="0"/>
                </a:tc>
                <a:tc gridSpan="3">
                  <a:txBody>
                    <a:bodyPr/>
                    <a:lstStyle/>
                    <a:p>
                      <a:pPr algn="just">
                        <a:spcBef>
                          <a:spcPts val="600"/>
                        </a:spcBef>
                        <a:spcAft>
                          <a:spcPts val="600"/>
                        </a:spcAft>
                      </a:pPr>
                      <a:r>
                        <a:rPr lang="en-GB" sz="1100">
                          <a:effectLst/>
                        </a:rPr>
                        <a:t>Curriculum Adventure</a:t>
                      </a:r>
                      <a:endParaRPr lang="en-GB" sz="1000">
                        <a:effectLst/>
                        <a:latin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4013041030"/>
                  </a:ext>
                </a:extLst>
              </a:tr>
              <a:tr h="654738">
                <a:tc>
                  <a:txBody>
                    <a:bodyPr/>
                    <a:lstStyle/>
                    <a:p>
                      <a:pPr algn="just">
                        <a:spcBef>
                          <a:spcPts val="600"/>
                        </a:spcBef>
                        <a:spcAft>
                          <a:spcPts val="600"/>
                        </a:spcAft>
                      </a:pPr>
                      <a:r>
                        <a:rPr lang="en-GB" sz="1100">
                          <a:effectLst/>
                        </a:rPr>
                        <a:t>Module code:</a:t>
                      </a:r>
                      <a:endParaRPr lang="en-GB" sz="100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a:effectLst/>
                        </a:rPr>
                        <a:t>BMOE6002</a:t>
                      </a:r>
                      <a:endParaRPr lang="en-GB" sz="1000">
                        <a:effectLst/>
                        <a:latin typeface="Times New Roman" panose="02020603050405020304" pitchFamily="18" charset="0"/>
                      </a:endParaRPr>
                    </a:p>
                  </a:txBody>
                  <a:tcPr marL="68580" marR="68580" marT="0" marB="0"/>
                </a:tc>
                <a:tc>
                  <a:txBody>
                    <a:bodyPr/>
                    <a:lstStyle/>
                    <a:p>
                      <a:pPr algn="just">
                        <a:spcAft>
                          <a:spcPts val="0"/>
                        </a:spcAft>
                      </a:pPr>
                      <a:r>
                        <a:rPr lang="en-GB" sz="1100">
                          <a:effectLst/>
                        </a:rPr>
                        <a:t>Contribution to Overall Module Assessment (%):</a:t>
                      </a:r>
                      <a:endParaRPr lang="en-GB" sz="1200" b="1">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a:effectLst/>
                        </a:rPr>
                        <a:t>50%</a:t>
                      </a:r>
                      <a:endParaRPr lang="en-GB" sz="1000">
                        <a:effectLst/>
                        <a:latin typeface="Times New Roman" panose="02020603050405020304" pitchFamily="18" charset="0"/>
                      </a:endParaRPr>
                    </a:p>
                  </a:txBody>
                  <a:tcPr marL="68580" marR="68580" marT="0" marB="0"/>
                </a:tc>
                <a:extLst>
                  <a:ext uri="{0D108BD9-81ED-4DB2-BD59-A6C34878D82A}">
                    <a16:rowId xmlns:a16="http://schemas.microsoft.com/office/drawing/2014/main" val="134689143"/>
                  </a:ext>
                </a:extLst>
              </a:tr>
              <a:tr h="212347">
                <a:tc>
                  <a:txBody>
                    <a:bodyPr/>
                    <a:lstStyle/>
                    <a:p>
                      <a:pPr algn="just">
                        <a:spcBef>
                          <a:spcPts val="600"/>
                        </a:spcBef>
                        <a:spcAft>
                          <a:spcPts val="600"/>
                        </a:spcAft>
                      </a:pPr>
                      <a:r>
                        <a:rPr lang="en-GB" sz="1100">
                          <a:effectLst/>
                        </a:rPr>
                        <a:t>Lecturer:</a:t>
                      </a:r>
                      <a:endParaRPr lang="en-GB" sz="100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a:effectLst/>
                        </a:rPr>
                        <a:t>Dr Nalda Wainwright</a:t>
                      </a:r>
                      <a:endParaRPr lang="en-GB" sz="100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a:effectLst/>
                        </a:rPr>
                        <a:t>Internal Verifier:</a:t>
                      </a:r>
                      <a:endParaRPr lang="en-GB" sz="1000">
                        <a:effectLst/>
                        <a:latin typeface="Times New Roman" panose="02020603050405020304" pitchFamily="18" charset="0"/>
                      </a:endParaRPr>
                    </a:p>
                  </a:txBody>
                  <a:tcPr marL="68580" marR="68580" marT="0" marB="0"/>
                </a:tc>
                <a:tc>
                  <a:txBody>
                    <a:bodyPr/>
                    <a:lstStyle/>
                    <a:p>
                      <a:pPr algn="just">
                        <a:spcBef>
                          <a:spcPts val="600"/>
                        </a:spcBef>
                        <a:spcAft>
                          <a:spcPts val="60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995406400"/>
                  </a:ext>
                </a:extLst>
              </a:tr>
              <a:tr h="867086">
                <a:tc>
                  <a:txBody>
                    <a:bodyPr/>
                    <a:lstStyle/>
                    <a:p>
                      <a:pPr algn="just">
                        <a:spcBef>
                          <a:spcPts val="600"/>
                        </a:spcBef>
                        <a:spcAft>
                          <a:spcPts val="600"/>
                        </a:spcAft>
                      </a:pPr>
                      <a:r>
                        <a:rPr lang="en-GB" sz="1100">
                          <a:effectLst/>
                        </a:rPr>
                        <a:t>Assignment Title:</a:t>
                      </a:r>
                      <a:endParaRPr lang="en-GB" sz="1000">
                        <a:effectLst/>
                        <a:latin typeface="Times New Roman" panose="02020603050405020304" pitchFamily="18" charset="0"/>
                      </a:endParaRPr>
                    </a:p>
                  </a:txBody>
                  <a:tcPr marL="68580" marR="68580" marT="0" marB="0"/>
                </a:tc>
                <a:tc>
                  <a:txBody>
                    <a:bodyPr/>
                    <a:lstStyle/>
                    <a:p>
                      <a:pPr>
                        <a:spcAft>
                          <a:spcPts val="0"/>
                        </a:spcAft>
                      </a:pPr>
                      <a:r>
                        <a:rPr lang="en-GB" sz="1100">
                          <a:effectLst/>
                        </a:rPr>
                        <a:t>Presentation</a:t>
                      </a:r>
                      <a:endParaRPr lang="en-GB" sz="1000">
                        <a:effectLst/>
                      </a:endParaRPr>
                    </a:p>
                    <a:p>
                      <a:pPr algn="just">
                        <a:spcBef>
                          <a:spcPts val="600"/>
                        </a:spcBef>
                        <a:spcAft>
                          <a:spcPts val="600"/>
                        </a:spcAft>
                      </a:pP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a:effectLst/>
                        </a:rPr>
                        <a:t>Word count (or equivalent):</a:t>
                      </a:r>
                      <a:endParaRPr lang="en-GB" sz="100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a:effectLst/>
                        </a:rPr>
                        <a:t>15 mins -10 min presentation and 5 mins Q&amp;A (2500word equivalent)</a:t>
                      </a:r>
                      <a:endParaRPr lang="en-GB" sz="1000">
                        <a:effectLst/>
                        <a:latin typeface="Times New Roman" panose="02020603050405020304" pitchFamily="18" charset="0"/>
                      </a:endParaRPr>
                    </a:p>
                  </a:txBody>
                  <a:tcPr marL="68580" marR="68580" marT="0" marB="0"/>
                </a:tc>
                <a:extLst>
                  <a:ext uri="{0D108BD9-81ED-4DB2-BD59-A6C34878D82A}">
                    <a16:rowId xmlns:a16="http://schemas.microsoft.com/office/drawing/2014/main" val="480050406"/>
                  </a:ext>
                </a:extLst>
              </a:tr>
              <a:tr h="654738">
                <a:tc>
                  <a:txBody>
                    <a:bodyPr/>
                    <a:lstStyle/>
                    <a:p>
                      <a:pPr algn="just">
                        <a:spcBef>
                          <a:spcPts val="600"/>
                        </a:spcBef>
                        <a:spcAft>
                          <a:spcPts val="600"/>
                        </a:spcAft>
                      </a:pPr>
                      <a:r>
                        <a:rPr lang="en-GB" sz="1100">
                          <a:effectLst/>
                        </a:rPr>
                        <a:t>Submission deadline:</a:t>
                      </a:r>
                      <a:endParaRPr lang="en-GB" sz="1000">
                        <a:effectLst/>
                        <a:latin typeface="Times New Roman" panose="02020603050405020304" pitchFamily="18" charset="0"/>
                      </a:endParaRPr>
                    </a:p>
                  </a:txBody>
                  <a:tcPr marL="68580" marR="68580" marT="0" marB="0"/>
                </a:tc>
                <a:tc>
                  <a:txBody>
                    <a:bodyPr/>
                    <a:lstStyle/>
                    <a:p>
                      <a:pPr algn="just">
                        <a:spcBef>
                          <a:spcPts val="600"/>
                        </a:spcBef>
                        <a:spcAft>
                          <a:spcPts val="600"/>
                        </a:spcAft>
                      </a:pPr>
                      <a:endParaRPr lang="en-GB" sz="1000" dirty="0">
                        <a:effectLst/>
                        <a:latin typeface="Times New Roman" panose="02020603050405020304" pitchFamily="18" charset="0"/>
                      </a:endParaRPr>
                    </a:p>
                  </a:txBody>
                  <a:tcPr marL="68580" marR="68580" marT="0" marB="0"/>
                </a:tc>
                <a:tc>
                  <a:txBody>
                    <a:bodyPr/>
                    <a:lstStyle/>
                    <a:p>
                      <a:pPr algn="just">
                        <a:spcBef>
                          <a:spcPts val="600"/>
                        </a:spcBef>
                        <a:spcAft>
                          <a:spcPts val="600"/>
                        </a:spcAft>
                      </a:pPr>
                      <a:r>
                        <a:rPr lang="en-GB" sz="1100">
                          <a:effectLst/>
                        </a:rPr>
                        <a:t>Return date of provisional marks &amp; written feedback:</a:t>
                      </a:r>
                      <a:endParaRPr lang="en-GB" sz="1000">
                        <a:effectLst/>
                        <a:latin typeface="Times New Roman" panose="02020603050405020304" pitchFamily="18" charset="0"/>
                      </a:endParaRPr>
                    </a:p>
                  </a:txBody>
                  <a:tcPr marL="68580" marR="68580" marT="0" marB="0"/>
                </a:tc>
                <a:tc>
                  <a:txBody>
                    <a:bodyPr/>
                    <a:lstStyle/>
                    <a:p>
                      <a:pPr algn="just">
                        <a:spcBef>
                          <a:spcPts val="600"/>
                        </a:spcBef>
                        <a:spcAft>
                          <a:spcPts val="60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279835413"/>
                  </a:ext>
                </a:extLst>
              </a:tr>
              <a:tr h="2247352">
                <a:tc>
                  <a:txBody>
                    <a:bodyPr/>
                    <a:lstStyle/>
                    <a:p>
                      <a:pPr algn="just">
                        <a:spcBef>
                          <a:spcPts val="600"/>
                        </a:spcBef>
                        <a:spcAft>
                          <a:spcPts val="600"/>
                        </a:spcAft>
                      </a:pPr>
                      <a:r>
                        <a:rPr lang="en-GB" sz="1100">
                          <a:effectLst/>
                        </a:rPr>
                        <a:t>Submission method:</a:t>
                      </a:r>
                      <a:endParaRPr lang="en-GB" sz="1000">
                        <a:effectLst/>
                        <a:latin typeface="Times New Roman" panose="02020603050405020304" pitchFamily="18" charset="0"/>
                      </a:endParaRPr>
                    </a:p>
                  </a:txBody>
                  <a:tcPr marL="68580" marR="68580" marT="0" marB="0"/>
                </a:tc>
                <a:tc gridSpan="3">
                  <a:txBody>
                    <a:bodyPr/>
                    <a:lstStyle/>
                    <a:p>
                      <a:pPr>
                        <a:spcAft>
                          <a:spcPts val="0"/>
                        </a:spcAft>
                      </a:pPr>
                      <a:r>
                        <a:rPr lang="en-GB" sz="1100">
                          <a:effectLst/>
                        </a:rPr>
                        <a:t>All written assessments, where practical and possible, must be submitted via Turnitin unless otherwise instructed by the Lecturer. (Please DO NOT put this assessment specification into Turnitin or it will match many similarities with other students’ submissions.)</a:t>
                      </a:r>
                      <a:endParaRPr lang="en-GB" sz="1000">
                        <a:effectLst/>
                      </a:endParaRPr>
                    </a:p>
                    <a:p>
                      <a:pPr algn="just">
                        <a:spcBef>
                          <a:spcPts val="600"/>
                        </a:spcBef>
                        <a:spcAft>
                          <a:spcPts val="600"/>
                        </a:spcAft>
                      </a:pPr>
                      <a:r>
                        <a:rPr lang="en-GB" sz="1100">
                          <a:effectLst/>
                        </a:rPr>
                        <a:t>Alternative submission method (if applicable):</a:t>
                      </a:r>
                      <a:endParaRPr lang="en-GB" sz="1000">
                        <a:effectLst/>
                      </a:endParaRPr>
                    </a:p>
                    <a:p>
                      <a:pPr algn="just">
                        <a:spcBef>
                          <a:spcPts val="600"/>
                        </a:spcBef>
                        <a:spcAft>
                          <a:spcPts val="600"/>
                        </a:spcAft>
                      </a:pPr>
                      <a:r>
                        <a:rPr lang="en-GB" sz="1100">
                          <a:effectLst/>
                        </a:rPr>
                        <a:t>Late submission of the assessment will result in a late penalty mark.  Penalties for late submission: Up to one week late, maximum mark of 40%.  Over one week late, 0%.  Only the Extenuating Circumstances Panel may approve a change to submission dates.</a:t>
                      </a:r>
                      <a:endParaRPr lang="en-GB" sz="1000">
                        <a:effectLst/>
                        <a:latin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803418718"/>
                  </a:ext>
                </a:extLst>
              </a:tr>
              <a:tr h="867086">
                <a:tc>
                  <a:txBody>
                    <a:bodyPr/>
                    <a:lstStyle/>
                    <a:p>
                      <a:pPr>
                        <a:spcBef>
                          <a:spcPts val="600"/>
                        </a:spcBef>
                        <a:spcAft>
                          <a:spcPts val="600"/>
                        </a:spcAft>
                      </a:pPr>
                      <a:r>
                        <a:rPr lang="en-GB" sz="1100">
                          <a:effectLst/>
                        </a:rPr>
                        <a:t>Academic honesty / referencing:</a:t>
                      </a:r>
                      <a:endParaRPr lang="en-GB" sz="1000">
                        <a:effectLst/>
                        <a:latin typeface="Times New Roman" panose="02020603050405020304" pitchFamily="18" charset="0"/>
                      </a:endParaRPr>
                    </a:p>
                  </a:txBody>
                  <a:tcPr marL="68580" marR="68580" marT="0" marB="0"/>
                </a:tc>
                <a:tc gridSpan="3">
                  <a:txBody>
                    <a:bodyPr/>
                    <a:lstStyle/>
                    <a:p>
                      <a:pPr algn="just">
                        <a:spcBef>
                          <a:spcPts val="600"/>
                        </a:spcBef>
                        <a:spcAft>
                          <a:spcPts val="600"/>
                        </a:spcAft>
                      </a:pPr>
                      <a:r>
                        <a:rPr lang="en-GB" sz="1100">
                          <a:effectLst/>
                        </a:rPr>
                        <a:t>Academic honesty is required. In the main body of your submission you must give credit to authors on whose research and ideas your work is based. Append to your submission a reference list that indicates the books, articles, etc. that you have used, cited or quoted in order to complete this assessment. </a:t>
                      </a:r>
                      <a:endParaRPr lang="en-GB" sz="1000">
                        <a:effectLst/>
                        <a:latin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13931230"/>
                  </a:ext>
                </a:extLst>
              </a:tr>
            </a:tbl>
          </a:graphicData>
        </a:graphic>
      </p:graphicFrame>
      <p:sp>
        <p:nvSpPr>
          <p:cNvPr id="2" name="Footer Placeholder 1">
            <a:extLst>
              <a:ext uri="{FF2B5EF4-FFF2-40B4-BE49-F238E27FC236}">
                <a16:creationId xmlns:a16="http://schemas.microsoft.com/office/drawing/2014/main" id="{AE60E98C-9F86-49DF-B403-CF08A9090AC9}"/>
              </a:ext>
            </a:extLst>
          </p:cNvPr>
          <p:cNvSpPr>
            <a:spLocks noGrp="1"/>
          </p:cNvSpPr>
          <p:nvPr>
            <p:ph type="ftr" sz="quarter" idx="11"/>
          </p:nvPr>
        </p:nvSpPr>
        <p:spPr/>
        <p:txBody>
          <a:bodyPr/>
          <a:lstStyle/>
          <a:p>
            <a:r>
              <a:rPr lang="en-GB"/>
              <a:t>BMOE6002 1901242</a:t>
            </a:r>
          </a:p>
        </p:txBody>
      </p:sp>
      <p:sp>
        <p:nvSpPr>
          <p:cNvPr id="3" name="Slide Number Placeholder 2">
            <a:extLst>
              <a:ext uri="{FF2B5EF4-FFF2-40B4-BE49-F238E27FC236}">
                <a16:creationId xmlns:a16="http://schemas.microsoft.com/office/drawing/2014/main" id="{347AF93D-85AC-479E-AE4D-E01AD04C11AE}"/>
              </a:ext>
            </a:extLst>
          </p:cNvPr>
          <p:cNvSpPr>
            <a:spLocks noGrp="1"/>
          </p:cNvSpPr>
          <p:nvPr>
            <p:ph type="sldNum" sz="quarter" idx="12"/>
          </p:nvPr>
        </p:nvSpPr>
        <p:spPr/>
        <p:txBody>
          <a:bodyPr/>
          <a:lstStyle/>
          <a:p>
            <a:fld id="{35747434-7036-48DB-A148-6B3D8EE75CDA}" type="slidenum">
              <a:rPr lang="en-US" smtClean="0"/>
              <a:t>1</a:t>
            </a:fld>
            <a:endParaRPr lang="en-GB"/>
          </a:p>
        </p:txBody>
      </p:sp>
    </p:spTree>
    <p:extLst>
      <p:ext uri="{BB962C8B-B14F-4D97-AF65-F5344CB8AC3E}">
        <p14:creationId xmlns:p14="http://schemas.microsoft.com/office/powerpoint/2010/main" val="39459861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9EC0925C-1519-4103-B958-CF9E1CDC5972}"/>
              </a:ext>
            </a:extLst>
          </p:cNvPr>
          <p:cNvGraphicFramePr>
            <a:graphicFrameLocks noGrp="1"/>
          </p:cNvGraphicFramePr>
          <p:nvPr>
            <p:extLst>
              <p:ext uri="{D42A27DB-BD31-4B8C-83A1-F6EECF244321}">
                <p14:modId xmlns:p14="http://schemas.microsoft.com/office/powerpoint/2010/main" val="2951800037"/>
              </p:ext>
            </p:extLst>
          </p:nvPr>
        </p:nvGraphicFramePr>
        <p:xfrm>
          <a:off x="2560314" y="62292"/>
          <a:ext cx="6775450" cy="304800"/>
        </p:xfrm>
        <a:graphic>
          <a:graphicData uri="http://schemas.openxmlformats.org/drawingml/2006/table">
            <a:tbl>
              <a:tblPr firstRow="1" bandRow="1">
                <a:tableStyleId>{5C22544A-7EE6-4342-B048-85BDC9FD1C3A}</a:tableStyleId>
              </a:tblPr>
              <a:tblGrid>
                <a:gridCol w="6775450">
                  <a:extLst>
                    <a:ext uri="{9D8B030D-6E8A-4147-A177-3AD203B41FA5}">
                      <a16:colId xmlns:a16="http://schemas.microsoft.com/office/drawing/2014/main" val="3264076114"/>
                    </a:ext>
                  </a:extLst>
                </a:gridCol>
              </a:tblGrid>
              <a:tr h="0">
                <a:tc>
                  <a:txBody>
                    <a:bodyPr/>
                    <a:lstStyle/>
                    <a:p>
                      <a:pPr>
                        <a:spcAft>
                          <a:spcPts val="0"/>
                        </a:spcAft>
                      </a:pPr>
                      <a:r>
                        <a:rPr lang="en-GB" sz="2000" cap="all">
                          <a:effectLst/>
                        </a:rPr>
                        <a:t>STUDENT FEEDBACK FORM</a:t>
                      </a:r>
                      <a:endParaRPr lang="en-GB" sz="1000">
                        <a:effectLst/>
                        <a:latin typeface="Times New Roman" panose="02020603050405020304" pitchFamily="18" charset="0"/>
                      </a:endParaRPr>
                    </a:p>
                  </a:txBody>
                  <a:tcPr marL="68580" marR="68580" marT="0" marB="0"/>
                </a:tc>
                <a:extLst>
                  <a:ext uri="{0D108BD9-81ED-4DB2-BD59-A6C34878D82A}">
                    <a16:rowId xmlns:a16="http://schemas.microsoft.com/office/drawing/2014/main" val="3921967423"/>
                  </a:ext>
                </a:extLst>
              </a:tr>
            </a:tbl>
          </a:graphicData>
        </a:graphic>
      </p:graphicFrame>
      <p:graphicFrame>
        <p:nvGraphicFramePr>
          <p:cNvPr id="9" name="Table 8">
            <a:extLst>
              <a:ext uri="{FF2B5EF4-FFF2-40B4-BE49-F238E27FC236}">
                <a16:creationId xmlns:a16="http://schemas.microsoft.com/office/drawing/2014/main" id="{E3A63E21-04A9-4060-AC04-53134A20012F}"/>
              </a:ext>
            </a:extLst>
          </p:cNvPr>
          <p:cNvGraphicFramePr>
            <a:graphicFrameLocks noGrp="1"/>
          </p:cNvGraphicFramePr>
          <p:nvPr>
            <p:extLst>
              <p:ext uri="{D42A27DB-BD31-4B8C-83A1-F6EECF244321}">
                <p14:modId xmlns:p14="http://schemas.microsoft.com/office/powerpoint/2010/main" val="3760609007"/>
              </p:ext>
            </p:extLst>
          </p:nvPr>
        </p:nvGraphicFramePr>
        <p:xfrm>
          <a:off x="1287262" y="473476"/>
          <a:ext cx="9052558" cy="6080760"/>
        </p:xfrm>
        <a:graphic>
          <a:graphicData uri="http://schemas.openxmlformats.org/drawingml/2006/table">
            <a:tbl>
              <a:tblPr firstRow="1" bandRow="1">
                <a:tableStyleId>{5C22544A-7EE6-4342-B048-85BDC9FD1C3A}</a:tableStyleId>
              </a:tblPr>
              <a:tblGrid>
                <a:gridCol w="7513861">
                  <a:extLst>
                    <a:ext uri="{9D8B030D-6E8A-4147-A177-3AD203B41FA5}">
                      <a16:colId xmlns:a16="http://schemas.microsoft.com/office/drawing/2014/main" val="4198506404"/>
                    </a:ext>
                  </a:extLst>
                </a:gridCol>
                <a:gridCol w="744779">
                  <a:extLst>
                    <a:ext uri="{9D8B030D-6E8A-4147-A177-3AD203B41FA5}">
                      <a16:colId xmlns:a16="http://schemas.microsoft.com/office/drawing/2014/main" val="2179495838"/>
                    </a:ext>
                  </a:extLst>
                </a:gridCol>
                <a:gridCol w="793918">
                  <a:extLst>
                    <a:ext uri="{9D8B030D-6E8A-4147-A177-3AD203B41FA5}">
                      <a16:colId xmlns:a16="http://schemas.microsoft.com/office/drawing/2014/main" val="1627387966"/>
                    </a:ext>
                  </a:extLst>
                </a:gridCol>
              </a:tblGrid>
              <a:tr h="28275">
                <a:tc>
                  <a:txBody>
                    <a:bodyPr/>
                    <a:lstStyle/>
                    <a:p>
                      <a:pPr>
                        <a:spcAft>
                          <a:spcPts val="0"/>
                        </a:spcAft>
                      </a:pPr>
                      <a:r>
                        <a:rPr lang="en-GB" sz="1100">
                          <a:effectLst/>
                        </a:rPr>
                        <a:t>Generic Assessment Criteria</a:t>
                      </a:r>
                      <a:endParaRPr lang="en-GB" sz="1000">
                        <a:effectLst/>
                        <a:latin typeface="Times New Roman" panose="02020603050405020304" pitchFamily="18" charset="0"/>
                      </a:endParaRPr>
                    </a:p>
                  </a:txBody>
                  <a:tcPr marL="68580" marR="68580" marT="0" marB="0" anchor="ctr"/>
                </a:tc>
                <a:tc>
                  <a:txBody>
                    <a:bodyPr/>
                    <a:lstStyle/>
                    <a:p>
                      <a:pPr marL="21590" marR="71755" algn="ctr">
                        <a:spcAft>
                          <a:spcPts val="0"/>
                        </a:spcAft>
                      </a:pPr>
                      <a:r>
                        <a:rPr lang="en-GB" sz="900">
                          <a:effectLst/>
                        </a:rPr>
                        <a:t>Marks available</a:t>
                      </a:r>
                      <a:endParaRPr lang="en-GB" sz="1000">
                        <a:effectLst/>
                        <a:latin typeface="Times New Roman" panose="02020603050405020304" pitchFamily="18" charset="0"/>
                      </a:endParaRPr>
                    </a:p>
                  </a:txBody>
                  <a:tcPr marL="68580" marR="68580" marT="0" marB="0"/>
                </a:tc>
                <a:tc>
                  <a:txBody>
                    <a:bodyPr/>
                    <a:lstStyle/>
                    <a:p>
                      <a:pPr marL="71755" marR="71755" algn="ctr">
                        <a:spcAft>
                          <a:spcPts val="0"/>
                        </a:spcAft>
                      </a:pPr>
                      <a:r>
                        <a:rPr lang="en-GB" sz="900">
                          <a:effectLst/>
                        </a:rPr>
                        <a:t>Marks</a:t>
                      </a:r>
                      <a:endParaRPr lang="en-GB" sz="1000">
                        <a:effectLst/>
                      </a:endParaRPr>
                    </a:p>
                    <a:p>
                      <a:pPr marL="71755" marR="71755" algn="ctr">
                        <a:spcAft>
                          <a:spcPts val="0"/>
                        </a:spcAft>
                      </a:pPr>
                      <a:r>
                        <a:rPr lang="en-GB" sz="900">
                          <a:effectLst/>
                        </a:rPr>
                        <a:t>awarded</a:t>
                      </a:r>
                      <a:endParaRPr lang="en-GB" sz="1000">
                        <a:effectLst/>
                        <a:latin typeface="Times New Roman" panose="02020603050405020304" pitchFamily="18" charset="0"/>
                      </a:endParaRPr>
                    </a:p>
                  </a:txBody>
                  <a:tcPr marL="68580" marR="68580" marT="0" marB="0" anchor="ctr"/>
                </a:tc>
                <a:extLst>
                  <a:ext uri="{0D108BD9-81ED-4DB2-BD59-A6C34878D82A}">
                    <a16:rowId xmlns:a16="http://schemas.microsoft.com/office/drawing/2014/main" val="3226779416"/>
                  </a:ext>
                </a:extLst>
              </a:tr>
              <a:tr h="0">
                <a:tc>
                  <a:txBody>
                    <a:bodyPr/>
                    <a:lstStyle/>
                    <a:p>
                      <a:pPr>
                        <a:spcAft>
                          <a:spcPts val="0"/>
                        </a:spcAft>
                      </a:pPr>
                      <a:r>
                        <a:rPr lang="en-GB" sz="1000">
                          <a:effectLst/>
                        </a:rPr>
                        <a:t>1. Engagement with Literature Skills</a:t>
                      </a:r>
                    </a:p>
                    <a:p>
                      <a:pPr>
                        <a:spcAft>
                          <a:spcPts val="600"/>
                        </a:spcAft>
                      </a:pPr>
                      <a:r>
                        <a:rPr lang="en-GB" sz="700" dirty="0">
                          <a:effectLst/>
                        </a:rPr>
                        <a:t>.</a:t>
                      </a: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2871291150"/>
                  </a:ext>
                </a:extLst>
              </a:tr>
              <a:tr h="0">
                <a:tc rowSpan="2">
                  <a:txBody>
                    <a:bodyPr/>
                    <a:lstStyle/>
                    <a:p>
                      <a:pPr>
                        <a:spcAft>
                          <a:spcPts val="600"/>
                        </a:spcAft>
                      </a:pPr>
                      <a:endParaRPr lang="en-GB" sz="1000" dirty="0">
                        <a:effectLst/>
                      </a:endParaRPr>
                    </a:p>
                    <a:p>
                      <a:pPr>
                        <a:spcAft>
                          <a:spcPts val="600"/>
                        </a:spcAft>
                      </a:pPr>
                      <a:endParaRPr lang="en-GB" sz="1000" dirty="0">
                        <a:effectLst/>
                      </a:endParaRPr>
                    </a:p>
                    <a:p>
                      <a:pPr>
                        <a:spcAft>
                          <a:spcPts val="600"/>
                        </a:spcAft>
                      </a:pPr>
                      <a:endParaRPr lang="en-GB" sz="1000" dirty="0">
                        <a:effectLst/>
                      </a:endParaRP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rowSpan="2">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812205748"/>
                  </a:ext>
                </a:extLst>
              </a:tr>
              <a:tr h="37700">
                <a:tc vMerge="1">
                  <a:txBody>
                    <a:bodyPr/>
                    <a:lstStyle/>
                    <a:p>
                      <a:endParaRPr lang="en-GB"/>
                    </a:p>
                  </a:txBody>
                  <a:tcPr/>
                </a:tc>
                <a:tc>
                  <a:txBody>
                    <a:bodyPr/>
                    <a:lstStyle/>
                    <a:p>
                      <a:pPr algn="ctr">
                        <a:spcAft>
                          <a:spcPts val="0"/>
                        </a:spcAft>
                      </a:pPr>
                      <a:r>
                        <a:rPr lang="en-GB" sz="1600" dirty="0">
                          <a:effectLst/>
                        </a:rPr>
                        <a:t>10</a:t>
                      </a:r>
                      <a:endParaRPr lang="en-GB" sz="1000" dirty="0">
                        <a:effectLst/>
                        <a:latin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1496626902"/>
                  </a:ext>
                </a:extLst>
              </a:tr>
              <a:tr h="0">
                <a:tc>
                  <a:txBody>
                    <a:bodyPr/>
                    <a:lstStyle/>
                    <a:p>
                      <a:pPr>
                        <a:spcAft>
                          <a:spcPts val="0"/>
                        </a:spcAft>
                      </a:pPr>
                      <a:r>
                        <a:rPr lang="en-GB" sz="1000">
                          <a:effectLst/>
                        </a:rPr>
                        <a:t>2. Knowledge and Understanding Skills</a:t>
                      </a: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42644703"/>
                  </a:ext>
                </a:extLst>
              </a:tr>
              <a:tr h="0">
                <a:tc rowSpan="2">
                  <a:txBody>
                    <a:bodyPr/>
                    <a:lstStyle/>
                    <a:p>
                      <a:pPr>
                        <a:spcAft>
                          <a:spcPts val="600"/>
                        </a:spcAft>
                      </a:pPr>
                      <a:endParaRPr lang="en-GB" sz="1000" dirty="0">
                        <a:effectLst/>
                      </a:endParaRPr>
                    </a:p>
                    <a:p>
                      <a:pPr>
                        <a:spcAft>
                          <a:spcPts val="600"/>
                        </a:spcAft>
                      </a:pPr>
                      <a:endParaRPr lang="en-GB" sz="1000" dirty="0">
                        <a:effectLst/>
                      </a:endParaRPr>
                    </a:p>
                    <a:p>
                      <a:pPr>
                        <a:spcAft>
                          <a:spcPts val="600"/>
                        </a:spcAft>
                      </a:pPr>
                      <a:endParaRPr lang="en-GB" sz="1000" dirty="0">
                        <a:effectLst/>
                      </a:endParaRP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rowSpan="2">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2333812943"/>
                  </a:ext>
                </a:extLst>
              </a:tr>
              <a:tr h="37700">
                <a:tc vMerge="1">
                  <a:txBody>
                    <a:bodyPr/>
                    <a:lstStyle/>
                    <a:p>
                      <a:endParaRPr lang="en-GB"/>
                    </a:p>
                  </a:txBody>
                  <a:tcPr/>
                </a:tc>
                <a:tc>
                  <a:txBody>
                    <a:bodyPr/>
                    <a:lstStyle/>
                    <a:p>
                      <a:pPr algn="ctr">
                        <a:spcAft>
                          <a:spcPts val="0"/>
                        </a:spcAft>
                      </a:pPr>
                      <a:r>
                        <a:rPr lang="en-GB" sz="1600" dirty="0">
                          <a:effectLst/>
                        </a:rPr>
                        <a:t>20</a:t>
                      </a:r>
                      <a:endParaRPr lang="en-GB" sz="1000" dirty="0">
                        <a:effectLst/>
                        <a:latin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2844792363"/>
                  </a:ext>
                </a:extLst>
              </a:tr>
              <a:tr h="0">
                <a:tc>
                  <a:txBody>
                    <a:bodyPr/>
                    <a:lstStyle/>
                    <a:p>
                      <a:pPr>
                        <a:spcAft>
                          <a:spcPts val="0"/>
                        </a:spcAft>
                      </a:pPr>
                      <a:r>
                        <a:rPr lang="en-GB" sz="1000">
                          <a:effectLst/>
                        </a:rPr>
                        <a:t>3. Cognitive and Intellectual Skills</a:t>
                      </a: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2082703707"/>
                  </a:ext>
                </a:extLst>
              </a:tr>
              <a:tr h="0">
                <a:tc rowSpan="2">
                  <a:txBody>
                    <a:bodyPr/>
                    <a:lstStyle/>
                    <a:p>
                      <a:pPr>
                        <a:spcAft>
                          <a:spcPts val="600"/>
                        </a:spcAft>
                      </a:pPr>
                      <a:endParaRPr lang="en-GB" sz="1000" dirty="0">
                        <a:effectLst/>
                      </a:endParaRPr>
                    </a:p>
                    <a:p>
                      <a:pPr>
                        <a:spcAft>
                          <a:spcPts val="600"/>
                        </a:spcAft>
                      </a:pPr>
                      <a:endParaRPr lang="en-GB" sz="1000" dirty="0">
                        <a:effectLst/>
                      </a:endParaRPr>
                    </a:p>
                    <a:p>
                      <a:pPr>
                        <a:spcAft>
                          <a:spcPts val="600"/>
                        </a:spcAft>
                      </a:pPr>
                      <a:endParaRPr lang="en-GB" sz="1000" dirty="0">
                        <a:effectLst/>
                      </a:endParaRP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rowSpan="2">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840758384"/>
                  </a:ext>
                </a:extLst>
              </a:tr>
              <a:tr h="37700">
                <a:tc vMerge="1">
                  <a:txBody>
                    <a:bodyPr/>
                    <a:lstStyle/>
                    <a:p>
                      <a:endParaRPr lang="en-GB"/>
                    </a:p>
                  </a:txBody>
                  <a:tcPr/>
                </a:tc>
                <a:tc>
                  <a:txBody>
                    <a:bodyPr/>
                    <a:lstStyle/>
                    <a:p>
                      <a:pPr algn="ctr">
                        <a:spcAft>
                          <a:spcPts val="0"/>
                        </a:spcAft>
                      </a:pPr>
                      <a:r>
                        <a:rPr lang="en-GB" sz="1600" dirty="0">
                          <a:effectLst/>
                        </a:rPr>
                        <a:t>20</a:t>
                      </a:r>
                      <a:endParaRPr lang="en-GB" sz="1000" dirty="0">
                        <a:effectLst/>
                        <a:latin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1636919440"/>
                  </a:ext>
                </a:extLst>
              </a:tr>
              <a:tr h="0">
                <a:tc>
                  <a:txBody>
                    <a:bodyPr/>
                    <a:lstStyle/>
                    <a:p>
                      <a:pPr>
                        <a:spcAft>
                          <a:spcPts val="0"/>
                        </a:spcAft>
                      </a:pPr>
                      <a:r>
                        <a:rPr lang="en-GB" sz="1000">
                          <a:effectLst/>
                        </a:rPr>
                        <a:t>4. Practical Application Skills</a:t>
                      </a: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1948852931"/>
                  </a:ext>
                </a:extLst>
              </a:tr>
              <a:tr h="0">
                <a:tc rowSpan="2">
                  <a:txBody>
                    <a:bodyPr/>
                    <a:lstStyle/>
                    <a:p>
                      <a:pPr>
                        <a:spcAft>
                          <a:spcPts val="600"/>
                        </a:spcAft>
                      </a:pPr>
                      <a:endParaRPr lang="en-GB" sz="1000" dirty="0">
                        <a:effectLst/>
                      </a:endParaRPr>
                    </a:p>
                    <a:p>
                      <a:pPr>
                        <a:spcAft>
                          <a:spcPts val="600"/>
                        </a:spcAft>
                      </a:pPr>
                      <a:endParaRPr lang="en-GB" sz="1000" dirty="0">
                        <a:effectLst/>
                      </a:endParaRPr>
                    </a:p>
                    <a:p>
                      <a:pPr>
                        <a:spcAft>
                          <a:spcPts val="600"/>
                        </a:spcAft>
                      </a:pPr>
                      <a:endParaRPr lang="en-GB" sz="1000" dirty="0">
                        <a:effectLst/>
                      </a:endParaRP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rowSpan="2">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143265522"/>
                  </a:ext>
                </a:extLst>
              </a:tr>
              <a:tr h="37700">
                <a:tc vMerge="1">
                  <a:txBody>
                    <a:bodyPr/>
                    <a:lstStyle/>
                    <a:p>
                      <a:endParaRPr lang="en-GB"/>
                    </a:p>
                  </a:txBody>
                  <a:tcPr/>
                </a:tc>
                <a:tc>
                  <a:txBody>
                    <a:bodyPr/>
                    <a:lstStyle/>
                    <a:p>
                      <a:pPr algn="ctr">
                        <a:spcAft>
                          <a:spcPts val="0"/>
                        </a:spcAft>
                      </a:pPr>
                      <a:r>
                        <a:rPr lang="en-GB" sz="1600" dirty="0">
                          <a:effectLst/>
                        </a:rPr>
                        <a:t>20</a:t>
                      </a:r>
                      <a:endParaRPr lang="en-GB" sz="1000" dirty="0">
                        <a:effectLst/>
                        <a:latin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3801088929"/>
                  </a:ext>
                </a:extLst>
              </a:tr>
              <a:tr h="0">
                <a:tc>
                  <a:txBody>
                    <a:bodyPr/>
                    <a:lstStyle/>
                    <a:p>
                      <a:pPr>
                        <a:spcAft>
                          <a:spcPts val="0"/>
                        </a:spcAft>
                      </a:pPr>
                      <a:r>
                        <a:rPr lang="en-GB" sz="1000">
                          <a:effectLst/>
                        </a:rPr>
                        <a:t>5. Transferable Skills for Life and Professional Practice</a:t>
                      </a: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309201774"/>
                  </a:ext>
                </a:extLst>
              </a:tr>
              <a:tr h="0">
                <a:tc rowSpan="2">
                  <a:txBody>
                    <a:bodyPr/>
                    <a:lstStyle/>
                    <a:p>
                      <a:pPr>
                        <a:spcAft>
                          <a:spcPts val="600"/>
                        </a:spcAft>
                      </a:pPr>
                      <a:endParaRPr lang="en-GB" sz="1000" dirty="0">
                        <a:effectLst/>
                      </a:endParaRPr>
                    </a:p>
                    <a:p>
                      <a:pPr>
                        <a:spcAft>
                          <a:spcPts val="600"/>
                        </a:spcAft>
                      </a:pPr>
                      <a:endParaRPr lang="en-GB" sz="1000" dirty="0">
                        <a:effectLst/>
                      </a:endParaRPr>
                    </a:p>
                    <a:p>
                      <a:pPr>
                        <a:spcAft>
                          <a:spcPts val="600"/>
                        </a:spcAft>
                      </a:pPr>
                      <a:endParaRPr lang="en-GB" sz="1000" dirty="0">
                        <a:effectLst/>
                      </a:endParaRPr>
                    </a:p>
                    <a:p>
                      <a:pPr>
                        <a:spcAft>
                          <a:spcPts val="600"/>
                        </a:spcAft>
                      </a:pPr>
                      <a:endParaRPr lang="en-GB" sz="1000" dirty="0">
                        <a:effectLst/>
                        <a:latin typeface="Times New Roman" panose="02020603050405020304" pitchFamily="18" charset="0"/>
                      </a:endParaRPr>
                    </a:p>
                  </a:txBody>
                  <a:tcPr marL="68580" marR="68580" marT="0" marB="0"/>
                </a:tc>
                <a:tc>
                  <a:txBody>
                    <a:bodyPr/>
                    <a:lstStyle/>
                    <a:p>
                      <a:pPr algn="ctr">
                        <a:spcAft>
                          <a:spcPts val="0"/>
                        </a:spcAft>
                      </a:pPr>
                      <a:r>
                        <a:rPr lang="en-GB" sz="1600" dirty="0">
                          <a:effectLst/>
                        </a:rPr>
                        <a:t>30</a:t>
                      </a:r>
                      <a:endParaRPr lang="en-GB" sz="1000" dirty="0">
                        <a:effectLst/>
                        <a:latin typeface="Times New Roman" panose="02020603050405020304" pitchFamily="18" charset="0"/>
                      </a:endParaRPr>
                    </a:p>
                  </a:txBody>
                  <a:tcPr marL="68580" marR="68580" marT="0" marB="0"/>
                </a:tc>
                <a:tc rowSpan="2">
                  <a:txBody>
                    <a:bodyPr/>
                    <a:lstStyle/>
                    <a:p>
                      <a:pPr algn="ctr">
                        <a:spcAft>
                          <a:spcPts val="0"/>
                        </a:spcAft>
                      </a:pPr>
                      <a:endParaRPr lang="en-GB" sz="1000" dirty="0">
                        <a:effectLst/>
                        <a:latin typeface="Times New Roman" panose="02020603050405020304" pitchFamily="18" charset="0"/>
                      </a:endParaRPr>
                    </a:p>
                  </a:txBody>
                  <a:tcPr marL="68580" marR="68580" marT="0" marB="0"/>
                </a:tc>
                <a:extLst>
                  <a:ext uri="{0D108BD9-81ED-4DB2-BD59-A6C34878D82A}">
                    <a16:rowId xmlns:a16="http://schemas.microsoft.com/office/drawing/2014/main" val="1397801897"/>
                  </a:ext>
                </a:extLst>
              </a:tr>
              <a:tr h="0">
                <a:tc vMerge="1">
                  <a:txBody>
                    <a:bodyPr/>
                    <a:lstStyle/>
                    <a:p>
                      <a:endParaRPr lang="en-GB"/>
                    </a:p>
                  </a:txBody>
                  <a:tcPr/>
                </a:tc>
                <a:tc>
                  <a:txBody>
                    <a:bodyPr/>
                    <a:lstStyle/>
                    <a:p>
                      <a:pPr algn="ctr">
                        <a:spcAft>
                          <a:spcPts val="0"/>
                        </a:spcAft>
                      </a:pPr>
                      <a:endParaRPr lang="en-GB" sz="1000" dirty="0">
                        <a:effectLst/>
                        <a:latin typeface="Times New Roman" panose="02020603050405020304" pitchFamily="18" charset="0"/>
                      </a:endParaRPr>
                    </a:p>
                  </a:txBody>
                  <a:tcPr marL="68580" marR="68580" marT="0" marB="0"/>
                </a:tc>
                <a:tc vMerge="1">
                  <a:txBody>
                    <a:bodyPr/>
                    <a:lstStyle/>
                    <a:p>
                      <a:endParaRPr lang="en-GB"/>
                    </a:p>
                  </a:txBody>
                  <a:tcPr/>
                </a:tc>
                <a:extLst>
                  <a:ext uri="{0D108BD9-81ED-4DB2-BD59-A6C34878D82A}">
                    <a16:rowId xmlns:a16="http://schemas.microsoft.com/office/drawing/2014/main" val="3098800148"/>
                  </a:ext>
                </a:extLst>
              </a:tr>
            </a:tbl>
          </a:graphicData>
        </a:graphic>
      </p:graphicFrame>
      <p:sp>
        <p:nvSpPr>
          <p:cNvPr id="2" name="Footer Placeholder 1">
            <a:extLst>
              <a:ext uri="{FF2B5EF4-FFF2-40B4-BE49-F238E27FC236}">
                <a16:creationId xmlns:a16="http://schemas.microsoft.com/office/drawing/2014/main" id="{64158417-7820-48EB-8D5F-D6E93F48C4D8}"/>
              </a:ext>
            </a:extLst>
          </p:cNvPr>
          <p:cNvSpPr>
            <a:spLocks noGrp="1"/>
          </p:cNvSpPr>
          <p:nvPr>
            <p:ph type="ftr" sz="quarter" idx="11"/>
          </p:nvPr>
        </p:nvSpPr>
        <p:spPr/>
        <p:txBody>
          <a:bodyPr/>
          <a:lstStyle/>
          <a:p>
            <a:r>
              <a:rPr lang="en-GB"/>
              <a:t>BMOE6002 1901242</a:t>
            </a:r>
          </a:p>
        </p:txBody>
      </p:sp>
      <p:sp>
        <p:nvSpPr>
          <p:cNvPr id="3" name="Slide Number Placeholder 2">
            <a:extLst>
              <a:ext uri="{FF2B5EF4-FFF2-40B4-BE49-F238E27FC236}">
                <a16:creationId xmlns:a16="http://schemas.microsoft.com/office/drawing/2014/main" id="{69D28171-9569-40D0-8A57-CFB63CEC4090}"/>
              </a:ext>
            </a:extLst>
          </p:cNvPr>
          <p:cNvSpPr>
            <a:spLocks noGrp="1"/>
          </p:cNvSpPr>
          <p:nvPr>
            <p:ph type="sldNum" sz="quarter" idx="12"/>
          </p:nvPr>
        </p:nvSpPr>
        <p:spPr/>
        <p:txBody>
          <a:bodyPr/>
          <a:lstStyle/>
          <a:p>
            <a:fld id="{35747434-7036-48DB-A148-6B3D8EE75CDA}" type="slidenum">
              <a:rPr lang="en-US" smtClean="0"/>
              <a:t>2</a:t>
            </a:fld>
            <a:endParaRPr lang="en-GB"/>
          </a:p>
        </p:txBody>
      </p:sp>
    </p:spTree>
    <p:extLst>
      <p:ext uri="{BB962C8B-B14F-4D97-AF65-F5344CB8AC3E}">
        <p14:creationId xmlns:p14="http://schemas.microsoft.com/office/powerpoint/2010/main" val="9508196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0FFC598C-25D8-4D75-BB75-C1352BC5321E}"/>
              </a:ext>
            </a:extLst>
          </p:cNvPr>
          <p:cNvGraphicFramePr>
            <a:graphicFrameLocks noGrp="1"/>
          </p:cNvGraphicFramePr>
          <p:nvPr>
            <p:extLst>
              <p:ext uri="{D42A27DB-BD31-4B8C-83A1-F6EECF244321}">
                <p14:modId xmlns:p14="http://schemas.microsoft.com/office/powerpoint/2010/main" val="853159041"/>
              </p:ext>
            </p:extLst>
          </p:nvPr>
        </p:nvGraphicFramePr>
        <p:xfrm>
          <a:off x="2065314" y="1796750"/>
          <a:ext cx="7872044" cy="2616677"/>
        </p:xfrm>
        <a:graphic>
          <a:graphicData uri="http://schemas.openxmlformats.org/drawingml/2006/table">
            <a:tbl>
              <a:tblPr firstRow="1" bandRow="1">
                <a:tableStyleId>{5C22544A-7EE6-4342-B048-85BDC9FD1C3A}</a:tableStyleId>
              </a:tblPr>
              <a:tblGrid>
                <a:gridCol w="5950909">
                  <a:extLst>
                    <a:ext uri="{9D8B030D-6E8A-4147-A177-3AD203B41FA5}">
                      <a16:colId xmlns:a16="http://schemas.microsoft.com/office/drawing/2014/main" val="2428311220"/>
                    </a:ext>
                  </a:extLst>
                </a:gridCol>
                <a:gridCol w="629253">
                  <a:extLst>
                    <a:ext uri="{9D8B030D-6E8A-4147-A177-3AD203B41FA5}">
                      <a16:colId xmlns:a16="http://schemas.microsoft.com/office/drawing/2014/main" val="886307847"/>
                    </a:ext>
                  </a:extLst>
                </a:gridCol>
                <a:gridCol w="251308">
                  <a:extLst>
                    <a:ext uri="{9D8B030D-6E8A-4147-A177-3AD203B41FA5}">
                      <a16:colId xmlns:a16="http://schemas.microsoft.com/office/drawing/2014/main" val="2998165416"/>
                    </a:ext>
                  </a:extLst>
                </a:gridCol>
                <a:gridCol w="1040574">
                  <a:extLst>
                    <a:ext uri="{9D8B030D-6E8A-4147-A177-3AD203B41FA5}">
                      <a16:colId xmlns:a16="http://schemas.microsoft.com/office/drawing/2014/main" val="3930749857"/>
                    </a:ext>
                  </a:extLst>
                </a:gridCol>
              </a:tblGrid>
              <a:tr h="1046671">
                <a:tc rowSpan="3">
                  <a:txBody>
                    <a:bodyPr/>
                    <a:lstStyle/>
                    <a:p>
                      <a:pPr algn="l">
                        <a:spcAft>
                          <a:spcPts val="0"/>
                        </a:spcAft>
                      </a:pPr>
                      <a:r>
                        <a:rPr lang="en-GB" sz="1100">
                          <a:effectLst/>
                        </a:rPr>
                        <a:t>Assessment Mark (</a:t>
                      </a:r>
                      <a:r>
                        <a:rPr lang="en-GB" sz="800">
                          <a:effectLst/>
                        </a:rPr>
                        <a:t>Assessment marks are subject to ratification at the Exam Board.  These comments and marks are to give feedback on module work and are for guidance only until they are confirmed. )</a:t>
                      </a:r>
                      <a:endParaRPr lang="en-GB" sz="1000">
                        <a:effectLst/>
                        <a:latin typeface="Times New Roman" panose="02020603050405020304" pitchFamily="18" charset="0"/>
                      </a:endParaRPr>
                    </a:p>
                  </a:txBody>
                  <a:tcPr marL="68580" marR="68580" marT="0" marB="0" anchor="ctr"/>
                </a:tc>
                <a:tc gridSpan="2">
                  <a:txBody>
                    <a:bodyPr/>
                    <a:lstStyle/>
                    <a:p>
                      <a:pPr algn="l">
                        <a:spcAft>
                          <a:spcPts val="0"/>
                        </a:spcAft>
                      </a:pPr>
                      <a:r>
                        <a:rPr lang="en-GB" sz="800">
                          <a:effectLst/>
                        </a:rPr>
                        <a:t>Late Submission Penalties (tick if appropriate)</a:t>
                      </a:r>
                      <a:endParaRPr lang="en-GB" sz="1000">
                        <a:effectLst/>
                        <a:latin typeface="Times New Roman" panose="02020603050405020304" pitchFamily="18" charset="0"/>
                      </a:endParaRPr>
                    </a:p>
                  </a:txBody>
                  <a:tcPr marL="68580" marR="68580" marT="0" marB="0" anchor="b"/>
                </a:tc>
                <a:tc hMerge="1">
                  <a:txBody>
                    <a:bodyPr/>
                    <a:lstStyle/>
                    <a:p>
                      <a:endParaRPr lang="en-GB"/>
                    </a:p>
                  </a:txBody>
                  <a:tcPr/>
                </a:tc>
                <a:tc rowSpan="3">
                  <a:txBody>
                    <a:bodyPr/>
                    <a:lstStyle/>
                    <a:p>
                      <a:pPr algn="r">
                        <a:spcAft>
                          <a:spcPts val="0"/>
                        </a:spcAft>
                      </a:pPr>
                      <a:r>
                        <a:rPr lang="en-GB" sz="1000">
                          <a:effectLst/>
                        </a:rPr>
                        <a:t>%</a:t>
                      </a:r>
                      <a:endParaRPr lang="en-GB" sz="1000">
                        <a:effectLst/>
                        <a:latin typeface="Times New Roman" panose="02020603050405020304" pitchFamily="18" charset="0"/>
                      </a:endParaRPr>
                    </a:p>
                  </a:txBody>
                  <a:tcPr marL="68580" marR="68580" marT="0" marB="0" anchor="ctr"/>
                </a:tc>
                <a:extLst>
                  <a:ext uri="{0D108BD9-81ED-4DB2-BD59-A6C34878D82A}">
                    <a16:rowId xmlns:a16="http://schemas.microsoft.com/office/drawing/2014/main" val="2042107118"/>
                  </a:ext>
                </a:extLst>
              </a:tr>
              <a:tr h="785003">
                <a:tc vMerge="1">
                  <a:txBody>
                    <a:bodyPr/>
                    <a:lstStyle/>
                    <a:p>
                      <a:endParaRPr lang="en-GB"/>
                    </a:p>
                  </a:txBody>
                  <a:tcPr/>
                </a:tc>
                <a:tc>
                  <a:txBody>
                    <a:bodyPr/>
                    <a:lstStyle/>
                    <a:p>
                      <a:pPr algn="l">
                        <a:spcAft>
                          <a:spcPts val="0"/>
                        </a:spcAft>
                      </a:pPr>
                      <a:r>
                        <a:rPr lang="en-GB" sz="800">
                          <a:effectLst/>
                        </a:rPr>
                        <a:t>Up to 1 week late (</a:t>
                      </a:r>
                      <a:r>
                        <a:rPr lang="en-GB" sz="600">
                          <a:effectLst/>
                        </a:rPr>
                        <a:t>40% Max)</a:t>
                      </a:r>
                      <a:endParaRPr lang="en-GB" sz="1000">
                        <a:effectLst/>
                        <a:latin typeface="Times New Roman" panose="02020603050405020304" pitchFamily="18" charset="0"/>
                      </a:endParaRPr>
                    </a:p>
                  </a:txBody>
                  <a:tcPr marL="68580" marR="68580" marT="0" marB="0" anchor="b"/>
                </a:tc>
                <a:tc>
                  <a:txBody>
                    <a:bodyPr/>
                    <a:lstStyle/>
                    <a:p>
                      <a:pPr algn="ctr">
                        <a:spcAft>
                          <a:spcPts val="0"/>
                        </a:spcAft>
                      </a:pPr>
                      <a:r>
                        <a:rPr lang="en-GB" sz="600">
                          <a:effectLst/>
                        </a:rPr>
                        <a:t> </a:t>
                      </a:r>
                      <a:endParaRPr lang="en-GB" sz="1000">
                        <a:effectLst/>
                        <a:latin typeface="Times New Roman" panose="02020603050405020304" pitchFamily="18" charset="0"/>
                      </a:endParaRPr>
                    </a:p>
                  </a:txBody>
                  <a:tcPr marL="68580" marR="68580" marT="0" marB="0" anchor="b"/>
                </a:tc>
                <a:tc vMerge="1">
                  <a:txBody>
                    <a:bodyPr/>
                    <a:lstStyle/>
                    <a:p>
                      <a:endParaRPr lang="en-GB"/>
                    </a:p>
                  </a:txBody>
                  <a:tcPr/>
                </a:tc>
                <a:extLst>
                  <a:ext uri="{0D108BD9-81ED-4DB2-BD59-A6C34878D82A}">
                    <a16:rowId xmlns:a16="http://schemas.microsoft.com/office/drawing/2014/main" val="2025867495"/>
                  </a:ext>
                </a:extLst>
              </a:tr>
              <a:tr h="785003">
                <a:tc vMerge="1">
                  <a:txBody>
                    <a:bodyPr/>
                    <a:lstStyle/>
                    <a:p>
                      <a:endParaRPr lang="en-GB"/>
                    </a:p>
                  </a:txBody>
                  <a:tcPr/>
                </a:tc>
                <a:tc>
                  <a:txBody>
                    <a:bodyPr/>
                    <a:lstStyle/>
                    <a:p>
                      <a:pPr algn="l">
                        <a:spcAft>
                          <a:spcPts val="0"/>
                        </a:spcAft>
                      </a:pPr>
                      <a:r>
                        <a:rPr lang="en-GB" sz="800">
                          <a:effectLst/>
                        </a:rPr>
                        <a:t>Over 1 week late (</a:t>
                      </a:r>
                      <a:r>
                        <a:rPr lang="en-GB" sz="600">
                          <a:effectLst/>
                        </a:rPr>
                        <a:t>0%)</a:t>
                      </a:r>
                      <a:endParaRPr lang="en-GB" sz="1000">
                        <a:effectLst/>
                        <a:latin typeface="Times New Roman" panose="02020603050405020304" pitchFamily="18" charset="0"/>
                      </a:endParaRPr>
                    </a:p>
                  </a:txBody>
                  <a:tcPr marL="68580" marR="68580" marT="0" marB="0" anchor="b"/>
                </a:tc>
                <a:tc>
                  <a:txBody>
                    <a:bodyPr/>
                    <a:lstStyle/>
                    <a:p>
                      <a:pPr algn="ctr">
                        <a:spcAft>
                          <a:spcPts val="0"/>
                        </a:spcAft>
                      </a:pPr>
                      <a:r>
                        <a:rPr lang="en-GB" sz="600">
                          <a:effectLst/>
                        </a:rPr>
                        <a:t> </a:t>
                      </a:r>
                      <a:endParaRPr lang="en-GB" sz="1000">
                        <a:effectLst/>
                        <a:latin typeface="Times New Roman" panose="02020603050405020304" pitchFamily="18" charset="0"/>
                      </a:endParaRPr>
                    </a:p>
                  </a:txBody>
                  <a:tcPr marL="68580" marR="68580" marT="0" marB="0" anchor="b"/>
                </a:tc>
                <a:tc vMerge="1">
                  <a:txBody>
                    <a:bodyPr/>
                    <a:lstStyle/>
                    <a:p>
                      <a:endParaRPr lang="en-GB"/>
                    </a:p>
                  </a:txBody>
                  <a:tcPr/>
                </a:tc>
                <a:extLst>
                  <a:ext uri="{0D108BD9-81ED-4DB2-BD59-A6C34878D82A}">
                    <a16:rowId xmlns:a16="http://schemas.microsoft.com/office/drawing/2014/main" val="2412186420"/>
                  </a:ext>
                </a:extLst>
              </a:tr>
            </a:tbl>
          </a:graphicData>
        </a:graphic>
      </p:graphicFrame>
      <p:sp>
        <p:nvSpPr>
          <p:cNvPr id="2" name="Footer Placeholder 1">
            <a:extLst>
              <a:ext uri="{FF2B5EF4-FFF2-40B4-BE49-F238E27FC236}">
                <a16:creationId xmlns:a16="http://schemas.microsoft.com/office/drawing/2014/main" id="{1044C717-FFEB-479A-A4D2-F7BE07051A55}"/>
              </a:ext>
            </a:extLst>
          </p:cNvPr>
          <p:cNvSpPr>
            <a:spLocks noGrp="1"/>
          </p:cNvSpPr>
          <p:nvPr>
            <p:ph type="ftr" sz="quarter" idx="11"/>
          </p:nvPr>
        </p:nvSpPr>
        <p:spPr/>
        <p:txBody>
          <a:bodyPr/>
          <a:lstStyle/>
          <a:p>
            <a:r>
              <a:rPr lang="en-GB"/>
              <a:t>BMOE6002 1901242</a:t>
            </a:r>
          </a:p>
        </p:txBody>
      </p:sp>
      <p:sp>
        <p:nvSpPr>
          <p:cNvPr id="3" name="Slide Number Placeholder 2">
            <a:extLst>
              <a:ext uri="{FF2B5EF4-FFF2-40B4-BE49-F238E27FC236}">
                <a16:creationId xmlns:a16="http://schemas.microsoft.com/office/drawing/2014/main" id="{6167CB79-19AF-41DB-A180-0D564B173527}"/>
              </a:ext>
            </a:extLst>
          </p:cNvPr>
          <p:cNvSpPr>
            <a:spLocks noGrp="1"/>
          </p:cNvSpPr>
          <p:nvPr>
            <p:ph type="sldNum" sz="quarter" idx="12"/>
          </p:nvPr>
        </p:nvSpPr>
        <p:spPr/>
        <p:txBody>
          <a:bodyPr/>
          <a:lstStyle/>
          <a:p>
            <a:fld id="{35747434-7036-48DB-A148-6B3D8EE75CDA}" type="slidenum">
              <a:rPr lang="en-US" smtClean="0"/>
              <a:t>3</a:t>
            </a:fld>
            <a:endParaRPr lang="en-GB"/>
          </a:p>
        </p:txBody>
      </p:sp>
    </p:spTree>
    <p:extLst>
      <p:ext uri="{BB962C8B-B14F-4D97-AF65-F5344CB8AC3E}">
        <p14:creationId xmlns:p14="http://schemas.microsoft.com/office/powerpoint/2010/main" val="1314626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outdoor, person, people, group&#10;&#10;Description automatically generated">
            <a:extLst>
              <a:ext uri="{FF2B5EF4-FFF2-40B4-BE49-F238E27FC236}">
                <a16:creationId xmlns:a16="http://schemas.microsoft.com/office/drawing/2014/main" id="{A8D4CA8F-5B07-4232-976B-1F05117E858D}"/>
              </a:ext>
            </a:extLst>
          </p:cNvPr>
          <p:cNvPicPr>
            <a:picLocks noChangeAspect="1"/>
          </p:cNvPicPr>
          <p:nvPr/>
        </p:nvPicPr>
        <p:blipFill rotWithShape="1">
          <a:blip r:embed="rId2">
            <a:alphaModFix amt="40000"/>
          </a:blip>
          <a:srcRect t="12134" r="-1" b="3574"/>
          <a:stretch/>
        </p:blipFill>
        <p:spPr>
          <a:xfrm>
            <a:off x="1525" y="10"/>
            <a:ext cx="12188951" cy="6857990"/>
          </a:xfrm>
          <a:prstGeom prst="rect">
            <a:avLst/>
          </a:prstGeom>
        </p:spPr>
      </p:pic>
      <p:sp>
        <p:nvSpPr>
          <p:cNvPr id="2" name="Title 1"/>
          <p:cNvSpPr>
            <a:spLocks noGrp="1"/>
          </p:cNvSpPr>
          <p:nvPr>
            <p:ph type="ctrTitle"/>
          </p:nvPr>
        </p:nvSpPr>
        <p:spPr>
          <a:xfrm>
            <a:off x="2562606" y="1122363"/>
            <a:ext cx="7063739" cy="2387600"/>
          </a:xfrm>
        </p:spPr>
        <p:txBody>
          <a:bodyPr>
            <a:normAutofit/>
          </a:bodyPr>
          <a:lstStyle/>
          <a:p>
            <a:r>
              <a:rPr lang="en-GB">
                <a:solidFill>
                  <a:srgbClr val="FFFFFF"/>
                </a:solidFill>
                <a:cs typeface="Calibri Light"/>
              </a:rPr>
              <a:t>Unit of Work preparing for residential visit.</a:t>
            </a:r>
            <a:endParaRPr lang="en-GB">
              <a:solidFill>
                <a:srgbClr val="FFFFFF"/>
              </a:solidFill>
            </a:endParaRPr>
          </a:p>
        </p:txBody>
      </p:sp>
      <p:sp>
        <p:nvSpPr>
          <p:cNvPr id="3" name="Subtitle 2"/>
          <p:cNvSpPr>
            <a:spLocks noGrp="1"/>
          </p:cNvSpPr>
          <p:nvPr>
            <p:ph type="subTitle" idx="1"/>
          </p:nvPr>
        </p:nvSpPr>
        <p:spPr>
          <a:xfrm>
            <a:off x="2562606" y="3602038"/>
            <a:ext cx="7063739" cy="1655762"/>
          </a:xfrm>
        </p:spPr>
        <p:txBody>
          <a:bodyPr vert="horz" lIns="91440" tIns="45720" rIns="91440" bIns="45720" rtlCol="0">
            <a:normAutofit/>
          </a:bodyPr>
          <a:lstStyle/>
          <a:p>
            <a:r>
              <a:rPr lang="en-GB">
                <a:solidFill>
                  <a:srgbClr val="FFFFFF"/>
                </a:solidFill>
                <a:cs typeface="Calibri"/>
              </a:rPr>
              <a:t>Alisha John </a:t>
            </a:r>
            <a:endParaRPr lang="en-GB">
              <a:solidFill>
                <a:srgbClr val="FFFFFF"/>
              </a:solidFill>
            </a:endParaRPr>
          </a:p>
        </p:txBody>
      </p:sp>
      <p:sp>
        <p:nvSpPr>
          <p:cNvPr id="5" name="Footer Placeholder 4">
            <a:extLst>
              <a:ext uri="{FF2B5EF4-FFF2-40B4-BE49-F238E27FC236}">
                <a16:creationId xmlns:a16="http://schemas.microsoft.com/office/drawing/2014/main" id="{DC7103C4-0456-43CA-816E-06CAAABCA350}"/>
              </a:ext>
            </a:extLst>
          </p:cNvPr>
          <p:cNvSpPr>
            <a:spLocks noGrp="1"/>
          </p:cNvSpPr>
          <p:nvPr>
            <p:ph type="ftr" sz="quarter" idx="11"/>
          </p:nvPr>
        </p:nvSpPr>
        <p:spPr/>
        <p:txBody>
          <a:bodyPr/>
          <a:lstStyle/>
          <a:p>
            <a:r>
              <a:rPr lang="en-GB"/>
              <a:t>BMOE6002 1901242</a:t>
            </a:r>
          </a:p>
        </p:txBody>
      </p:sp>
      <p:sp>
        <p:nvSpPr>
          <p:cNvPr id="6" name="Slide Number Placeholder 5">
            <a:extLst>
              <a:ext uri="{FF2B5EF4-FFF2-40B4-BE49-F238E27FC236}">
                <a16:creationId xmlns:a16="http://schemas.microsoft.com/office/drawing/2014/main" id="{A78A4D37-F9C0-4840-AA60-88CF7615C748}"/>
              </a:ext>
            </a:extLst>
          </p:cNvPr>
          <p:cNvSpPr>
            <a:spLocks noGrp="1"/>
          </p:cNvSpPr>
          <p:nvPr>
            <p:ph type="sldNum" sz="quarter" idx="12"/>
          </p:nvPr>
        </p:nvSpPr>
        <p:spPr/>
        <p:txBody>
          <a:bodyPr/>
          <a:lstStyle/>
          <a:p>
            <a:fld id="{35747434-7036-48DB-A148-6B3D8EE75CDA}" type="slidenum">
              <a:rPr lang="en-US" smtClean="0"/>
              <a:t>4</a:t>
            </a:fld>
            <a:endParaRPr lang="en-GB"/>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92000"/>
                <a:satMod val="169000"/>
                <a:lumMod val="164000"/>
              </a:schemeClr>
            </a:gs>
            <a:gs pos="100000">
              <a:schemeClr val="bg2">
                <a:shade val="96000"/>
                <a:satMod val="120000"/>
                <a:lumMod val="90000"/>
              </a:schemeClr>
            </a:gs>
          </a:gsLst>
          <a:path path="circle">
            <a:fillToRect b="100000"/>
          </a:path>
        </a:gra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2C33F367-76E5-4D2A-96B1-4FD443CDD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dk2">
                  <a:tint val="97000"/>
                  <a:hueMod val="92000"/>
                  <a:satMod val="169000"/>
                  <a:lumMod val="164000"/>
                </a:schemeClr>
              </a:gs>
              <a:gs pos="100000">
                <a:schemeClr val="dk2">
                  <a:shade val="96000"/>
                  <a:satMod val="120000"/>
                  <a:lumMod val="90000"/>
                </a:schemeClr>
              </a:gs>
            </a:gsLst>
            <a:lin ang="6120000" scaled="1"/>
          </a:gradFill>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53" name="Snip Diagonal Corner Rectangle 21">
            <a:extLst>
              <a:ext uri="{FF2B5EF4-FFF2-40B4-BE49-F238E27FC236}">
                <a16:creationId xmlns:a16="http://schemas.microsoft.com/office/drawing/2014/main" id="{6F769419-3E73-449D-B62A-0CDEC946A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8129873" cy="6858002"/>
          </a:xfrm>
          <a:prstGeom prst="snip2DiagRect">
            <a:avLst>
              <a:gd name="adj1" fmla="val 0"/>
              <a:gd name="adj2" fmla="val 0"/>
            </a:avLst>
          </a:prstGeom>
          <a:solidFill>
            <a:schemeClr val="bg1">
              <a:alpha val="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ooter Placeholder 31">
            <a:extLst>
              <a:ext uri="{FF2B5EF4-FFF2-40B4-BE49-F238E27FC236}">
                <a16:creationId xmlns:a16="http://schemas.microsoft.com/office/drawing/2014/main" id="{324E06B4-9846-4109-9195-D2EDF84A6739}"/>
              </a:ext>
            </a:extLst>
          </p:cNvPr>
          <p:cNvSpPr>
            <a:spLocks noGrp="1"/>
          </p:cNvSpPr>
          <p:nvPr>
            <p:ph type="ftr" sz="quarter" idx="11"/>
          </p:nvPr>
        </p:nvSpPr>
        <p:spPr>
          <a:xfrm>
            <a:off x="684212" y="6172200"/>
            <a:ext cx="7543800" cy="365125"/>
          </a:xfrm>
        </p:spPr>
        <p:txBody>
          <a:bodyPr>
            <a:normAutofit/>
          </a:bodyPr>
          <a:lstStyle/>
          <a:p>
            <a:pPr>
              <a:spcAft>
                <a:spcPts val="600"/>
              </a:spcAft>
            </a:pPr>
            <a:r>
              <a:rPr lang="en-GB">
                <a:solidFill>
                  <a:srgbClr val="0A304A"/>
                </a:solidFill>
              </a:rPr>
              <a:t>BMOE6002 1901242</a:t>
            </a:r>
          </a:p>
        </p:txBody>
      </p:sp>
      <p:sp>
        <p:nvSpPr>
          <p:cNvPr id="33" name="Slide Number Placeholder 32">
            <a:extLst>
              <a:ext uri="{FF2B5EF4-FFF2-40B4-BE49-F238E27FC236}">
                <a16:creationId xmlns:a16="http://schemas.microsoft.com/office/drawing/2014/main" id="{1E0E7C80-0F4E-4BE9-9C5C-E2E6DC03D834}"/>
              </a:ext>
            </a:extLst>
          </p:cNvPr>
          <p:cNvSpPr>
            <a:spLocks noGrp="1"/>
          </p:cNvSpPr>
          <p:nvPr>
            <p:ph type="sldNum" sz="quarter" idx="12"/>
          </p:nvPr>
        </p:nvSpPr>
        <p:spPr>
          <a:xfrm>
            <a:off x="10363200" y="5578475"/>
            <a:ext cx="1142245" cy="669925"/>
          </a:xfrm>
        </p:spPr>
        <p:txBody>
          <a:bodyPr>
            <a:normAutofit/>
          </a:bodyPr>
          <a:lstStyle/>
          <a:p>
            <a:pPr>
              <a:spcAft>
                <a:spcPts val="600"/>
              </a:spcAft>
            </a:pPr>
            <a:fld id="{35747434-7036-48DB-A148-6B3D8EE75CDA}" type="slidenum">
              <a:rPr lang="en-US">
                <a:solidFill>
                  <a:srgbClr val="0A304A"/>
                </a:solidFill>
              </a:rPr>
              <a:pPr>
                <a:spcAft>
                  <a:spcPts val="600"/>
                </a:spcAft>
              </a:pPr>
              <a:t>5</a:t>
            </a:fld>
            <a:endParaRPr lang="en-GB">
              <a:solidFill>
                <a:srgbClr val="0A304A"/>
              </a:solidFill>
            </a:endParaRPr>
          </a:p>
        </p:txBody>
      </p:sp>
      <p:grpSp>
        <p:nvGrpSpPr>
          <p:cNvPr id="55" name="Group 54">
            <a:extLst>
              <a:ext uri="{FF2B5EF4-FFF2-40B4-BE49-F238E27FC236}">
                <a16:creationId xmlns:a16="http://schemas.microsoft.com/office/drawing/2014/main" id="{A6515200-42F9-488F-9895-6CDBCD1E87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56" name="Straight Connector 55">
              <a:extLst>
                <a:ext uri="{FF2B5EF4-FFF2-40B4-BE49-F238E27FC236}">
                  <a16:creationId xmlns:a16="http://schemas.microsoft.com/office/drawing/2014/main" id="{43185F0E-78D5-4C2D-9239-D3515B4488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57" name="Straight Connector 56">
              <a:extLst>
                <a:ext uri="{FF2B5EF4-FFF2-40B4-BE49-F238E27FC236}">
                  <a16:creationId xmlns:a16="http://schemas.microsoft.com/office/drawing/2014/main" id="{D5BD9142-FF9C-4EED-A027-18D095481B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58" name="Straight Connector 57">
              <a:extLst>
                <a:ext uri="{FF2B5EF4-FFF2-40B4-BE49-F238E27FC236}">
                  <a16:creationId xmlns:a16="http://schemas.microsoft.com/office/drawing/2014/main" id="{42F547D3-9752-4481-B3A8-50E08610B8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F1999C2F-3D0D-4813-9696-83630A6FEA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EC737390-C9CA-456B-9F40-D7A76EA242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2" name="Title 1">
            <a:extLst>
              <a:ext uri="{FF2B5EF4-FFF2-40B4-BE49-F238E27FC236}">
                <a16:creationId xmlns:a16="http://schemas.microsoft.com/office/drawing/2014/main" id="{1914328F-0607-4818-B83A-7681C5F5CA46}"/>
              </a:ext>
            </a:extLst>
          </p:cNvPr>
          <p:cNvSpPr>
            <a:spLocks noGrp="1"/>
          </p:cNvSpPr>
          <p:nvPr>
            <p:ph type="title"/>
          </p:nvPr>
        </p:nvSpPr>
        <p:spPr>
          <a:xfrm>
            <a:off x="8588661" y="941424"/>
            <a:ext cx="3043896" cy="3248611"/>
          </a:xfrm>
        </p:spPr>
        <p:txBody>
          <a:bodyPr>
            <a:normAutofit/>
          </a:bodyPr>
          <a:lstStyle/>
          <a:p>
            <a:r>
              <a:rPr lang="en-GB">
                <a:solidFill>
                  <a:srgbClr val="FFFFFF"/>
                </a:solidFill>
              </a:rPr>
              <a:t>Contents </a:t>
            </a:r>
          </a:p>
        </p:txBody>
      </p:sp>
      <p:graphicFrame>
        <p:nvGraphicFramePr>
          <p:cNvPr id="10" name="Content Placeholder 2">
            <a:extLst>
              <a:ext uri="{FF2B5EF4-FFF2-40B4-BE49-F238E27FC236}">
                <a16:creationId xmlns:a16="http://schemas.microsoft.com/office/drawing/2014/main" id="{221C486F-076C-4F3D-B3A7-0F93E86ABFD4}"/>
              </a:ext>
            </a:extLst>
          </p:cNvPr>
          <p:cNvGraphicFramePr>
            <a:graphicFrameLocks noGrp="1"/>
          </p:cNvGraphicFramePr>
          <p:nvPr>
            <p:ph idx="1"/>
            <p:extLst>
              <p:ext uri="{D42A27DB-BD31-4B8C-83A1-F6EECF244321}">
                <p14:modId xmlns:p14="http://schemas.microsoft.com/office/powerpoint/2010/main" val="3972720984"/>
              </p:ext>
            </p:extLst>
          </p:nvPr>
        </p:nvGraphicFramePr>
        <p:xfrm>
          <a:off x="940645" y="941424"/>
          <a:ext cx="6190459" cy="4768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2804851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67" name="Rectangle 69">
            <a:extLst>
              <a:ext uri="{FF2B5EF4-FFF2-40B4-BE49-F238E27FC236}">
                <a16:creationId xmlns:a16="http://schemas.microsoft.com/office/drawing/2014/main" id="{CBEC666E-043C-4EA7-B3A5-55D2F52D5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3FA6E2-E74D-42C9-A174-753F96DCDD9C}"/>
              </a:ext>
            </a:extLst>
          </p:cNvPr>
          <p:cNvSpPr>
            <a:spLocks noGrp="1"/>
          </p:cNvSpPr>
          <p:nvPr>
            <p:ph type="title"/>
          </p:nvPr>
        </p:nvSpPr>
        <p:spPr>
          <a:xfrm>
            <a:off x="4661860" y="4487332"/>
            <a:ext cx="5627258" cy="1507067"/>
          </a:xfrm>
        </p:spPr>
        <p:txBody>
          <a:bodyPr>
            <a:normAutofit/>
          </a:bodyPr>
          <a:lstStyle/>
          <a:p>
            <a:r>
              <a:rPr lang="en-GB"/>
              <a:t>Overview of the Unit of Work </a:t>
            </a:r>
          </a:p>
        </p:txBody>
      </p:sp>
      <p:sp>
        <p:nvSpPr>
          <p:cNvPr id="68" name="Snip Diagonal Corner Rectangle 16">
            <a:extLst>
              <a:ext uri="{FF2B5EF4-FFF2-40B4-BE49-F238E27FC236}">
                <a16:creationId xmlns:a16="http://schemas.microsoft.com/office/drawing/2014/main" id="{D05C369B-0FDD-402D-9EE1-858137FB5D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001" y="620722"/>
            <a:ext cx="3670674" cy="5286838"/>
          </a:xfrm>
          <a:prstGeom prst="snip2DiagRect">
            <a:avLst>
              <a:gd name="adj1" fmla="val 11518"/>
              <a:gd name="adj2" fmla="val 0"/>
            </a:avLst>
          </a:prstGeom>
          <a:solidFill>
            <a:schemeClr val="tx1"/>
          </a:solidFill>
          <a:ln>
            <a:no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 name="Picture 65" descr="A picture containing necktie, person, neck, wearing&#10;&#10;Description automatically generated">
            <a:extLst>
              <a:ext uri="{FF2B5EF4-FFF2-40B4-BE49-F238E27FC236}">
                <a16:creationId xmlns:a16="http://schemas.microsoft.com/office/drawing/2014/main" id="{0ADEEF71-63AC-4F77-B5A6-3FFD1204278F}"/>
              </a:ext>
            </a:extLst>
          </p:cNvPr>
          <p:cNvPicPr>
            <a:picLocks noChangeAspect="1"/>
          </p:cNvPicPr>
          <p:nvPr/>
        </p:nvPicPr>
        <p:blipFill rotWithShape="1">
          <a:blip r:embed="rId2"/>
          <a:srcRect l="6296" r="5" b="5"/>
          <a:stretch/>
        </p:blipFill>
        <p:spPr>
          <a:xfrm>
            <a:off x="800558" y="786118"/>
            <a:ext cx="3337560" cy="2404227"/>
          </a:xfrm>
          <a:custGeom>
            <a:avLst/>
            <a:gdLst/>
            <a:ahLst/>
            <a:cxnLst/>
            <a:rect l="l" t="t" r="r" b="b"/>
            <a:pathLst>
              <a:path w="3337560" h="2404227">
                <a:moveTo>
                  <a:pt x="384420" y="0"/>
                </a:moveTo>
                <a:lnTo>
                  <a:pt x="3337560" y="0"/>
                </a:lnTo>
                <a:lnTo>
                  <a:pt x="3337560" y="2404227"/>
                </a:lnTo>
                <a:lnTo>
                  <a:pt x="0" y="2404227"/>
                </a:lnTo>
                <a:lnTo>
                  <a:pt x="0" y="384420"/>
                </a:lnTo>
                <a:close/>
              </a:path>
            </a:pathLst>
          </a:custGeom>
        </p:spPr>
      </p:pic>
      <p:pic>
        <p:nvPicPr>
          <p:cNvPr id="43" name="Picture 43" descr="Diagram&#10;&#10;Description automatically generated">
            <a:extLst>
              <a:ext uri="{FF2B5EF4-FFF2-40B4-BE49-F238E27FC236}">
                <a16:creationId xmlns:a16="http://schemas.microsoft.com/office/drawing/2014/main" id="{42E2EE96-FB10-4504-A961-90EDF7878318}"/>
              </a:ext>
            </a:extLst>
          </p:cNvPr>
          <p:cNvPicPr>
            <a:picLocks noChangeAspect="1"/>
          </p:cNvPicPr>
          <p:nvPr/>
        </p:nvPicPr>
        <p:blipFill rotWithShape="1">
          <a:blip r:embed="rId3"/>
          <a:srcRect t="10953" r="-2" b="17209"/>
          <a:stretch/>
        </p:blipFill>
        <p:spPr>
          <a:xfrm>
            <a:off x="800558" y="3344575"/>
            <a:ext cx="3337560" cy="2397590"/>
          </a:xfrm>
          <a:custGeom>
            <a:avLst/>
            <a:gdLst/>
            <a:ahLst/>
            <a:cxnLst/>
            <a:rect l="l" t="t" r="r" b="b"/>
            <a:pathLst>
              <a:path w="3337560" h="2397590">
                <a:moveTo>
                  <a:pt x="0" y="0"/>
                </a:moveTo>
                <a:lnTo>
                  <a:pt x="3337560" y="0"/>
                </a:lnTo>
                <a:lnTo>
                  <a:pt x="3337560" y="2013170"/>
                </a:lnTo>
                <a:lnTo>
                  <a:pt x="2953140" y="2397590"/>
                </a:lnTo>
                <a:lnTo>
                  <a:pt x="0" y="2397590"/>
                </a:lnTo>
                <a:close/>
              </a:path>
            </a:pathLst>
          </a:custGeom>
        </p:spPr>
      </p:pic>
      <p:sp>
        <p:nvSpPr>
          <p:cNvPr id="3" name="Footer Placeholder 2">
            <a:extLst>
              <a:ext uri="{FF2B5EF4-FFF2-40B4-BE49-F238E27FC236}">
                <a16:creationId xmlns:a16="http://schemas.microsoft.com/office/drawing/2014/main" id="{CB7F9C19-E3E4-4D13-A5A4-D42979BA849F}"/>
              </a:ext>
            </a:extLst>
          </p:cNvPr>
          <p:cNvSpPr>
            <a:spLocks noGrp="1"/>
          </p:cNvSpPr>
          <p:nvPr>
            <p:ph type="ftr" sz="quarter" idx="11"/>
          </p:nvPr>
        </p:nvSpPr>
        <p:spPr>
          <a:xfrm>
            <a:off x="684212" y="6172200"/>
            <a:ext cx="7543800" cy="365125"/>
          </a:xfrm>
        </p:spPr>
        <p:txBody>
          <a:bodyPr>
            <a:normAutofit/>
          </a:bodyPr>
          <a:lstStyle/>
          <a:p>
            <a:pPr>
              <a:spcAft>
                <a:spcPts val="600"/>
              </a:spcAft>
            </a:pPr>
            <a:r>
              <a:rPr lang="en-GB"/>
              <a:t>BMOE6002 1901242</a:t>
            </a:r>
          </a:p>
        </p:txBody>
      </p:sp>
      <p:sp>
        <p:nvSpPr>
          <p:cNvPr id="4" name="Slide Number Placeholder 3">
            <a:extLst>
              <a:ext uri="{FF2B5EF4-FFF2-40B4-BE49-F238E27FC236}">
                <a16:creationId xmlns:a16="http://schemas.microsoft.com/office/drawing/2014/main" id="{70A2550A-7805-4CCE-8964-C47E9D43CF30}"/>
              </a:ext>
            </a:extLst>
          </p:cNvPr>
          <p:cNvSpPr>
            <a:spLocks noGrp="1"/>
          </p:cNvSpPr>
          <p:nvPr>
            <p:ph type="sldNum" sz="quarter" idx="12"/>
          </p:nvPr>
        </p:nvSpPr>
        <p:spPr>
          <a:xfrm>
            <a:off x="10363200" y="5578475"/>
            <a:ext cx="1142245" cy="669925"/>
          </a:xfrm>
        </p:spPr>
        <p:txBody>
          <a:bodyPr>
            <a:normAutofit/>
          </a:bodyPr>
          <a:lstStyle/>
          <a:p>
            <a:pPr>
              <a:spcAft>
                <a:spcPts val="600"/>
              </a:spcAft>
            </a:pPr>
            <a:fld id="{35747434-7036-48DB-A148-6B3D8EE75CDA}" type="slidenum">
              <a:rPr lang="en-US"/>
              <a:pPr>
                <a:spcAft>
                  <a:spcPts val="600"/>
                </a:spcAft>
              </a:pPr>
              <a:t>6</a:t>
            </a:fld>
            <a:endParaRPr lang="en-GB"/>
          </a:p>
        </p:txBody>
      </p:sp>
      <p:grpSp>
        <p:nvGrpSpPr>
          <p:cNvPr id="69" name="Group 73">
            <a:extLst>
              <a:ext uri="{FF2B5EF4-FFF2-40B4-BE49-F238E27FC236}">
                <a16:creationId xmlns:a16="http://schemas.microsoft.com/office/drawing/2014/main" id="{ADDE2C3E-3205-470A-BD3C-E856A8E21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75" name="Straight Connector 74">
              <a:extLst>
                <a:ext uri="{FF2B5EF4-FFF2-40B4-BE49-F238E27FC236}">
                  <a16:creationId xmlns:a16="http://schemas.microsoft.com/office/drawing/2014/main" id="{69FA431E-B32D-412B-8EE8-27BFACD9B9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6" name="Straight Connector 75">
              <a:extLst>
                <a:ext uri="{FF2B5EF4-FFF2-40B4-BE49-F238E27FC236}">
                  <a16:creationId xmlns:a16="http://schemas.microsoft.com/office/drawing/2014/main" id="{7F1AC587-B106-44DD-92F0-2DCA0B700D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CFFBA5D3-FE61-4D23-AB2F-EC12CE5A6C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8" name="Straight Connector 77">
              <a:extLst>
                <a:ext uri="{FF2B5EF4-FFF2-40B4-BE49-F238E27FC236}">
                  <a16:creationId xmlns:a16="http://schemas.microsoft.com/office/drawing/2014/main" id="{DA661ABF-E2D0-44E1-9762-393FF470A4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9" name="Straight Connector 78">
              <a:extLst>
                <a:ext uri="{FF2B5EF4-FFF2-40B4-BE49-F238E27FC236}">
                  <a16:creationId xmlns:a16="http://schemas.microsoft.com/office/drawing/2014/main" id="{F0F6BF17-560A-4388-83EB-CD5FABE5DE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E54C9991-D628-487D-BEB6-4DAB97B40FB7}"/>
              </a:ext>
            </a:extLst>
          </p:cNvPr>
          <p:cNvSpPr txBox="1"/>
          <p:nvPr/>
        </p:nvSpPr>
        <p:spPr>
          <a:xfrm>
            <a:off x="907002" y="1498847"/>
            <a:ext cx="107478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graphicFrame>
        <p:nvGraphicFramePr>
          <p:cNvPr id="8" name="TextBox 5">
            <a:extLst>
              <a:ext uri="{FF2B5EF4-FFF2-40B4-BE49-F238E27FC236}">
                <a16:creationId xmlns:a16="http://schemas.microsoft.com/office/drawing/2014/main" id="{2AEBAC0B-69D5-4558-8260-0CFBA0E2B392}"/>
              </a:ext>
            </a:extLst>
          </p:cNvPr>
          <p:cNvGraphicFramePr/>
          <p:nvPr>
            <p:extLst>
              <p:ext uri="{D42A27DB-BD31-4B8C-83A1-F6EECF244321}">
                <p14:modId xmlns:p14="http://schemas.microsoft.com/office/powerpoint/2010/main" val="3636833769"/>
              </p:ext>
            </p:extLst>
          </p:nvPr>
        </p:nvGraphicFramePr>
        <p:xfrm>
          <a:off x="4661860" y="685800"/>
          <a:ext cx="6253792" cy="36152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68357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510901-7A51-4EC8-86BB-F7D83078E7C8}"/>
              </a:ext>
            </a:extLst>
          </p:cNvPr>
          <p:cNvSpPr>
            <a:spLocks noGrp="1"/>
          </p:cNvSpPr>
          <p:nvPr>
            <p:ph type="title"/>
          </p:nvPr>
        </p:nvSpPr>
        <p:spPr>
          <a:xfrm>
            <a:off x="684212" y="685799"/>
            <a:ext cx="3747111" cy="4892040"/>
          </a:xfrm>
        </p:spPr>
        <p:txBody>
          <a:bodyPr>
            <a:normAutofit/>
          </a:bodyPr>
          <a:lstStyle/>
          <a:p>
            <a:pPr algn="r"/>
            <a:r>
              <a:rPr lang="en-GB"/>
              <a:t>Aims of the Unit </a:t>
            </a:r>
          </a:p>
        </p:txBody>
      </p:sp>
      <p:cxnSp>
        <p:nvCxnSpPr>
          <p:cNvPr id="12" name="Straight Connector 11">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BBF2F6-816D-415E-AC0F-30D07ADA116D}"/>
              </a:ext>
            </a:extLst>
          </p:cNvPr>
          <p:cNvSpPr>
            <a:spLocks noGrp="1"/>
          </p:cNvSpPr>
          <p:nvPr>
            <p:ph idx="1"/>
          </p:nvPr>
        </p:nvSpPr>
        <p:spPr>
          <a:xfrm>
            <a:off x="4979962" y="685799"/>
            <a:ext cx="6288260" cy="4892040"/>
          </a:xfrm>
        </p:spPr>
        <p:txBody>
          <a:bodyPr>
            <a:normAutofit/>
          </a:bodyPr>
          <a:lstStyle/>
          <a:p>
            <a:r>
              <a:rPr lang="en-GB" dirty="0">
                <a:solidFill>
                  <a:schemeClr val="tx1"/>
                </a:solidFill>
              </a:rPr>
              <a:t>Use the new outdoor developments.</a:t>
            </a:r>
            <a:endParaRPr lang="en-US" dirty="0">
              <a:solidFill>
                <a:schemeClr val="tx1"/>
              </a:solidFill>
            </a:endParaRPr>
          </a:p>
          <a:p>
            <a:pPr>
              <a:buClr>
                <a:srgbClr val="FFFFFF"/>
              </a:buClr>
            </a:pPr>
            <a:r>
              <a:rPr lang="en-GB" dirty="0">
                <a:solidFill>
                  <a:schemeClr val="tx1"/>
                </a:solidFill>
              </a:rPr>
              <a:t>Improve knowledge and understanding of residential activities.</a:t>
            </a:r>
          </a:p>
          <a:p>
            <a:pPr>
              <a:buClr>
                <a:srgbClr val="FFFFFF"/>
              </a:buClr>
            </a:pPr>
            <a:r>
              <a:rPr lang="en-GB" dirty="0">
                <a:solidFill>
                  <a:schemeClr val="tx1"/>
                </a:solidFill>
              </a:rPr>
              <a:t>Importance of being outdoors. </a:t>
            </a:r>
          </a:p>
        </p:txBody>
      </p:sp>
      <p:sp>
        <p:nvSpPr>
          <p:cNvPr id="4" name="Footer Placeholder 3">
            <a:extLst>
              <a:ext uri="{FF2B5EF4-FFF2-40B4-BE49-F238E27FC236}">
                <a16:creationId xmlns:a16="http://schemas.microsoft.com/office/drawing/2014/main" id="{BD43C7C9-4047-4BC5-B49B-2045D013F828}"/>
              </a:ext>
            </a:extLst>
          </p:cNvPr>
          <p:cNvSpPr>
            <a:spLocks noGrp="1"/>
          </p:cNvSpPr>
          <p:nvPr>
            <p:ph type="ftr" sz="quarter" idx="11"/>
          </p:nvPr>
        </p:nvSpPr>
        <p:spPr>
          <a:xfrm>
            <a:off x="684212" y="6172200"/>
            <a:ext cx="7543800" cy="365125"/>
          </a:xfrm>
        </p:spPr>
        <p:txBody>
          <a:bodyPr>
            <a:normAutofit/>
          </a:bodyPr>
          <a:lstStyle/>
          <a:p>
            <a:pPr>
              <a:spcAft>
                <a:spcPts val="600"/>
              </a:spcAft>
            </a:pPr>
            <a:r>
              <a:rPr lang="en-GB">
                <a:solidFill>
                  <a:schemeClr val="tx1">
                    <a:alpha val="80000"/>
                  </a:schemeClr>
                </a:solidFill>
              </a:rPr>
              <a:t>BMOE6002 1901242</a:t>
            </a:r>
          </a:p>
        </p:txBody>
      </p:sp>
      <p:sp>
        <p:nvSpPr>
          <p:cNvPr id="5" name="Slide Number Placeholder 4">
            <a:extLst>
              <a:ext uri="{FF2B5EF4-FFF2-40B4-BE49-F238E27FC236}">
                <a16:creationId xmlns:a16="http://schemas.microsoft.com/office/drawing/2014/main" id="{F7048360-1315-46B8-A654-54D473DE04B3}"/>
              </a:ext>
            </a:extLst>
          </p:cNvPr>
          <p:cNvSpPr>
            <a:spLocks noGrp="1"/>
          </p:cNvSpPr>
          <p:nvPr>
            <p:ph type="sldNum" sz="quarter" idx="12"/>
          </p:nvPr>
        </p:nvSpPr>
        <p:spPr>
          <a:xfrm>
            <a:off x="10363200" y="5578475"/>
            <a:ext cx="1142245" cy="669925"/>
          </a:xfrm>
        </p:spPr>
        <p:txBody>
          <a:bodyPr>
            <a:normAutofit/>
          </a:bodyPr>
          <a:lstStyle/>
          <a:p>
            <a:pPr>
              <a:spcAft>
                <a:spcPts val="600"/>
              </a:spcAft>
            </a:pPr>
            <a:fld id="{35747434-7036-48DB-A148-6B3D8EE75CDA}" type="slidenum">
              <a:rPr lang="en-US">
                <a:solidFill>
                  <a:schemeClr val="tx1"/>
                </a:solidFill>
              </a:rPr>
              <a:pPr>
                <a:spcAft>
                  <a:spcPts val="600"/>
                </a:spcAft>
              </a:pPr>
              <a:t>7</a:t>
            </a:fld>
            <a:endParaRPr lang="en-GB">
              <a:solidFill>
                <a:schemeClr val="tx1"/>
              </a:solidFill>
            </a:endParaRPr>
          </a:p>
        </p:txBody>
      </p:sp>
    </p:spTree>
    <p:extLst>
      <p:ext uri="{BB962C8B-B14F-4D97-AF65-F5344CB8AC3E}">
        <p14:creationId xmlns:p14="http://schemas.microsoft.com/office/powerpoint/2010/main" val="3333728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F7C34-165C-4EE5-9579-D0A47BC4B913}"/>
              </a:ext>
            </a:extLst>
          </p:cNvPr>
          <p:cNvSpPr>
            <a:spLocks noGrp="1"/>
          </p:cNvSpPr>
          <p:nvPr>
            <p:ph type="title"/>
          </p:nvPr>
        </p:nvSpPr>
        <p:spPr>
          <a:xfrm>
            <a:off x="540438" y="5257009"/>
            <a:ext cx="8534400" cy="1507067"/>
          </a:xfrm>
        </p:spPr>
        <p:txBody>
          <a:bodyPr/>
          <a:lstStyle/>
          <a:p>
            <a:r>
              <a:rPr lang="en-GB"/>
              <a:t>Curriculum documents </a:t>
            </a:r>
            <a:endParaRPr lang="en-GB" dirty="0"/>
          </a:p>
        </p:txBody>
      </p:sp>
      <p:sp>
        <p:nvSpPr>
          <p:cNvPr id="3" name="Content Placeholder 2">
            <a:extLst>
              <a:ext uri="{FF2B5EF4-FFF2-40B4-BE49-F238E27FC236}">
                <a16:creationId xmlns:a16="http://schemas.microsoft.com/office/drawing/2014/main" id="{FABA3239-5B47-43A3-95E3-5801FA09FCCD}"/>
              </a:ext>
            </a:extLst>
          </p:cNvPr>
          <p:cNvSpPr>
            <a:spLocks noGrp="1"/>
          </p:cNvSpPr>
          <p:nvPr>
            <p:ph idx="1"/>
          </p:nvPr>
        </p:nvSpPr>
        <p:spPr>
          <a:xfrm>
            <a:off x="684212" y="714554"/>
            <a:ext cx="4864964" cy="4104097"/>
          </a:xfrm>
        </p:spPr>
        <p:txBody>
          <a:bodyPr/>
          <a:lstStyle/>
          <a:p>
            <a:pPr marL="0" indent="0">
              <a:buNone/>
            </a:pPr>
            <a:endParaRPr lang="en-GB" dirty="0"/>
          </a:p>
          <a:p>
            <a:pPr marL="0" indent="0">
              <a:buNone/>
            </a:pPr>
            <a:r>
              <a:rPr lang="en-GB" dirty="0">
                <a:solidFill>
                  <a:schemeClr val="bg1"/>
                </a:solidFill>
              </a:rPr>
              <a:t>Within 2008 curriculum, PE includes four types of activities with two being Creative and Adventurous (Welsh Assembly Government, 2008).</a:t>
            </a:r>
          </a:p>
          <a:p>
            <a:pPr marL="0" indent="0">
              <a:buNone/>
            </a:pPr>
            <a:r>
              <a:rPr lang="en-GB" dirty="0">
                <a:solidFill>
                  <a:schemeClr val="bg1"/>
                </a:solidFill>
              </a:rPr>
              <a:t>Creativity is developed and encouraged in a number of activities within the unit, in addition all activities are situated around adventure and the outdoors which relates to the adventurous activities in PE. </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C0F4C4AC-A344-4349-8523-C06FC03F44BB}"/>
              </a:ext>
            </a:extLst>
          </p:cNvPr>
          <p:cNvSpPr txBox="1"/>
          <p:nvPr/>
        </p:nvSpPr>
        <p:spPr>
          <a:xfrm>
            <a:off x="6677487" y="370434"/>
            <a:ext cx="5199354" cy="89562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rPr>
              <a:t>Changes in teaching and learning in Wales have resulted in a new Curriculum for Learning (Welsh Government, 2021) to be established and intends to be integrated into schools in 2022. </a:t>
            </a:r>
          </a:p>
          <a:p>
            <a:endParaRPr lang="en-GB" dirty="0">
              <a:solidFill>
                <a:schemeClr val="bg1"/>
              </a:solidFill>
            </a:endParaRPr>
          </a:p>
          <a:p>
            <a:r>
              <a:rPr lang="en-GB" dirty="0">
                <a:solidFill>
                  <a:schemeClr val="bg1"/>
                </a:solidFill>
              </a:rPr>
              <a:t>Within the new curriculum, subjects have been dissolved and replaced by seven Areas of Learning and Experience. This unit of work would fit into the Health and Well-being Area of Learning and Experience. A fundamental aspect of this area includes developing and understanding physical, mental and emotional , social health and well-being. </a:t>
            </a:r>
          </a:p>
          <a:p>
            <a:endParaRPr lang="en-GB" dirty="0">
              <a:solidFill>
                <a:schemeClr val="bg1"/>
              </a:solidFill>
            </a:endParaRPr>
          </a:p>
          <a:p>
            <a:r>
              <a:rPr lang="en-GB" dirty="0">
                <a:solidFill>
                  <a:schemeClr val="bg1"/>
                </a:solidFill>
              </a:rPr>
              <a:t>This Unit will allow this to be met by educating pupils about the benefits of utilising the outdoors, with Bowler et al. (2010) suggesting that natural environments have positive impacts on Health and well-being.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6" name="Slide Number Placeholder 5">
            <a:extLst>
              <a:ext uri="{FF2B5EF4-FFF2-40B4-BE49-F238E27FC236}">
                <a16:creationId xmlns:a16="http://schemas.microsoft.com/office/drawing/2014/main" id="{2EB7B191-6420-4D62-BE6F-F96BBCE8F2A0}"/>
              </a:ext>
            </a:extLst>
          </p:cNvPr>
          <p:cNvSpPr>
            <a:spLocks noGrp="1"/>
          </p:cNvSpPr>
          <p:nvPr>
            <p:ph type="sldNum" sz="quarter" idx="12"/>
          </p:nvPr>
        </p:nvSpPr>
        <p:spPr>
          <a:xfrm>
            <a:off x="10999433" y="6022358"/>
            <a:ext cx="1142245" cy="669925"/>
          </a:xfrm>
        </p:spPr>
        <p:txBody>
          <a:bodyPr/>
          <a:lstStyle/>
          <a:p>
            <a:r>
              <a:rPr lang="en-US" dirty="0"/>
              <a:t>8</a:t>
            </a:r>
          </a:p>
        </p:txBody>
      </p:sp>
      <p:sp>
        <p:nvSpPr>
          <p:cNvPr id="5" name="Footer Placeholder 4">
            <a:extLst>
              <a:ext uri="{FF2B5EF4-FFF2-40B4-BE49-F238E27FC236}">
                <a16:creationId xmlns:a16="http://schemas.microsoft.com/office/drawing/2014/main" id="{A95E5DE6-3706-46A3-885B-883461E65D2C}"/>
              </a:ext>
            </a:extLst>
          </p:cNvPr>
          <p:cNvSpPr>
            <a:spLocks noGrp="1"/>
          </p:cNvSpPr>
          <p:nvPr>
            <p:ph type="ftr" sz="quarter" idx="11"/>
          </p:nvPr>
        </p:nvSpPr>
        <p:spPr/>
        <p:txBody>
          <a:bodyPr/>
          <a:lstStyle/>
          <a:p>
            <a:r>
              <a:rPr lang="en-GB"/>
              <a:t>BMOE6002 1901242</a:t>
            </a:r>
          </a:p>
        </p:txBody>
      </p:sp>
    </p:spTree>
    <p:extLst>
      <p:ext uri="{BB962C8B-B14F-4D97-AF65-F5344CB8AC3E}">
        <p14:creationId xmlns:p14="http://schemas.microsoft.com/office/powerpoint/2010/main" val="8224658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 name="Straight Connector 10">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 name="Straight Connector 12">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p:nvSpPr>
          <p:cNvPr id="19" name="Rectangle 18">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gradFill>
            <a:gsLst>
              <a:gs pos="10000">
                <a:schemeClr val="bg1">
                  <a:tint val="97000"/>
                  <a:hueMod val="92000"/>
                  <a:satMod val="169000"/>
                  <a:lumMod val="164000"/>
                </a:schemeClr>
              </a:gs>
              <a:gs pos="100000">
                <a:schemeClr val="bg1">
                  <a:shade val="96000"/>
                  <a:satMod val="120000"/>
                  <a:lumMod val="90000"/>
                </a:schemeClr>
              </a:gs>
            </a:gsLst>
            <a:lin ang="612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A2DD98B0-F5C7-41E2-BB5E-17149CA8CDD3}"/>
              </a:ext>
            </a:extLst>
          </p:cNvPr>
          <p:cNvPicPr>
            <a:picLocks noGrp="1" noChangeAspect="1"/>
          </p:cNvPicPr>
          <p:nvPr>
            <p:ph idx="1"/>
          </p:nvPr>
        </p:nvPicPr>
        <p:blipFill rotWithShape="1">
          <a:blip r:embed="rId2">
            <a:alphaModFix amt="25000"/>
          </a:blip>
          <a:srcRect l="6667"/>
          <a:stretch/>
        </p:blipFill>
        <p:spPr>
          <a:xfrm>
            <a:off x="-17909" y="-26884"/>
            <a:ext cx="12191980" cy="6857990"/>
          </a:xfrm>
          <a:prstGeom prst="rect">
            <a:avLst/>
          </a:prstGeom>
        </p:spPr>
      </p:pic>
      <p:sp>
        <p:nvSpPr>
          <p:cNvPr id="2" name="Title 1">
            <a:extLst>
              <a:ext uri="{FF2B5EF4-FFF2-40B4-BE49-F238E27FC236}">
                <a16:creationId xmlns:a16="http://schemas.microsoft.com/office/drawing/2014/main" id="{ED832912-5B2F-41FE-BC0D-32E915125CE2}"/>
              </a:ext>
            </a:extLst>
          </p:cNvPr>
          <p:cNvSpPr>
            <a:spLocks noGrp="1"/>
          </p:cNvSpPr>
          <p:nvPr>
            <p:ph type="title"/>
          </p:nvPr>
        </p:nvSpPr>
        <p:spPr>
          <a:xfrm>
            <a:off x="191153" y="246528"/>
            <a:ext cx="8001000" cy="999566"/>
          </a:xfrm>
        </p:spPr>
        <p:txBody>
          <a:bodyPr vert="horz" lIns="91440" tIns="45720" rIns="91440" bIns="45720" rtlCol="0" anchor="b">
            <a:normAutofit/>
          </a:bodyPr>
          <a:lstStyle/>
          <a:p>
            <a:r>
              <a:rPr lang="en-US"/>
              <a:t>Progression and Assessment</a:t>
            </a:r>
            <a:r>
              <a:rPr lang="en-US" sz="4800" dirty="0"/>
              <a:t> </a:t>
            </a:r>
          </a:p>
        </p:txBody>
      </p:sp>
      <p:grpSp>
        <p:nvGrpSpPr>
          <p:cNvPr id="21" name="Group 20">
            <a:extLst>
              <a:ext uri="{FF2B5EF4-FFF2-40B4-BE49-F238E27FC236}">
                <a16:creationId xmlns:a16="http://schemas.microsoft.com/office/drawing/2014/main" id="{EA75029C-64B9-41D0-9540-75846D4B0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9144"/>
            <a:ext cx="6080656" cy="6163733"/>
            <a:chOff x="6108170" y="8467"/>
            <a:chExt cx="6080656" cy="6163733"/>
          </a:xfrm>
        </p:grpSpPr>
        <p:cxnSp>
          <p:nvCxnSpPr>
            <p:cNvPr id="22" name="Straight Connector 21">
              <a:extLst>
                <a:ext uri="{FF2B5EF4-FFF2-40B4-BE49-F238E27FC236}">
                  <a16:creationId xmlns:a16="http://schemas.microsoft.com/office/drawing/2014/main" id="{4AF6B07A-A0CD-4593-B501-E1D50968C7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E1C2E537-D046-43E9-B78A-8D770E4C0F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CF1ED42C-32AB-4AA5-B9D5-2ADF552B03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62B69715-83DD-4F53-8564-D95D5D238D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25BC2EBE-B4C1-42F9-9914-0F430C0600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2443BF70-B25A-4DEB-9FF3-584FEF868545}"/>
              </a:ext>
            </a:extLst>
          </p:cNvPr>
          <p:cNvSpPr txBox="1"/>
          <p:nvPr/>
        </p:nvSpPr>
        <p:spPr>
          <a:xfrm>
            <a:off x="304800" y="1712259"/>
            <a:ext cx="696374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Pupils will be working towards the What matters statements found within the new Curriculum for Learning in Wales (Welsh Government, 2021). In particular, pupils will be working towards meeting the two statements which are; </a:t>
            </a:r>
            <a:endParaRPr lang="en-US" dirty="0"/>
          </a:p>
          <a:p>
            <a:pPr marL="285750" indent="-285750">
              <a:buFont typeface="Arial"/>
              <a:buChar char="•"/>
            </a:pPr>
            <a:r>
              <a:rPr lang="en-GB" dirty="0"/>
              <a:t>How decision-making impacts on the quality of our lives and the lives of others. </a:t>
            </a:r>
          </a:p>
          <a:p>
            <a:pPr marL="285750" indent="-285750">
              <a:buFont typeface="Arial"/>
              <a:buChar char="•"/>
            </a:pPr>
            <a:r>
              <a:rPr lang="en-GB" dirty="0"/>
              <a:t>Developing physical health and well-being has lifelong benefits. </a:t>
            </a:r>
          </a:p>
          <a:p>
            <a:pPr marL="285750" indent="-285750">
              <a:buFont typeface="Arial"/>
              <a:buChar char="•"/>
            </a:pPr>
            <a:endParaRPr lang="en-GB" dirty="0"/>
          </a:p>
          <a:p>
            <a:r>
              <a:rPr lang="en-GB" dirty="0"/>
              <a:t>By meeting the second what matters statement, it will allow for pupils to become steps closer to reaching a wider goal of all practical practitioners in producing physically literate individuals. </a:t>
            </a:r>
          </a:p>
          <a:p>
            <a:endParaRPr lang="en-GB" dirty="0"/>
          </a:p>
          <a:p>
            <a:endParaRPr lang="en-GB" dirty="0"/>
          </a:p>
          <a:p>
            <a:endParaRPr lang="en-GB" dirty="0"/>
          </a:p>
        </p:txBody>
      </p:sp>
      <p:sp>
        <p:nvSpPr>
          <p:cNvPr id="3" name="TextBox 2">
            <a:extLst>
              <a:ext uri="{FF2B5EF4-FFF2-40B4-BE49-F238E27FC236}">
                <a16:creationId xmlns:a16="http://schemas.microsoft.com/office/drawing/2014/main" id="{0D8909D2-B577-41B0-8C15-6B8456EED522}"/>
              </a:ext>
            </a:extLst>
          </p:cNvPr>
          <p:cNvSpPr txBox="1"/>
          <p:nvPr/>
        </p:nvSpPr>
        <p:spPr>
          <a:xfrm>
            <a:off x="9142576" y="3707655"/>
            <a:ext cx="274319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FFFF00"/>
                </a:solidFill>
              </a:rPr>
              <a:t>"The motivation, confidence, physical competence, </a:t>
            </a:r>
            <a:r>
              <a:rPr lang="en-GB">
                <a:solidFill>
                  <a:srgbClr val="FFFF00"/>
                </a:solidFill>
              </a:rPr>
              <a:t>understanding and </a:t>
            </a:r>
            <a:r>
              <a:rPr lang="en-GB" dirty="0">
                <a:solidFill>
                  <a:srgbClr val="FFFF00"/>
                </a:solidFill>
              </a:rPr>
              <a:t>knowledge that individuals develop to maintain physical activity throughout their life."</a:t>
            </a:r>
          </a:p>
          <a:p>
            <a:r>
              <a:rPr lang="en-GB">
                <a:solidFill>
                  <a:srgbClr val="FFFF00"/>
                </a:solidFill>
              </a:rPr>
              <a:t>(Whitehead, 2010)</a:t>
            </a:r>
            <a:endParaRPr lang="en-GB" dirty="0">
              <a:solidFill>
                <a:srgbClr val="FFFF00"/>
              </a:solidFill>
            </a:endParaRPr>
          </a:p>
        </p:txBody>
      </p:sp>
      <p:sp>
        <p:nvSpPr>
          <p:cNvPr id="10" name="Slide Number Placeholder 9">
            <a:extLst>
              <a:ext uri="{FF2B5EF4-FFF2-40B4-BE49-F238E27FC236}">
                <a16:creationId xmlns:a16="http://schemas.microsoft.com/office/drawing/2014/main" id="{26C74996-D0E9-4326-BD2C-B98E0895FC08}"/>
              </a:ext>
            </a:extLst>
          </p:cNvPr>
          <p:cNvSpPr>
            <a:spLocks noGrp="1"/>
          </p:cNvSpPr>
          <p:nvPr>
            <p:ph type="sldNum" sz="quarter" idx="12"/>
          </p:nvPr>
        </p:nvSpPr>
        <p:spPr/>
        <p:txBody>
          <a:bodyPr/>
          <a:lstStyle/>
          <a:p>
            <a:fld id="{D57F1E4F-1CFF-5643-939E-217C01CDF565}" type="slidenum">
              <a:rPr lang="en-US" dirty="0"/>
              <a:pPr/>
              <a:t>9</a:t>
            </a:fld>
            <a:endParaRPr lang="en-GB"/>
          </a:p>
        </p:txBody>
      </p:sp>
      <p:sp>
        <p:nvSpPr>
          <p:cNvPr id="8" name="Footer Placeholder 7">
            <a:extLst>
              <a:ext uri="{FF2B5EF4-FFF2-40B4-BE49-F238E27FC236}">
                <a16:creationId xmlns:a16="http://schemas.microsoft.com/office/drawing/2014/main" id="{C89A76CC-38E4-494B-AA9F-411423EE6D9F}"/>
              </a:ext>
            </a:extLst>
          </p:cNvPr>
          <p:cNvSpPr>
            <a:spLocks noGrp="1"/>
          </p:cNvSpPr>
          <p:nvPr>
            <p:ph type="ftr" sz="quarter" idx="11"/>
          </p:nvPr>
        </p:nvSpPr>
        <p:spPr/>
        <p:txBody>
          <a:bodyPr/>
          <a:lstStyle/>
          <a:p>
            <a:r>
              <a:rPr lang="en-GB"/>
              <a:t>BMOE6002 1901242</a:t>
            </a:r>
          </a:p>
        </p:txBody>
      </p:sp>
    </p:spTree>
    <p:extLst>
      <p:ext uri="{BB962C8B-B14F-4D97-AF65-F5344CB8AC3E}">
        <p14:creationId xmlns:p14="http://schemas.microsoft.com/office/powerpoint/2010/main" val="9823934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873599-E152-42D3-A5B9-5D43B49BA5F0}"/>
              </a:ext>
            </a:extLst>
          </p:cNvPr>
          <p:cNvSpPr>
            <a:spLocks noGrp="1"/>
          </p:cNvSpPr>
          <p:nvPr>
            <p:ph type="title"/>
          </p:nvPr>
        </p:nvSpPr>
        <p:spPr>
          <a:xfrm>
            <a:off x="6098910" y="4161817"/>
            <a:ext cx="5758595" cy="2350445"/>
          </a:xfrm>
        </p:spPr>
        <p:txBody>
          <a:bodyPr>
            <a:normAutofit/>
          </a:bodyPr>
          <a:lstStyle/>
          <a:p>
            <a:r>
              <a:rPr lang="en-GB" sz="3200">
                <a:solidFill>
                  <a:srgbClr val="FFFFFF"/>
                </a:solidFill>
              </a:rPr>
              <a:t>Assessment </a:t>
            </a:r>
            <a:endParaRPr lang="en-GB" sz="3200"/>
          </a:p>
        </p:txBody>
      </p:sp>
      <p:pic>
        <p:nvPicPr>
          <p:cNvPr id="4" name="Picture 4" descr="Icon&#10;&#10;Description automatically generated">
            <a:extLst>
              <a:ext uri="{FF2B5EF4-FFF2-40B4-BE49-F238E27FC236}">
                <a16:creationId xmlns:a16="http://schemas.microsoft.com/office/drawing/2014/main" id="{E3DD3A25-9982-47A6-B58D-72F5C4C61C35}"/>
              </a:ext>
            </a:extLst>
          </p:cNvPr>
          <p:cNvPicPr>
            <a:picLocks noChangeAspect="1"/>
          </p:cNvPicPr>
          <p:nvPr/>
        </p:nvPicPr>
        <p:blipFill>
          <a:blip r:embed="rId2"/>
          <a:stretch>
            <a:fillRect/>
          </a:stretch>
        </p:blipFill>
        <p:spPr>
          <a:xfrm>
            <a:off x="822988" y="96011"/>
            <a:ext cx="4454650" cy="5350931"/>
          </a:xfrm>
          <a:prstGeom prst="rect">
            <a:avLst/>
          </a:prstGeom>
          <a:effectLst>
            <a:innerShdw blurRad="57150" dist="38100" dir="14460000">
              <a:prstClr val="black">
                <a:alpha val="70000"/>
              </a:prstClr>
            </a:innerShdw>
          </a:effectLst>
        </p:spPr>
      </p:pic>
      <p:sp>
        <p:nvSpPr>
          <p:cNvPr id="8" name="Content Placeholder 7">
            <a:extLst>
              <a:ext uri="{FF2B5EF4-FFF2-40B4-BE49-F238E27FC236}">
                <a16:creationId xmlns:a16="http://schemas.microsoft.com/office/drawing/2014/main" id="{F07AA022-2B6A-43C7-B0D8-6959E9848B0D}"/>
              </a:ext>
            </a:extLst>
          </p:cNvPr>
          <p:cNvSpPr>
            <a:spLocks noGrp="1"/>
          </p:cNvSpPr>
          <p:nvPr>
            <p:ph idx="1"/>
          </p:nvPr>
        </p:nvSpPr>
        <p:spPr>
          <a:xfrm>
            <a:off x="6095998" y="685800"/>
            <a:ext cx="4819653" cy="3615267"/>
          </a:xfrm>
        </p:spPr>
        <p:txBody>
          <a:bodyPr>
            <a:normAutofit lnSpcReduction="10000"/>
          </a:bodyPr>
          <a:lstStyle/>
          <a:p>
            <a:r>
              <a:rPr lang="en-US" sz="1800" dirty="0">
                <a:solidFill>
                  <a:srgbClr val="0F496F"/>
                </a:solidFill>
              </a:rPr>
              <a:t>Summative Assessment  – Pupils will participate in a short quiz at the end of the Unit to check their knowledge of activities and the outdoors. </a:t>
            </a:r>
          </a:p>
          <a:p>
            <a:pPr>
              <a:buClr>
                <a:srgbClr val="000000"/>
              </a:buClr>
            </a:pPr>
            <a:r>
              <a:rPr lang="en-US" sz="1800" dirty="0">
                <a:solidFill>
                  <a:srgbClr val="0F496F"/>
                </a:solidFill>
              </a:rPr>
              <a:t>Formative Assessment- Pupils will have to describe different holds on the bouldering wall to check their understanding. </a:t>
            </a:r>
          </a:p>
          <a:p>
            <a:pPr>
              <a:buClr>
                <a:srgbClr val="000000"/>
              </a:buClr>
            </a:pPr>
            <a:r>
              <a:rPr lang="en-US" sz="1800" dirty="0">
                <a:solidFill>
                  <a:srgbClr val="0F496F"/>
                </a:solidFill>
              </a:rPr>
              <a:t>Formative Assessment- Pupils will give peer feedback during the shelter building task to assess their teammates participation. </a:t>
            </a:r>
          </a:p>
        </p:txBody>
      </p:sp>
      <p:grpSp>
        <p:nvGrpSpPr>
          <p:cNvPr id="13" name="Group 12">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4" name="Straight Connector 13">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
        <p:nvSpPr>
          <p:cNvPr id="3" name="TextBox 2">
            <a:extLst>
              <a:ext uri="{FF2B5EF4-FFF2-40B4-BE49-F238E27FC236}">
                <a16:creationId xmlns:a16="http://schemas.microsoft.com/office/drawing/2014/main" id="{771454F9-7D0F-4372-A5E3-3C3CE59D9B28}"/>
              </a:ext>
            </a:extLst>
          </p:cNvPr>
          <p:cNvSpPr txBox="1"/>
          <p:nvPr/>
        </p:nvSpPr>
        <p:spPr>
          <a:xfrm>
            <a:off x="729449" y="5530788"/>
            <a:ext cx="52141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Summative to determine the effectiveness of the programme. (Bhat </a:t>
            </a:r>
            <a:r>
              <a:rPr lang="en-GB"/>
              <a:t>and Bhat, 2019). </a:t>
            </a:r>
            <a:endParaRPr lang="en-GB" dirty="0"/>
          </a:p>
        </p:txBody>
      </p:sp>
      <p:sp>
        <p:nvSpPr>
          <p:cNvPr id="6" name="Slide Number Placeholder 5">
            <a:extLst>
              <a:ext uri="{FF2B5EF4-FFF2-40B4-BE49-F238E27FC236}">
                <a16:creationId xmlns:a16="http://schemas.microsoft.com/office/drawing/2014/main" id="{10AB0BE9-3F2B-4740-B6F3-BB900942EE68}"/>
              </a:ext>
            </a:extLst>
          </p:cNvPr>
          <p:cNvSpPr>
            <a:spLocks noGrp="1"/>
          </p:cNvSpPr>
          <p:nvPr>
            <p:ph type="sldNum" sz="quarter" idx="12"/>
          </p:nvPr>
        </p:nvSpPr>
        <p:spPr/>
        <p:txBody>
          <a:bodyPr/>
          <a:lstStyle/>
          <a:p>
            <a:fld id="{D57F1E4F-1CFF-5643-939E-217C01CDF565}" type="slidenum">
              <a:rPr lang="en-US" dirty="0"/>
              <a:pPr/>
              <a:t>10</a:t>
            </a:fld>
            <a:endParaRPr lang="en-GB"/>
          </a:p>
        </p:txBody>
      </p:sp>
      <p:sp>
        <p:nvSpPr>
          <p:cNvPr id="5" name="Footer Placeholder 4">
            <a:extLst>
              <a:ext uri="{FF2B5EF4-FFF2-40B4-BE49-F238E27FC236}">
                <a16:creationId xmlns:a16="http://schemas.microsoft.com/office/drawing/2014/main" id="{032A3501-429D-458D-BF6C-F37148B0E80A}"/>
              </a:ext>
            </a:extLst>
          </p:cNvPr>
          <p:cNvSpPr>
            <a:spLocks noGrp="1"/>
          </p:cNvSpPr>
          <p:nvPr>
            <p:ph type="ftr" sz="quarter" idx="11"/>
          </p:nvPr>
        </p:nvSpPr>
        <p:spPr/>
        <p:txBody>
          <a:bodyPr/>
          <a:lstStyle/>
          <a:p>
            <a:r>
              <a:rPr lang="en-GB"/>
              <a:t>BMOE6002 1901242</a:t>
            </a:r>
          </a:p>
        </p:txBody>
      </p:sp>
    </p:spTree>
    <p:extLst>
      <p:ext uri="{BB962C8B-B14F-4D97-AF65-F5344CB8AC3E}">
        <p14:creationId xmlns:p14="http://schemas.microsoft.com/office/powerpoint/2010/main" val="3513816081"/>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7C1226-4AB0-4DAD-AA70-4A9483F99218}"/>
              </a:ext>
            </a:extLst>
          </p:cNvPr>
          <p:cNvSpPr>
            <a:spLocks noGrp="1"/>
          </p:cNvSpPr>
          <p:nvPr>
            <p:ph type="title"/>
          </p:nvPr>
        </p:nvSpPr>
        <p:spPr>
          <a:xfrm>
            <a:off x="329105" y="211254"/>
            <a:ext cx="8534400" cy="1507067"/>
          </a:xfrm>
        </p:spPr>
        <p:txBody>
          <a:bodyPr>
            <a:normAutofit/>
          </a:bodyPr>
          <a:lstStyle/>
          <a:p>
            <a:r>
              <a:rPr lang="en-GB"/>
              <a:t>Lessons 1- Bouldering  </a:t>
            </a:r>
          </a:p>
        </p:txBody>
      </p:sp>
      <p:sp>
        <p:nvSpPr>
          <p:cNvPr id="4" name="Footer Placeholder 3">
            <a:extLst>
              <a:ext uri="{FF2B5EF4-FFF2-40B4-BE49-F238E27FC236}">
                <a16:creationId xmlns:a16="http://schemas.microsoft.com/office/drawing/2014/main" id="{F811AEA7-F5B8-44D6-9599-13F7A8A772DD}"/>
              </a:ext>
            </a:extLst>
          </p:cNvPr>
          <p:cNvSpPr>
            <a:spLocks noGrp="1"/>
          </p:cNvSpPr>
          <p:nvPr>
            <p:ph type="ftr" sz="quarter" idx="11"/>
          </p:nvPr>
        </p:nvSpPr>
        <p:spPr/>
        <p:txBody>
          <a:bodyPr/>
          <a:lstStyle/>
          <a:p>
            <a:r>
              <a:rPr lang="en-GB"/>
              <a:t>BMOE6002 1901242</a:t>
            </a:r>
          </a:p>
        </p:txBody>
      </p:sp>
      <p:sp>
        <p:nvSpPr>
          <p:cNvPr id="5" name="Slide Number Placeholder 4">
            <a:extLst>
              <a:ext uri="{FF2B5EF4-FFF2-40B4-BE49-F238E27FC236}">
                <a16:creationId xmlns:a16="http://schemas.microsoft.com/office/drawing/2014/main" id="{BF4CD127-62E6-43A5-8C6C-49076C4DA931}"/>
              </a:ext>
            </a:extLst>
          </p:cNvPr>
          <p:cNvSpPr>
            <a:spLocks noGrp="1"/>
          </p:cNvSpPr>
          <p:nvPr>
            <p:ph type="sldNum" sz="quarter" idx="12"/>
          </p:nvPr>
        </p:nvSpPr>
        <p:spPr/>
        <p:txBody>
          <a:bodyPr/>
          <a:lstStyle/>
          <a:p>
            <a:fld id="{35747434-7036-48DB-A148-6B3D8EE75CDA}" type="slidenum">
              <a:rPr lang="en-US" smtClean="0"/>
              <a:t>11</a:t>
            </a:fld>
            <a:endParaRPr lang="en-GB"/>
          </a:p>
        </p:txBody>
      </p:sp>
      <p:graphicFrame>
        <p:nvGraphicFramePr>
          <p:cNvPr id="6" name="Table 6">
            <a:extLst>
              <a:ext uri="{FF2B5EF4-FFF2-40B4-BE49-F238E27FC236}">
                <a16:creationId xmlns:a16="http://schemas.microsoft.com/office/drawing/2014/main" id="{B27EF02B-5054-43D3-BA81-5C0E4EF5CC16}"/>
              </a:ext>
            </a:extLst>
          </p:cNvPr>
          <p:cNvGraphicFramePr>
            <a:graphicFrameLocks noGrp="1"/>
          </p:cNvGraphicFramePr>
          <p:nvPr>
            <p:extLst>
              <p:ext uri="{D42A27DB-BD31-4B8C-83A1-F6EECF244321}">
                <p14:modId xmlns:p14="http://schemas.microsoft.com/office/powerpoint/2010/main" val="4092843550"/>
              </p:ext>
            </p:extLst>
          </p:nvPr>
        </p:nvGraphicFramePr>
        <p:xfrm>
          <a:off x="206554" y="1216566"/>
          <a:ext cx="11532462" cy="5516880"/>
        </p:xfrm>
        <a:graphic>
          <a:graphicData uri="http://schemas.openxmlformats.org/drawingml/2006/table">
            <a:tbl>
              <a:tblPr firstRow="1" bandRow="1">
                <a:tableStyleId>{5C22544A-7EE6-4342-B048-85BDC9FD1C3A}</a:tableStyleId>
              </a:tblPr>
              <a:tblGrid>
                <a:gridCol w="2454740">
                  <a:extLst>
                    <a:ext uri="{9D8B030D-6E8A-4147-A177-3AD203B41FA5}">
                      <a16:colId xmlns:a16="http://schemas.microsoft.com/office/drawing/2014/main" val="2582667992"/>
                    </a:ext>
                  </a:extLst>
                </a:gridCol>
                <a:gridCol w="4538861">
                  <a:extLst>
                    <a:ext uri="{9D8B030D-6E8A-4147-A177-3AD203B41FA5}">
                      <a16:colId xmlns:a16="http://schemas.microsoft.com/office/drawing/2014/main" val="2445654594"/>
                    </a:ext>
                  </a:extLst>
                </a:gridCol>
                <a:gridCol w="4538861">
                  <a:extLst>
                    <a:ext uri="{9D8B030D-6E8A-4147-A177-3AD203B41FA5}">
                      <a16:colId xmlns:a16="http://schemas.microsoft.com/office/drawing/2014/main" val="1484138857"/>
                    </a:ext>
                  </a:extLst>
                </a:gridCol>
              </a:tblGrid>
              <a:tr h="3166368">
                <a:tc>
                  <a:txBody>
                    <a:bodyPr/>
                    <a:lstStyle/>
                    <a:p>
                      <a:r>
                        <a:rPr lang="en-GB" sz="1600" dirty="0"/>
                        <a:t>Learning Outcomes;</a:t>
                      </a:r>
                    </a:p>
                    <a:p>
                      <a:pPr marL="285750" lvl="0" indent="-285750">
                        <a:buFont typeface="Arial"/>
                        <a:buChar char="•"/>
                      </a:pPr>
                      <a:r>
                        <a:rPr lang="en-GB" sz="1600" dirty="0"/>
                        <a:t>Pupils will learn the appropriate technique for supporting someone on the wall. </a:t>
                      </a:r>
                    </a:p>
                    <a:p>
                      <a:pPr lvl="0">
                        <a:buNone/>
                      </a:pPr>
                      <a:endParaRPr lang="en-GB" sz="1600" dirty="0"/>
                    </a:p>
                    <a:p>
                      <a:pPr marL="285750" lvl="0" indent="-285750">
                        <a:buFont typeface="Arial"/>
                        <a:buChar char="•"/>
                      </a:pPr>
                      <a:r>
                        <a:rPr lang="en-GB" sz="1600" dirty="0"/>
                        <a:t>Pupils will learn how to use different points of contact on the wall. </a:t>
                      </a:r>
                    </a:p>
                    <a:p>
                      <a:pPr lvl="0">
                        <a:buNone/>
                      </a:pPr>
                      <a:endParaRPr lang="en-GB" sz="1600" dirty="0"/>
                    </a:p>
                    <a:p>
                      <a:pPr marL="285750" lvl="0" indent="-285750">
                        <a:buFont typeface="Arial"/>
                        <a:buChar char="•"/>
                      </a:pPr>
                      <a:r>
                        <a:rPr lang="en-GB" sz="1600" dirty="0"/>
                        <a:t>Pupils will work in pairs to move objects across the wall. </a:t>
                      </a:r>
                    </a:p>
                  </a:txBody>
                  <a:tcPr/>
                </a:tc>
                <a:tc>
                  <a:txBody>
                    <a:bodyPr/>
                    <a:lstStyle/>
                    <a:p>
                      <a:r>
                        <a:rPr lang="en-GB" sz="1600" dirty="0"/>
                        <a:t>Lesson Activities;</a:t>
                      </a:r>
                    </a:p>
                    <a:p>
                      <a:pPr marL="285750" lvl="0" indent="-285750">
                        <a:buFont typeface="Arial"/>
                        <a:buChar char="•"/>
                      </a:pPr>
                      <a:r>
                        <a:rPr lang="en-GB" sz="1600" dirty="0"/>
                        <a:t>Pupils will perform a split stance with their arms straight out in-front of them to be able to fully support their partner. </a:t>
                      </a:r>
                    </a:p>
                    <a:p>
                      <a:pPr lvl="0">
                        <a:buNone/>
                      </a:pPr>
                      <a:endParaRPr lang="en-GB" sz="1600" dirty="0"/>
                    </a:p>
                    <a:p>
                      <a:pPr marL="285750" lvl="0" indent="-285750">
                        <a:buFont typeface="Arial"/>
                        <a:buChar char="•"/>
                      </a:pPr>
                      <a:r>
                        <a:rPr lang="en-GB" sz="1600" b="1" i="0" u="none" strike="noStrike" noProof="0" dirty="0">
                          <a:latin typeface="Century Gothic"/>
                        </a:rPr>
                        <a:t>Pupils will begin by performing a trust fall backwards into their partners arms. </a:t>
                      </a:r>
                    </a:p>
                    <a:p>
                      <a:pPr lvl="0">
                        <a:buNone/>
                      </a:pPr>
                      <a:endParaRPr lang="en-GB" sz="1600" b="1" i="0" u="none" strike="noStrike" noProof="0" dirty="0">
                        <a:latin typeface="Century Gothic"/>
                      </a:endParaRPr>
                    </a:p>
                    <a:p>
                      <a:pPr marL="285750" lvl="0" indent="-285750">
                        <a:buFont typeface="Arial"/>
                        <a:buChar char="•"/>
                      </a:pPr>
                      <a:r>
                        <a:rPr lang="en-GB" sz="1600" b="1" i="0" u="none" strike="noStrike" noProof="0" dirty="0">
                          <a:latin typeface="Century Gothic"/>
                        </a:rPr>
                        <a:t>In pairs pupils will take it in turns to move across the wall whilst their partner follows ready to support them. </a:t>
                      </a:r>
                    </a:p>
                    <a:p>
                      <a:pPr lvl="0">
                        <a:buNone/>
                      </a:pPr>
                      <a:endParaRPr lang="en-GB" sz="1600" b="1" i="0" u="none" strike="noStrike" noProof="0" dirty="0">
                        <a:latin typeface="Century Gothic"/>
                      </a:endParaRPr>
                    </a:p>
                    <a:p>
                      <a:pPr marL="285750" lvl="0" indent="-285750">
                        <a:buFont typeface="Arial"/>
                        <a:buChar char="•"/>
                      </a:pPr>
                      <a:r>
                        <a:rPr lang="en-GB" sz="1600" b="1" i="0" u="none" strike="noStrike" noProof="0" dirty="0">
                          <a:latin typeface="Century Gothic"/>
                        </a:rPr>
                        <a:t>Once pupils are confident moving across the wall they will be asked to support themselves using various points of contact. </a:t>
                      </a:r>
                    </a:p>
                    <a:p>
                      <a:pPr lvl="0">
                        <a:buNone/>
                      </a:pPr>
                      <a:endParaRPr lang="en-GB" sz="1600" b="1" i="0" u="none" strike="noStrike" noProof="0" dirty="0">
                        <a:latin typeface="Century Gothic"/>
                      </a:endParaRPr>
                    </a:p>
                    <a:p>
                      <a:pPr marL="285750" lvl="0" indent="-285750">
                        <a:buFont typeface="Arial"/>
                        <a:buChar char="•"/>
                      </a:pPr>
                      <a:r>
                        <a:rPr lang="en-GB" sz="1600" b="1" i="0" u="none" strike="noStrike" noProof="0" dirty="0">
                          <a:latin typeface="Century Gothic"/>
                        </a:rPr>
                        <a:t>To finish the session pupils will work in teams of 4 to move equipment such as balls and hoops across the wall as well as themselves.</a:t>
                      </a:r>
                      <a:r>
                        <a:rPr lang="en-GB" sz="1800" b="1" i="0" u="none" strike="noStrike" noProof="0" dirty="0">
                          <a:latin typeface="Century Gothic"/>
                        </a:rPr>
                        <a:t> </a:t>
                      </a:r>
                    </a:p>
                    <a:p>
                      <a:pPr lvl="0">
                        <a:buNone/>
                      </a:pPr>
                      <a:endParaRPr lang="en-GB" sz="1800" b="1" i="0" u="none" strike="noStrike" noProof="0" dirty="0">
                        <a:latin typeface="Century Gothic"/>
                      </a:endParaRPr>
                    </a:p>
                  </a:txBody>
                  <a:tcPr/>
                </a:tc>
                <a:tc>
                  <a:txBody>
                    <a:bodyPr/>
                    <a:lstStyle/>
                    <a:p>
                      <a:pPr lvl="0">
                        <a:buNone/>
                      </a:pPr>
                      <a:r>
                        <a:rPr lang="en-GB" sz="1800" b="1" i="0" u="none" strike="noStrike" noProof="0" dirty="0">
                          <a:latin typeface="Century Gothic"/>
                        </a:rPr>
                        <a:t>Health and Safety and Additional Information;</a:t>
                      </a:r>
                    </a:p>
                    <a:p>
                      <a:pPr marL="285750" lvl="0" indent="-285750">
                        <a:buFont typeface="Arial"/>
                        <a:buChar char="•"/>
                      </a:pPr>
                      <a:r>
                        <a:rPr lang="en-GB" sz="1800" b="1" i="0" u="none" strike="noStrike" noProof="0" dirty="0">
                          <a:latin typeface="Century Gothic"/>
                        </a:rPr>
                        <a:t>Holds on the wall may need to be dried quickly at the start of the lesson if they are wet to reduce slipping. </a:t>
                      </a:r>
                    </a:p>
                    <a:p>
                      <a:pPr marL="285750" lvl="0" indent="-285750">
                        <a:buFont typeface="Arial"/>
                        <a:buChar char="•"/>
                      </a:pPr>
                      <a:endParaRPr lang="en-GB" sz="1800" b="1" i="0" u="none" strike="noStrike" noProof="0" dirty="0">
                        <a:latin typeface="Century Gothic"/>
                      </a:endParaRPr>
                    </a:p>
                    <a:p>
                      <a:pPr marL="285750" lvl="0" indent="-285750">
                        <a:buFont typeface="Arial"/>
                        <a:buChar char="•"/>
                      </a:pPr>
                      <a:r>
                        <a:rPr lang="en-GB" sz="1800" b="1" i="0" u="none" strike="noStrike" noProof="0" dirty="0">
                          <a:latin typeface="Century Gothic"/>
                        </a:rPr>
                        <a:t>Pupils will be encouraged to use the hand sanitiser on site before and after being on the wall. </a:t>
                      </a:r>
                    </a:p>
                    <a:p>
                      <a:pPr marL="285750" lvl="0" indent="-285750">
                        <a:buFont typeface="Arial"/>
                        <a:buChar char="•"/>
                      </a:pPr>
                      <a:endParaRPr lang="en-GB" sz="1800" b="1" i="0" u="none" strike="noStrike" noProof="0" dirty="0">
                        <a:latin typeface="Century Gothic"/>
                      </a:endParaRPr>
                    </a:p>
                    <a:p>
                      <a:pPr marL="0" lvl="0" indent="0">
                        <a:buNone/>
                      </a:pPr>
                      <a:endParaRPr lang="en-GB" sz="1800" b="1" i="0" u="none" strike="noStrike" noProof="0" dirty="0">
                        <a:latin typeface="Century Gothic"/>
                      </a:endParaRPr>
                    </a:p>
                    <a:p>
                      <a:pPr marL="285750" lvl="0" indent="-285750">
                        <a:buFont typeface="Arial"/>
                        <a:buChar char="•"/>
                      </a:pPr>
                      <a:endParaRPr lang="en-GB" sz="1800" b="1" i="0" u="none" strike="noStrike" noProof="0" dirty="0">
                        <a:latin typeface="Century Gothic"/>
                      </a:endParaRPr>
                    </a:p>
                    <a:p>
                      <a:pPr marL="285750" lvl="0" indent="-285750">
                        <a:buFont typeface="Arial"/>
                        <a:buChar char="•"/>
                      </a:pPr>
                      <a:endParaRPr lang="en-GB" sz="1800" b="1" i="0" u="none" strike="noStrike" noProof="0" dirty="0">
                        <a:latin typeface="Century Gothic"/>
                      </a:endParaRPr>
                    </a:p>
                  </a:txBody>
                  <a:tcPr/>
                </a:tc>
                <a:extLst>
                  <a:ext uri="{0D108BD9-81ED-4DB2-BD59-A6C34878D82A}">
                    <a16:rowId xmlns:a16="http://schemas.microsoft.com/office/drawing/2014/main" val="1849311923"/>
                  </a:ext>
                </a:extLst>
              </a:tr>
            </a:tbl>
          </a:graphicData>
        </a:graphic>
      </p:graphicFrame>
    </p:spTree>
    <p:extLst>
      <p:ext uri="{BB962C8B-B14F-4D97-AF65-F5344CB8AC3E}">
        <p14:creationId xmlns:p14="http://schemas.microsoft.com/office/powerpoint/2010/main" val="4061055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DD166EC-92DD-440D-A480-F4610562152D}"/>
              </a:ext>
            </a:extLst>
          </p:cNvPr>
          <p:cNvSpPr txBox="1"/>
          <p:nvPr/>
        </p:nvSpPr>
        <p:spPr>
          <a:xfrm>
            <a:off x="1957526" y="759041"/>
            <a:ext cx="8410111"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Why Bouldering? </a:t>
            </a:r>
          </a:p>
          <a:p>
            <a:endParaRPr lang="en-GB" dirty="0"/>
          </a:p>
          <a:p>
            <a:r>
              <a:rPr lang="en-GB" dirty="0"/>
              <a:t>Bouldering is a unique activity which outside of the school environment pupils may not get the chance to experience. </a:t>
            </a:r>
          </a:p>
          <a:p>
            <a:endParaRPr lang="en-GB" dirty="0"/>
          </a:p>
          <a:p>
            <a:r>
              <a:rPr lang="en-GB" dirty="0"/>
              <a:t>Also, an activity which is about more than just being physically active. </a:t>
            </a:r>
          </a:p>
          <a:p>
            <a:endParaRPr lang="en-GB" dirty="0"/>
          </a:p>
          <a:p>
            <a:r>
              <a:rPr lang="en-GB" dirty="0"/>
              <a:t>The nature of bouldering encourages pupils to reflect on their performance in addition to engaging their problem-solving skills (Gilchrist and Osborn, 2017)</a:t>
            </a:r>
          </a:p>
          <a:p>
            <a:endParaRPr lang="en-GB" dirty="0"/>
          </a:p>
          <a:p>
            <a:r>
              <a:rPr lang="en-GB" dirty="0"/>
              <a:t>Research suggests that Bouldering would fall into not only the Adventurous activities area of PE within the 2008 curriculum but also the Creative activities as various foot holds and points of contact mean learners will have to develop various strategies to navigate the wall (</a:t>
            </a:r>
            <a:r>
              <a:rPr lang="en-GB" dirty="0" err="1"/>
              <a:t>Künzell</a:t>
            </a:r>
            <a:r>
              <a:rPr lang="en-GB" dirty="0"/>
              <a:t> et al. 2020). </a:t>
            </a:r>
          </a:p>
          <a:p>
            <a:endParaRPr lang="en-GB" dirty="0"/>
          </a:p>
          <a:p>
            <a:endParaRPr lang="en-GB" dirty="0"/>
          </a:p>
          <a:p>
            <a:endParaRPr lang="en-GB" dirty="0"/>
          </a:p>
          <a:p>
            <a:endParaRPr lang="en-GB" dirty="0"/>
          </a:p>
          <a:p>
            <a:endParaRPr lang="en-GB" dirty="0"/>
          </a:p>
        </p:txBody>
      </p:sp>
      <p:sp>
        <p:nvSpPr>
          <p:cNvPr id="3" name="Slide Number Placeholder 2">
            <a:extLst>
              <a:ext uri="{FF2B5EF4-FFF2-40B4-BE49-F238E27FC236}">
                <a16:creationId xmlns:a16="http://schemas.microsoft.com/office/drawing/2014/main" id="{FEA870F3-475E-47AC-BCFD-721FF041752C}"/>
              </a:ext>
            </a:extLst>
          </p:cNvPr>
          <p:cNvSpPr>
            <a:spLocks noGrp="1"/>
          </p:cNvSpPr>
          <p:nvPr>
            <p:ph type="sldNum" sz="quarter" idx="12"/>
          </p:nvPr>
        </p:nvSpPr>
        <p:spPr/>
        <p:txBody>
          <a:bodyPr/>
          <a:lstStyle/>
          <a:p>
            <a:fld id="{D57F1E4F-1CFF-5643-939E-217C01CDF565}" type="slidenum">
              <a:rPr lang="en-US" dirty="0"/>
              <a:pPr/>
              <a:t>12</a:t>
            </a:fld>
            <a:endParaRPr lang="en-GB"/>
          </a:p>
        </p:txBody>
      </p:sp>
      <p:sp>
        <p:nvSpPr>
          <p:cNvPr id="2" name="Footer Placeholder 1">
            <a:extLst>
              <a:ext uri="{FF2B5EF4-FFF2-40B4-BE49-F238E27FC236}">
                <a16:creationId xmlns:a16="http://schemas.microsoft.com/office/drawing/2014/main" id="{70F6D61B-A777-4B3E-8C0F-CB0641ED5547}"/>
              </a:ext>
            </a:extLst>
          </p:cNvPr>
          <p:cNvSpPr>
            <a:spLocks noGrp="1"/>
          </p:cNvSpPr>
          <p:nvPr>
            <p:ph type="ftr" sz="quarter" idx="11"/>
          </p:nvPr>
        </p:nvSpPr>
        <p:spPr/>
        <p:txBody>
          <a:bodyPr/>
          <a:lstStyle/>
          <a:p>
            <a:r>
              <a:rPr lang="en-GB"/>
              <a:t>BMOE6002 1901242</a:t>
            </a:r>
          </a:p>
        </p:txBody>
      </p:sp>
    </p:spTree>
    <p:extLst>
      <p:ext uri="{BB962C8B-B14F-4D97-AF65-F5344CB8AC3E}">
        <p14:creationId xmlns:p14="http://schemas.microsoft.com/office/powerpoint/2010/main" val="4159380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12A7C-D696-4437-BD60-38D0E3436811}"/>
              </a:ext>
            </a:extLst>
          </p:cNvPr>
          <p:cNvSpPr>
            <a:spLocks noGrp="1"/>
          </p:cNvSpPr>
          <p:nvPr>
            <p:ph type="title"/>
          </p:nvPr>
        </p:nvSpPr>
        <p:spPr>
          <a:xfrm>
            <a:off x="284717" y="-3290"/>
            <a:ext cx="10798205" cy="1507067"/>
          </a:xfrm>
        </p:spPr>
        <p:txBody>
          <a:bodyPr>
            <a:normAutofit/>
          </a:bodyPr>
          <a:lstStyle/>
          <a:p>
            <a:r>
              <a:rPr lang="en-GB"/>
              <a:t>Lessons 2 and  3 Collecting equipment </a:t>
            </a:r>
          </a:p>
        </p:txBody>
      </p:sp>
      <p:sp>
        <p:nvSpPr>
          <p:cNvPr id="4" name="Footer Placeholder 3">
            <a:extLst>
              <a:ext uri="{FF2B5EF4-FFF2-40B4-BE49-F238E27FC236}">
                <a16:creationId xmlns:a16="http://schemas.microsoft.com/office/drawing/2014/main" id="{B8FC2A62-82F2-48AA-BCCE-57BB460B638C}"/>
              </a:ext>
            </a:extLst>
          </p:cNvPr>
          <p:cNvSpPr>
            <a:spLocks noGrp="1"/>
          </p:cNvSpPr>
          <p:nvPr>
            <p:ph type="ftr" sz="quarter" idx="11"/>
          </p:nvPr>
        </p:nvSpPr>
        <p:spPr/>
        <p:txBody>
          <a:bodyPr/>
          <a:lstStyle/>
          <a:p>
            <a:r>
              <a:rPr lang="en-GB"/>
              <a:t>BMOE6002 1901242</a:t>
            </a:r>
          </a:p>
        </p:txBody>
      </p:sp>
      <p:sp>
        <p:nvSpPr>
          <p:cNvPr id="5" name="Slide Number Placeholder 4">
            <a:extLst>
              <a:ext uri="{FF2B5EF4-FFF2-40B4-BE49-F238E27FC236}">
                <a16:creationId xmlns:a16="http://schemas.microsoft.com/office/drawing/2014/main" id="{AF707BDE-A596-40A5-BF89-B07A2F529D86}"/>
              </a:ext>
            </a:extLst>
          </p:cNvPr>
          <p:cNvSpPr>
            <a:spLocks noGrp="1"/>
          </p:cNvSpPr>
          <p:nvPr>
            <p:ph type="sldNum" sz="quarter" idx="12"/>
          </p:nvPr>
        </p:nvSpPr>
        <p:spPr/>
        <p:txBody>
          <a:bodyPr/>
          <a:lstStyle/>
          <a:p>
            <a:fld id="{35747434-7036-48DB-A148-6B3D8EE75CDA}" type="slidenum">
              <a:rPr lang="en-US" smtClean="0"/>
              <a:t>13</a:t>
            </a:fld>
            <a:endParaRPr lang="en-GB"/>
          </a:p>
        </p:txBody>
      </p:sp>
      <p:graphicFrame>
        <p:nvGraphicFramePr>
          <p:cNvPr id="6" name="Table 6">
            <a:extLst>
              <a:ext uri="{FF2B5EF4-FFF2-40B4-BE49-F238E27FC236}">
                <a16:creationId xmlns:a16="http://schemas.microsoft.com/office/drawing/2014/main" id="{2CAB6048-BC70-41C4-9A4B-3C20F234B65F}"/>
              </a:ext>
            </a:extLst>
          </p:cNvPr>
          <p:cNvGraphicFramePr>
            <a:graphicFrameLocks noGrp="1"/>
          </p:cNvGraphicFramePr>
          <p:nvPr>
            <p:extLst>
              <p:ext uri="{D42A27DB-BD31-4B8C-83A1-F6EECF244321}">
                <p14:modId xmlns:p14="http://schemas.microsoft.com/office/powerpoint/2010/main" val="1949479886"/>
              </p:ext>
            </p:extLst>
          </p:nvPr>
        </p:nvGraphicFramePr>
        <p:xfrm>
          <a:off x="591253" y="1151463"/>
          <a:ext cx="10566252" cy="5303520"/>
        </p:xfrm>
        <a:graphic>
          <a:graphicData uri="http://schemas.openxmlformats.org/drawingml/2006/table">
            <a:tbl>
              <a:tblPr firstRow="1" bandRow="1">
                <a:tableStyleId>{5C22544A-7EE6-4342-B048-85BDC9FD1C3A}</a:tableStyleId>
              </a:tblPr>
              <a:tblGrid>
                <a:gridCol w="3522084">
                  <a:extLst>
                    <a:ext uri="{9D8B030D-6E8A-4147-A177-3AD203B41FA5}">
                      <a16:colId xmlns:a16="http://schemas.microsoft.com/office/drawing/2014/main" val="2470816259"/>
                    </a:ext>
                  </a:extLst>
                </a:gridCol>
                <a:gridCol w="3522084">
                  <a:extLst>
                    <a:ext uri="{9D8B030D-6E8A-4147-A177-3AD203B41FA5}">
                      <a16:colId xmlns:a16="http://schemas.microsoft.com/office/drawing/2014/main" val="870061172"/>
                    </a:ext>
                  </a:extLst>
                </a:gridCol>
                <a:gridCol w="3522084">
                  <a:extLst>
                    <a:ext uri="{9D8B030D-6E8A-4147-A177-3AD203B41FA5}">
                      <a16:colId xmlns:a16="http://schemas.microsoft.com/office/drawing/2014/main" val="931960878"/>
                    </a:ext>
                  </a:extLst>
                </a:gridCol>
              </a:tblGrid>
              <a:tr h="813786">
                <a:tc>
                  <a:txBody>
                    <a:bodyPr/>
                    <a:lstStyle/>
                    <a:p>
                      <a:r>
                        <a:rPr lang="en-GB" dirty="0"/>
                        <a:t>Learning Outcomes;</a:t>
                      </a:r>
                    </a:p>
                    <a:p>
                      <a:pPr lvl="0">
                        <a:buNone/>
                      </a:pPr>
                      <a:endParaRPr lang="en-GB" dirty="0"/>
                    </a:p>
                    <a:p>
                      <a:pPr marL="285750" lvl="0" indent="-285750">
                        <a:buFont typeface="Arial"/>
                        <a:buChar char="•"/>
                      </a:pPr>
                      <a:r>
                        <a:rPr lang="en-GB" dirty="0"/>
                        <a:t>Pupils will be able to identify natural materials.</a:t>
                      </a:r>
                    </a:p>
                    <a:p>
                      <a:pPr marL="285750" lvl="0" indent="-285750">
                        <a:buFont typeface="Arial"/>
                        <a:buChar char="•"/>
                      </a:pPr>
                      <a:endParaRPr lang="en-GB" dirty="0"/>
                    </a:p>
                    <a:p>
                      <a:pPr marL="285750" lvl="0" indent="-285750">
                        <a:buFont typeface="Arial"/>
                        <a:buChar char="•"/>
                      </a:pPr>
                      <a:r>
                        <a:rPr lang="en-GB" dirty="0"/>
                        <a:t>Pupils will be able to work in teams to design a shelter.</a:t>
                      </a:r>
                    </a:p>
                    <a:p>
                      <a:pPr marL="285750" lvl="0" indent="-285750">
                        <a:buFont typeface="Arial"/>
                        <a:buChar char="•"/>
                      </a:pPr>
                      <a:endParaRPr lang="en-GB" dirty="0"/>
                    </a:p>
                    <a:p>
                      <a:pPr marL="285750" lvl="0" indent="-285750">
                        <a:buFont typeface="Arial"/>
                        <a:buChar char="•"/>
                      </a:pPr>
                      <a:r>
                        <a:rPr lang="en-GB" dirty="0"/>
                        <a:t>Pupils will be able to collect materials needed to build shelter from in school grounds.</a:t>
                      </a:r>
                    </a:p>
                    <a:p>
                      <a:pPr lvl="0">
                        <a:buNone/>
                      </a:pPr>
                      <a:endParaRPr lang="en-GB" dirty="0"/>
                    </a:p>
                    <a:p>
                      <a:pPr lvl="0">
                        <a:buNone/>
                      </a:pPr>
                      <a:endParaRPr lang="en-GB" dirty="0"/>
                    </a:p>
                    <a:p>
                      <a:pPr lvl="0">
                        <a:buNone/>
                      </a:pPr>
                      <a:endParaRPr lang="en-GB" dirty="0"/>
                    </a:p>
                    <a:p>
                      <a:pPr lvl="0">
                        <a:buNone/>
                      </a:pPr>
                      <a:endParaRPr lang="en-GB" dirty="0"/>
                    </a:p>
                    <a:p>
                      <a:pPr lvl="0">
                        <a:buNone/>
                      </a:pPr>
                      <a:endParaRPr lang="en-GB" dirty="0"/>
                    </a:p>
                  </a:txBody>
                  <a:tcPr/>
                </a:tc>
                <a:tc>
                  <a:txBody>
                    <a:bodyPr/>
                    <a:lstStyle/>
                    <a:p>
                      <a:r>
                        <a:rPr lang="en-GB" dirty="0"/>
                        <a:t>Lesson Activities; </a:t>
                      </a:r>
                    </a:p>
                    <a:p>
                      <a:pPr lvl="0">
                        <a:buNone/>
                      </a:pPr>
                      <a:endParaRPr lang="en-GB" dirty="0"/>
                    </a:p>
                    <a:p>
                      <a:pPr marL="285750" lvl="0" indent="-285750">
                        <a:buFont typeface="Arial"/>
                        <a:buChar char="•"/>
                      </a:pPr>
                      <a:r>
                        <a:rPr lang="en-GB" dirty="0"/>
                        <a:t>By working in teams pupils will begin by having time to design a shelter on paper. </a:t>
                      </a:r>
                    </a:p>
                    <a:p>
                      <a:pPr marL="285750" lvl="0" indent="-285750">
                        <a:buFont typeface="Arial"/>
                        <a:buChar char="•"/>
                      </a:pPr>
                      <a:endParaRPr lang="en-GB" dirty="0"/>
                    </a:p>
                    <a:p>
                      <a:pPr marL="285750" lvl="0" indent="-285750">
                        <a:buFont typeface="Arial"/>
                        <a:buChar char="•"/>
                      </a:pPr>
                      <a:r>
                        <a:rPr lang="en-GB" dirty="0"/>
                        <a:t>Pupils will then be asked to identify what material they would use for their shelter and make a list. (encouraged to think of natural ones) </a:t>
                      </a:r>
                    </a:p>
                    <a:p>
                      <a:pPr marL="285750" lvl="0" indent="-285750">
                        <a:buFont typeface="Arial"/>
                        <a:buChar char="•"/>
                      </a:pPr>
                      <a:endParaRPr lang="en-GB" dirty="0"/>
                    </a:p>
                    <a:p>
                      <a:pPr marL="285750" lvl="0" indent="-285750">
                        <a:buFont typeface="Arial"/>
                        <a:buChar char="•"/>
                      </a:pPr>
                      <a:r>
                        <a:rPr lang="en-GB" dirty="0"/>
                        <a:t>Thirdly pupils will have the remainder of the lesson to move around the school grounds in their teams to collect their equipment. </a:t>
                      </a:r>
                    </a:p>
                  </a:txBody>
                  <a:tcPr/>
                </a:tc>
                <a:tc>
                  <a:txBody>
                    <a:bodyPr/>
                    <a:lstStyle/>
                    <a:p>
                      <a:r>
                        <a:rPr lang="en-GB" dirty="0"/>
                        <a:t>Safety and Additional Information;</a:t>
                      </a:r>
                    </a:p>
                    <a:p>
                      <a:pPr lvl="0">
                        <a:buNone/>
                      </a:pPr>
                      <a:endParaRPr lang="en-GB" dirty="0"/>
                    </a:p>
                    <a:p>
                      <a:pPr marL="285750" lvl="0" indent="-285750">
                        <a:buFont typeface="Arial"/>
                        <a:buChar char="•"/>
                      </a:pPr>
                      <a:r>
                        <a:rPr lang="en-GB" dirty="0"/>
                        <a:t>Pupils can have the opportunity to have various roles within the team to encourage inclusivity. </a:t>
                      </a:r>
                    </a:p>
                    <a:p>
                      <a:pPr marL="285750" lvl="0" indent="-285750">
                        <a:buFont typeface="Arial"/>
                        <a:buChar char="•"/>
                      </a:pPr>
                      <a:endParaRPr lang="en-GB" dirty="0"/>
                    </a:p>
                    <a:p>
                      <a:pPr marL="285750" lvl="0" indent="-285750">
                        <a:buFont typeface="Arial"/>
                        <a:buChar char="•"/>
                      </a:pPr>
                      <a:r>
                        <a:rPr lang="en-GB" dirty="0"/>
                        <a:t>All parts of the school grounds are easily accessible. </a:t>
                      </a:r>
                    </a:p>
                    <a:p>
                      <a:pPr marL="285750" lvl="0" indent="-285750">
                        <a:buFont typeface="Arial"/>
                        <a:buChar char="•"/>
                      </a:pPr>
                      <a:endParaRPr lang="en-GB" dirty="0"/>
                    </a:p>
                    <a:p>
                      <a:pPr marL="285750" lvl="0" indent="-285750">
                        <a:buFont typeface="Arial"/>
                        <a:buChar char="•"/>
                      </a:pPr>
                      <a:r>
                        <a:rPr lang="en-GB" dirty="0"/>
                        <a:t>Children will be told about safety procedures like watching their eyes with branches and will also be closely monitored by teachers around the grounds. </a:t>
                      </a:r>
                    </a:p>
                  </a:txBody>
                  <a:tcPr/>
                </a:tc>
                <a:extLst>
                  <a:ext uri="{0D108BD9-81ED-4DB2-BD59-A6C34878D82A}">
                    <a16:rowId xmlns:a16="http://schemas.microsoft.com/office/drawing/2014/main" val="1673276803"/>
                  </a:ext>
                </a:extLst>
              </a:tr>
            </a:tbl>
          </a:graphicData>
        </a:graphic>
      </p:graphicFrame>
    </p:spTree>
    <p:extLst>
      <p:ext uri="{BB962C8B-B14F-4D97-AF65-F5344CB8AC3E}">
        <p14:creationId xmlns:p14="http://schemas.microsoft.com/office/powerpoint/2010/main" val="2981500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CC3C1A-FE23-45FD-B5E9-7CE691F4CE2E}"/>
              </a:ext>
            </a:extLst>
          </p:cNvPr>
          <p:cNvSpPr>
            <a:spLocks noGrp="1"/>
          </p:cNvSpPr>
          <p:nvPr>
            <p:ph type="title"/>
          </p:nvPr>
        </p:nvSpPr>
        <p:spPr>
          <a:xfrm>
            <a:off x="379412" y="4550085"/>
            <a:ext cx="8534400" cy="1507067"/>
          </a:xfrm>
        </p:spPr>
        <p:txBody>
          <a:bodyPr/>
          <a:lstStyle/>
          <a:p>
            <a:r>
              <a:rPr lang="en-GB"/>
              <a:t>Lesson 4  Shelter building</a:t>
            </a:r>
          </a:p>
        </p:txBody>
      </p:sp>
      <p:pic>
        <p:nvPicPr>
          <p:cNvPr id="4" name="Picture 4" descr="A picture containing tree, outdoor, grass, giraffe&#10;&#10;Description automatically generated">
            <a:extLst>
              <a:ext uri="{FF2B5EF4-FFF2-40B4-BE49-F238E27FC236}">
                <a16:creationId xmlns:a16="http://schemas.microsoft.com/office/drawing/2014/main" id="{62254D76-5F46-437F-A3CB-0DF6E5E721A5}"/>
              </a:ext>
            </a:extLst>
          </p:cNvPr>
          <p:cNvPicPr>
            <a:picLocks noChangeAspect="1"/>
          </p:cNvPicPr>
          <p:nvPr/>
        </p:nvPicPr>
        <p:blipFill>
          <a:blip r:embed="rId2"/>
          <a:stretch>
            <a:fillRect/>
          </a:stretch>
        </p:blipFill>
        <p:spPr>
          <a:xfrm>
            <a:off x="564497" y="463421"/>
            <a:ext cx="6151469" cy="4091827"/>
          </a:xfrm>
          <a:prstGeom prst="rect">
            <a:avLst/>
          </a:prstGeom>
        </p:spPr>
      </p:pic>
      <p:sp>
        <p:nvSpPr>
          <p:cNvPr id="5" name="TextBox 4">
            <a:extLst>
              <a:ext uri="{FF2B5EF4-FFF2-40B4-BE49-F238E27FC236}">
                <a16:creationId xmlns:a16="http://schemas.microsoft.com/office/drawing/2014/main" id="{984B558F-04E5-46AF-8068-5112CFF98552}"/>
              </a:ext>
            </a:extLst>
          </p:cNvPr>
          <p:cNvSpPr txBox="1"/>
          <p:nvPr/>
        </p:nvSpPr>
        <p:spPr>
          <a:xfrm>
            <a:off x="7019365" y="340658"/>
            <a:ext cx="5109882"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Learning Outcomes;</a:t>
            </a:r>
            <a:endParaRPr lang="en-GB" dirty="0">
              <a:solidFill>
                <a:schemeClr val="bg1"/>
              </a:solidFill>
            </a:endParaRPr>
          </a:p>
          <a:p>
            <a:r>
              <a:rPr lang="en-GB" dirty="0">
                <a:solidFill>
                  <a:schemeClr val="bg1"/>
                </a:solidFill>
              </a:rPr>
              <a:t>Pupils will be able to </a:t>
            </a:r>
            <a:r>
              <a:rPr lang="en-GB">
                <a:solidFill>
                  <a:schemeClr val="bg1"/>
                </a:solidFill>
              </a:rPr>
              <a:t>construct a shelter. </a:t>
            </a:r>
            <a:endParaRPr lang="en-GB" dirty="0">
              <a:solidFill>
                <a:schemeClr val="bg1"/>
              </a:solidFill>
            </a:endParaRPr>
          </a:p>
          <a:p>
            <a:endParaRPr lang="en-GB" dirty="0">
              <a:solidFill>
                <a:schemeClr val="bg1"/>
              </a:solidFill>
            </a:endParaRPr>
          </a:p>
          <a:p>
            <a:r>
              <a:rPr lang="en-GB" dirty="0">
                <a:solidFill>
                  <a:schemeClr val="bg1"/>
                </a:solidFill>
              </a:rPr>
              <a:t>Pupils will develop their </a:t>
            </a:r>
            <a:r>
              <a:rPr lang="en-GB">
                <a:solidFill>
                  <a:schemeClr val="bg1"/>
                </a:solidFill>
              </a:rPr>
              <a:t>teamwork skills. </a:t>
            </a:r>
            <a:endParaRPr lang="en-GB" dirty="0">
              <a:solidFill>
                <a:schemeClr val="bg1"/>
              </a:solidFill>
            </a:endParaRPr>
          </a:p>
          <a:p>
            <a:endParaRPr lang="en-GB" dirty="0">
              <a:solidFill>
                <a:schemeClr val="bg1"/>
              </a:solidFill>
            </a:endParaRPr>
          </a:p>
          <a:p>
            <a:r>
              <a:rPr lang="en-GB" dirty="0">
                <a:solidFill>
                  <a:schemeClr val="bg1"/>
                </a:solidFill>
              </a:rPr>
              <a:t>Pupils will be able to </a:t>
            </a:r>
            <a:r>
              <a:rPr lang="en-GB">
                <a:solidFill>
                  <a:schemeClr val="bg1"/>
                </a:solidFill>
              </a:rPr>
              <a:t>assess their work and performance. </a:t>
            </a:r>
            <a:endParaRPr lang="en-GB" dirty="0">
              <a:solidFill>
                <a:schemeClr val="bg1"/>
              </a:solidFill>
            </a:endParaRPr>
          </a:p>
          <a:p>
            <a:endParaRPr lang="en-GB" dirty="0">
              <a:solidFill>
                <a:schemeClr val="bg1"/>
              </a:solidFill>
            </a:endParaRPr>
          </a:p>
          <a:p>
            <a:endParaRPr lang="en-GB" dirty="0">
              <a:solidFill>
                <a:schemeClr val="bg1"/>
              </a:solidFill>
            </a:endParaRPr>
          </a:p>
          <a:p>
            <a:r>
              <a:rPr lang="en-GB">
                <a:solidFill>
                  <a:schemeClr val="bg1"/>
                </a:solidFill>
              </a:rPr>
              <a:t>Lesson activities;</a:t>
            </a:r>
            <a:endParaRPr lang="en-GB" dirty="0">
              <a:solidFill>
                <a:schemeClr val="bg1"/>
              </a:solidFill>
            </a:endParaRPr>
          </a:p>
          <a:p>
            <a:r>
              <a:rPr lang="en-GB" dirty="0">
                <a:solidFill>
                  <a:schemeClr val="bg1"/>
                </a:solidFill>
              </a:rPr>
              <a:t>Following on from their previous lesson, pupils will now use the materials they </a:t>
            </a:r>
            <a:r>
              <a:rPr lang="en-GB">
                <a:solidFill>
                  <a:schemeClr val="bg1"/>
                </a:solidFill>
              </a:rPr>
              <a:t>collected to build an outdoor shelter. </a:t>
            </a:r>
            <a:endParaRPr lang="en-GB" dirty="0">
              <a:solidFill>
                <a:schemeClr val="bg1"/>
              </a:solidFill>
            </a:endParaRPr>
          </a:p>
          <a:p>
            <a:endParaRPr lang="en-GB" dirty="0">
              <a:solidFill>
                <a:schemeClr val="bg1"/>
              </a:solidFill>
            </a:endParaRPr>
          </a:p>
          <a:p>
            <a:r>
              <a:rPr lang="en-GB" dirty="0">
                <a:solidFill>
                  <a:schemeClr val="bg1"/>
                </a:solidFill>
              </a:rPr>
              <a:t>They must all be able to sit under the shelter without it </a:t>
            </a:r>
            <a:r>
              <a:rPr lang="en-GB">
                <a:solidFill>
                  <a:schemeClr val="bg1"/>
                </a:solidFill>
              </a:rPr>
              <a:t>collapsing. </a:t>
            </a:r>
            <a:endParaRPr lang="en-GB" dirty="0">
              <a:solidFill>
                <a:schemeClr val="bg1"/>
              </a:solidFill>
            </a:endParaRPr>
          </a:p>
          <a:p>
            <a:endParaRPr lang="en-GB" dirty="0">
              <a:solidFill>
                <a:schemeClr val="bg1"/>
              </a:solidFill>
            </a:endParaRPr>
          </a:p>
          <a:p>
            <a:r>
              <a:rPr lang="en-GB">
                <a:solidFill>
                  <a:schemeClr val="bg1"/>
                </a:solidFill>
              </a:rPr>
              <a:t>Finally, pupils will assess their work and peer assess a member of their team by using the peer assessment cards. </a:t>
            </a:r>
            <a:endParaRPr lang="en-GB" dirty="0">
              <a:solidFill>
                <a:schemeClr val="bg1"/>
              </a:solidFill>
            </a:endParaRPr>
          </a:p>
        </p:txBody>
      </p:sp>
      <p:sp>
        <p:nvSpPr>
          <p:cNvPr id="6" name="Slide Number Placeholder 5">
            <a:extLst>
              <a:ext uri="{FF2B5EF4-FFF2-40B4-BE49-F238E27FC236}">
                <a16:creationId xmlns:a16="http://schemas.microsoft.com/office/drawing/2014/main" id="{55458D49-BABF-416F-8646-6BD4E9B77EF5}"/>
              </a:ext>
            </a:extLst>
          </p:cNvPr>
          <p:cNvSpPr>
            <a:spLocks noGrp="1"/>
          </p:cNvSpPr>
          <p:nvPr>
            <p:ph type="sldNum" sz="quarter" idx="12"/>
          </p:nvPr>
        </p:nvSpPr>
        <p:spPr/>
        <p:txBody>
          <a:bodyPr/>
          <a:lstStyle/>
          <a:p>
            <a:fld id="{D57F1E4F-1CFF-5643-939E-217C01CDF565}" type="slidenum">
              <a:rPr lang="en-US" dirty="0"/>
              <a:pPr/>
              <a:t>14</a:t>
            </a:fld>
            <a:endParaRPr lang="en-GB"/>
          </a:p>
        </p:txBody>
      </p:sp>
      <p:sp>
        <p:nvSpPr>
          <p:cNvPr id="3" name="Footer Placeholder 2">
            <a:extLst>
              <a:ext uri="{FF2B5EF4-FFF2-40B4-BE49-F238E27FC236}">
                <a16:creationId xmlns:a16="http://schemas.microsoft.com/office/drawing/2014/main" id="{278100CF-C091-414D-8FD5-52871FCE3F94}"/>
              </a:ext>
            </a:extLst>
          </p:cNvPr>
          <p:cNvSpPr>
            <a:spLocks noGrp="1"/>
          </p:cNvSpPr>
          <p:nvPr>
            <p:ph type="ftr" sz="quarter" idx="11"/>
          </p:nvPr>
        </p:nvSpPr>
        <p:spPr/>
        <p:txBody>
          <a:bodyPr/>
          <a:lstStyle/>
          <a:p>
            <a:r>
              <a:rPr lang="en-GB"/>
              <a:t>BMOE6002 1901242</a:t>
            </a:r>
          </a:p>
        </p:txBody>
      </p:sp>
    </p:spTree>
    <p:extLst>
      <p:ext uri="{BB962C8B-B14F-4D97-AF65-F5344CB8AC3E}">
        <p14:creationId xmlns:p14="http://schemas.microsoft.com/office/powerpoint/2010/main" val="18170062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28DFE99-3F38-4EF5-8EA2-EF9A3038BE06}"/>
              </a:ext>
            </a:extLst>
          </p:cNvPr>
          <p:cNvSpPr txBox="1"/>
          <p:nvPr/>
        </p:nvSpPr>
        <p:spPr>
          <a:xfrm>
            <a:off x="241177" y="492711"/>
            <a:ext cx="7185864" cy="7571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0"/>
              </a:spcBef>
            </a:pPr>
            <a:r>
              <a:rPr lang="en-GB" dirty="0"/>
              <a:t>Benefits of Shelter Building </a:t>
            </a:r>
            <a:endParaRPr lang="en-US" dirty="0"/>
          </a:p>
          <a:p>
            <a:pPr>
              <a:spcBef>
                <a:spcPct val="0"/>
              </a:spcBef>
            </a:pPr>
            <a:endParaRPr lang="en-US"/>
          </a:p>
          <a:p>
            <a:pPr>
              <a:spcBef>
                <a:spcPct val="0"/>
              </a:spcBef>
            </a:pPr>
            <a:r>
              <a:rPr lang="en-US" dirty="0"/>
              <a:t>Shelter building is an adaptation and a similar activity to Forest Schools, which has found to encourage a pro-environmental attitude amongst participants (Turtle, Convery and Convery, 2015). </a:t>
            </a:r>
          </a:p>
          <a:p>
            <a:pPr>
              <a:spcBef>
                <a:spcPct val="0"/>
              </a:spcBef>
            </a:pPr>
            <a:endParaRPr lang="en-US" dirty="0"/>
          </a:p>
          <a:p>
            <a:pPr>
              <a:spcBef>
                <a:spcPct val="0"/>
              </a:spcBef>
            </a:pPr>
            <a:r>
              <a:rPr lang="en-US" dirty="0"/>
              <a:t>Furthermore, by encouraging pupils to explore the outdoors, this activity especially would develop their creativity and view of affordances. The theory of affordances originated with Gibson in 1977 and relates to features of the environment and what they offer in this case pupils (</a:t>
            </a:r>
            <a:r>
              <a:rPr lang="en-US" dirty="0" err="1"/>
              <a:t>Chemero</a:t>
            </a:r>
            <a:r>
              <a:rPr lang="en-US" dirty="0"/>
              <a:t>, 2003).  </a:t>
            </a:r>
          </a:p>
          <a:p>
            <a:pPr>
              <a:spcBef>
                <a:spcPct val="0"/>
              </a:spcBef>
            </a:pPr>
            <a:endParaRPr lang="en-US" dirty="0"/>
          </a:p>
          <a:p>
            <a:pPr>
              <a:spcBef>
                <a:spcPct val="0"/>
              </a:spcBef>
            </a:pPr>
            <a:r>
              <a:rPr lang="en-US" dirty="0"/>
              <a:t>This activity allows for cross curricular learning as children could follow this into other lessons. For example, they could learn about environments and habitats in geography or even design a model of their shelter in their Design and Technology classes. By creating cross-curricular links could lead to better understanding by encouraging the development of transferable skills (Barnes. 2012). </a:t>
            </a:r>
          </a:p>
          <a:p>
            <a:pPr>
              <a:spcBef>
                <a:spcPct val="0"/>
              </a:spcBef>
            </a:pPr>
            <a:endParaRPr lang="en-US"/>
          </a:p>
          <a:p>
            <a:pPr>
              <a:spcBef>
                <a:spcPct val="0"/>
              </a:spcBef>
            </a:pPr>
            <a:endParaRPr lang="en-US"/>
          </a:p>
          <a:p>
            <a:pPr>
              <a:spcBef>
                <a:spcPct val="0"/>
              </a:spcBef>
            </a:pPr>
            <a:endParaRPr lang="en-US"/>
          </a:p>
          <a:p>
            <a:pPr>
              <a:spcBef>
                <a:spcPct val="0"/>
              </a:spcBef>
            </a:pPr>
            <a:endParaRPr lang="en-US"/>
          </a:p>
          <a:p>
            <a:pPr>
              <a:spcBef>
                <a:spcPct val="0"/>
              </a:spcBef>
            </a:pPr>
            <a:endParaRPr lang="en-US"/>
          </a:p>
          <a:p>
            <a:pPr>
              <a:spcBef>
                <a:spcPct val="0"/>
              </a:spcBef>
            </a:pPr>
            <a:endParaRPr lang="en-US"/>
          </a:p>
          <a:p>
            <a:endParaRPr lang="en-GB" dirty="0"/>
          </a:p>
        </p:txBody>
      </p:sp>
      <p:pic>
        <p:nvPicPr>
          <p:cNvPr id="2" name="Picture 2">
            <a:extLst>
              <a:ext uri="{FF2B5EF4-FFF2-40B4-BE49-F238E27FC236}">
                <a16:creationId xmlns:a16="http://schemas.microsoft.com/office/drawing/2014/main" id="{BBCA9ED2-2E2A-4A95-A8AE-29305AC25B67}"/>
              </a:ext>
            </a:extLst>
          </p:cNvPr>
          <p:cNvPicPr>
            <a:picLocks noChangeAspect="1"/>
          </p:cNvPicPr>
          <p:nvPr/>
        </p:nvPicPr>
        <p:blipFill>
          <a:blip r:embed="rId2"/>
          <a:stretch>
            <a:fillRect/>
          </a:stretch>
        </p:blipFill>
        <p:spPr>
          <a:xfrm>
            <a:off x="7422778" y="2191514"/>
            <a:ext cx="4446494" cy="2474975"/>
          </a:xfrm>
          <a:prstGeom prst="rect">
            <a:avLst/>
          </a:prstGeom>
        </p:spPr>
      </p:pic>
      <p:sp>
        <p:nvSpPr>
          <p:cNvPr id="5" name="Slide Number Placeholder 4">
            <a:extLst>
              <a:ext uri="{FF2B5EF4-FFF2-40B4-BE49-F238E27FC236}">
                <a16:creationId xmlns:a16="http://schemas.microsoft.com/office/drawing/2014/main" id="{0264D972-213E-459F-9901-F2A3D76BAF83}"/>
              </a:ext>
            </a:extLst>
          </p:cNvPr>
          <p:cNvSpPr>
            <a:spLocks noGrp="1"/>
          </p:cNvSpPr>
          <p:nvPr>
            <p:ph type="sldNum" sz="quarter" idx="12"/>
          </p:nvPr>
        </p:nvSpPr>
        <p:spPr/>
        <p:txBody>
          <a:bodyPr/>
          <a:lstStyle/>
          <a:p>
            <a:fld id="{D57F1E4F-1CFF-5643-939E-217C01CDF565}" type="slidenum">
              <a:rPr lang="en-US" dirty="0"/>
              <a:pPr/>
              <a:t>15</a:t>
            </a:fld>
            <a:endParaRPr lang="en-GB"/>
          </a:p>
        </p:txBody>
      </p:sp>
      <p:sp>
        <p:nvSpPr>
          <p:cNvPr id="3" name="Footer Placeholder 2">
            <a:extLst>
              <a:ext uri="{FF2B5EF4-FFF2-40B4-BE49-F238E27FC236}">
                <a16:creationId xmlns:a16="http://schemas.microsoft.com/office/drawing/2014/main" id="{E570419A-DD85-4511-AC00-E52F6F6916AD}"/>
              </a:ext>
            </a:extLst>
          </p:cNvPr>
          <p:cNvSpPr>
            <a:spLocks noGrp="1"/>
          </p:cNvSpPr>
          <p:nvPr>
            <p:ph type="ftr" sz="quarter" idx="11"/>
          </p:nvPr>
        </p:nvSpPr>
        <p:spPr/>
        <p:txBody>
          <a:bodyPr/>
          <a:lstStyle/>
          <a:p>
            <a:r>
              <a:rPr lang="en-GB"/>
              <a:t>BMOE6002 1901242</a:t>
            </a:r>
          </a:p>
        </p:txBody>
      </p:sp>
    </p:spTree>
    <p:extLst>
      <p:ext uri="{BB962C8B-B14F-4D97-AF65-F5344CB8AC3E}">
        <p14:creationId xmlns:p14="http://schemas.microsoft.com/office/powerpoint/2010/main" val="25674285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2D6C9-65B9-4F6B-A449-9EC870AA4117}"/>
              </a:ext>
            </a:extLst>
          </p:cNvPr>
          <p:cNvSpPr>
            <a:spLocks noGrp="1"/>
          </p:cNvSpPr>
          <p:nvPr>
            <p:ph type="title"/>
          </p:nvPr>
        </p:nvSpPr>
        <p:spPr>
          <a:xfrm>
            <a:off x="121960" y="-3289"/>
            <a:ext cx="8534400" cy="1507067"/>
          </a:xfrm>
        </p:spPr>
        <p:txBody>
          <a:bodyPr/>
          <a:lstStyle/>
          <a:p>
            <a:r>
              <a:rPr lang="en-GB"/>
              <a:t>Lessons 5 and 6- Orienteering </a:t>
            </a:r>
          </a:p>
        </p:txBody>
      </p:sp>
      <p:sp>
        <p:nvSpPr>
          <p:cNvPr id="4" name="Footer Placeholder 3">
            <a:extLst>
              <a:ext uri="{FF2B5EF4-FFF2-40B4-BE49-F238E27FC236}">
                <a16:creationId xmlns:a16="http://schemas.microsoft.com/office/drawing/2014/main" id="{2A7B7CDA-F3A3-40C8-B5F3-FF051582FE9D}"/>
              </a:ext>
            </a:extLst>
          </p:cNvPr>
          <p:cNvSpPr>
            <a:spLocks noGrp="1"/>
          </p:cNvSpPr>
          <p:nvPr>
            <p:ph type="ftr" sz="quarter" idx="11"/>
          </p:nvPr>
        </p:nvSpPr>
        <p:spPr/>
        <p:txBody>
          <a:bodyPr/>
          <a:lstStyle/>
          <a:p>
            <a:r>
              <a:rPr lang="en-GB"/>
              <a:t>BMOE6002 1901242</a:t>
            </a:r>
          </a:p>
        </p:txBody>
      </p:sp>
      <p:sp>
        <p:nvSpPr>
          <p:cNvPr id="5" name="Slide Number Placeholder 4">
            <a:extLst>
              <a:ext uri="{FF2B5EF4-FFF2-40B4-BE49-F238E27FC236}">
                <a16:creationId xmlns:a16="http://schemas.microsoft.com/office/drawing/2014/main" id="{E0FAE11F-79D3-4BA8-BE30-00337584CAC7}"/>
              </a:ext>
            </a:extLst>
          </p:cNvPr>
          <p:cNvSpPr>
            <a:spLocks noGrp="1"/>
          </p:cNvSpPr>
          <p:nvPr>
            <p:ph type="sldNum" sz="quarter" idx="12"/>
          </p:nvPr>
        </p:nvSpPr>
        <p:spPr/>
        <p:txBody>
          <a:bodyPr/>
          <a:lstStyle/>
          <a:p>
            <a:fld id="{35747434-7036-48DB-A148-6B3D8EE75CDA}" type="slidenum">
              <a:rPr lang="en-US" smtClean="0"/>
              <a:t>16</a:t>
            </a:fld>
            <a:endParaRPr lang="en-GB"/>
          </a:p>
        </p:txBody>
      </p:sp>
      <p:graphicFrame>
        <p:nvGraphicFramePr>
          <p:cNvPr id="6" name="Table 6">
            <a:extLst>
              <a:ext uri="{FF2B5EF4-FFF2-40B4-BE49-F238E27FC236}">
                <a16:creationId xmlns:a16="http://schemas.microsoft.com/office/drawing/2014/main" id="{A4A2FAA9-5193-47FC-A1B0-BA65B7689DD0}"/>
              </a:ext>
            </a:extLst>
          </p:cNvPr>
          <p:cNvGraphicFramePr>
            <a:graphicFrameLocks noGrp="1"/>
          </p:cNvGraphicFramePr>
          <p:nvPr>
            <p:extLst>
              <p:ext uri="{D42A27DB-BD31-4B8C-83A1-F6EECF244321}">
                <p14:modId xmlns:p14="http://schemas.microsoft.com/office/powerpoint/2010/main" val="1462173942"/>
              </p:ext>
            </p:extLst>
          </p:nvPr>
        </p:nvGraphicFramePr>
        <p:xfrm>
          <a:off x="265739" y="988707"/>
          <a:ext cx="11486238" cy="5943600"/>
        </p:xfrm>
        <a:graphic>
          <a:graphicData uri="http://schemas.openxmlformats.org/drawingml/2006/table">
            <a:tbl>
              <a:tblPr firstRow="1" bandRow="1">
                <a:tableStyleId>{5C22544A-7EE6-4342-B048-85BDC9FD1C3A}</a:tableStyleId>
              </a:tblPr>
              <a:tblGrid>
                <a:gridCol w="3828746">
                  <a:extLst>
                    <a:ext uri="{9D8B030D-6E8A-4147-A177-3AD203B41FA5}">
                      <a16:colId xmlns:a16="http://schemas.microsoft.com/office/drawing/2014/main" val="2847284209"/>
                    </a:ext>
                  </a:extLst>
                </a:gridCol>
                <a:gridCol w="3828746">
                  <a:extLst>
                    <a:ext uri="{9D8B030D-6E8A-4147-A177-3AD203B41FA5}">
                      <a16:colId xmlns:a16="http://schemas.microsoft.com/office/drawing/2014/main" val="3729524575"/>
                    </a:ext>
                  </a:extLst>
                </a:gridCol>
                <a:gridCol w="3828746">
                  <a:extLst>
                    <a:ext uri="{9D8B030D-6E8A-4147-A177-3AD203B41FA5}">
                      <a16:colId xmlns:a16="http://schemas.microsoft.com/office/drawing/2014/main" val="1105987754"/>
                    </a:ext>
                  </a:extLst>
                </a:gridCol>
              </a:tblGrid>
              <a:tr h="370840">
                <a:tc>
                  <a:txBody>
                    <a:bodyPr/>
                    <a:lstStyle/>
                    <a:p>
                      <a:r>
                        <a:rPr lang="en-GB" dirty="0"/>
                        <a:t>Learning Outcomes;</a:t>
                      </a:r>
                    </a:p>
                    <a:p>
                      <a:pPr lvl="0">
                        <a:buNone/>
                      </a:pPr>
                      <a:r>
                        <a:rPr lang="en-GB" dirty="0"/>
                        <a:t>Pupils will be able to navigate through the nature trail. </a:t>
                      </a:r>
                    </a:p>
                    <a:p>
                      <a:pPr lvl="0">
                        <a:buNone/>
                      </a:pPr>
                      <a:endParaRPr lang="en-GB" dirty="0"/>
                    </a:p>
                    <a:p>
                      <a:pPr lvl="0">
                        <a:buNone/>
                      </a:pPr>
                      <a:r>
                        <a:rPr lang="en-GB" dirty="0"/>
                        <a:t>Pupils will be able to read and follow a map. </a:t>
                      </a:r>
                    </a:p>
                    <a:p>
                      <a:pPr lvl="0">
                        <a:buNone/>
                      </a:pPr>
                      <a:endParaRPr lang="en-GB" dirty="0"/>
                    </a:p>
                    <a:p>
                      <a:pPr lvl="0">
                        <a:buNone/>
                      </a:pPr>
                      <a:r>
                        <a:rPr lang="en-GB" dirty="0"/>
                        <a:t>Pupils will be a gain an understanding of how to use a compass. </a:t>
                      </a:r>
                    </a:p>
                    <a:p>
                      <a:pPr lvl="0">
                        <a:buNone/>
                      </a:pPr>
                      <a:endParaRPr lang="en-GB" dirty="0"/>
                    </a:p>
                    <a:p>
                      <a:pPr lvl="0">
                        <a:buNone/>
                      </a:pPr>
                      <a:r>
                        <a:rPr lang="en-GB" dirty="0"/>
                        <a:t>Pupils will work in teams to solve puzzles along the trail to reach the end. </a:t>
                      </a:r>
                    </a:p>
                    <a:p>
                      <a:pPr lvl="0">
                        <a:buNone/>
                      </a:pPr>
                      <a:endParaRPr lang="en-GB" dirty="0"/>
                    </a:p>
                    <a:p>
                      <a:pPr lvl="0">
                        <a:buNone/>
                      </a:pPr>
                      <a:r>
                        <a:rPr lang="en-GB" dirty="0"/>
                        <a:t>Pupils will gain an understanding of the benefits of being outdoors. </a:t>
                      </a:r>
                    </a:p>
                  </a:txBody>
                  <a:tcPr/>
                </a:tc>
                <a:tc>
                  <a:txBody>
                    <a:bodyPr/>
                    <a:lstStyle/>
                    <a:p>
                      <a:r>
                        <a:rPr lang="en-GB" dirty="0"/>
                        <a:t>Lesson Activities;</a:t>
                      </a:r>
                    </a:p>
                    <a:p>
                      <a:pPr lvl="0">
                        <a:buNone/>
                      </a:pPr>
                      <a:r>
                        <a:rPr lang="en-GB" sz="1500" dirty="0"/>
                        <a:t>At the start of the lesson, pupils will be divided into teams of 4.</a:t>
                      </a:r>
                    </a:p>
                    <a:p>
                      <a:pPr lvl="0">
                        <a:buNone/>
                      </a:pPr>
                      <a:endParaRPr lang="en-GB" sz="1500" dirty="0"/>
                    </a:p>
                    <a:p>
                      <a:pPr lvl="0">
                        <a:buNone/>
                      </a:pPr>
                      <a:r>
                        <a:rPr lang="en-GB" sz="1500" dirty="0"/>
                        <a:t>As a team pupils will be given a map and compass which they will use to navigate their way through the nature trail. </a:t>
                      </a:r>
                    </a:p>
                    <a:p>
                      <a:pPr lvl="0">
                        <a:buNone/>
                      </a:pPr>
                      <a:endParaRPr lang="en-GB" sz="1500" dirty="0"/>
                    </a:p>
                    <a:p>
                      <a:pPr lvl="0">
                        <a:buNone/>
                      </a:pPr>
                      <a:r>
                        <a:rPr lang="en-GB" sz="1500" dirty="0"/>
                        <a:t>Pupils will be shown how to read the map and follow the compass before leaving the hall and will have a go in their teams at doing so. </a:t>
                      </a:r>
                    </a:p>
                    <a:p>
                      <a:pPr lvl="0">
                        <a:buNone/>
                      </a:pPr>
                      <a:endParaRPr lang="en-GB" sz="1500" dirty="0"/>
                    </a:p>
                    <a:p>
                      <a:pPr lvl="0">
                        <a:buNone/>
                      </a:pPr>
                      <a:r>
                        <a:rPr lang="en-GB" sz="1500" dirty="0"/>
                        <a:t>Pupils will then head off in their teams into the nature trail solving problems to find out the route they must take. </a:t>
                      </a:r>
                    </a:p>
                    <a:p>
                      <a:pPr lvl="0">
                        <a:buNone/>
                      </a:pPr>
                      <a:endParaRPr lang="en-GB" sz="1500" dirty="0"/>
                    </a:p>
                    <a:p>
                      <a:pPr lvl="0">
                        <a:buNone/>
                      </a:pPr>
                      <a:r>
                        <a:rPr lang="en-GB" sz="1500" dirty="0"/>
                        <a:t>Finally, once all teams have finished the trail, they will return to the sports hall and provide feedback on the activity including peer assessment on another teammates performance. </a:t>
                      </a:r>
                    </a:p>
                    <a:p>
                      <a:pPr lvl="0">
                        <a:buNone/>
                      </a:pPr>
                      <a:endParaRPr lang="en-GB" dirty="0"/>
                    </a:p>
                    <a:p>
                      <a:pPr lvl="0">
                        <a:buNone/>
                      </a:pPr>
                      <a:endParaRPr lang="en-GB" dirty="0"/>
                    </a:p>
                  </a:txBody>
                  <a:tcPr/>
                </a:tc>
                <a:tc>
                  <a:txBody>
                    <a:bodyPr/>
                    <a:lstStyle/>
                    <a:p>
                      <a:r>
                        <a:rPr lang="en-GB" dirty="0"/>
                        <a:t>Health and Safety and Additional Information; </a:t>
                      </a:r>
                    </a:p>
                    <a:p>
                      <a:pPr lvl="0">
                        <a:buNone/>
                      </a:pPr>
                      <a:endParaRPr lang="en-GB" dirty="0"/>
                    </a:p>
                    <a:p>
                      <a:pPr lvl="0">
                        <a:buNone/>
                      </a:pPr>
                      <a:r>
                        <a:rPr lang="en-GB" dirty="0"/>
                        <a:t>Pupils will be told to stay on the path to avoid any injuries. </a:t>
                      </a:r>
                    </a:p>
                    <a:p>
                      <a:pPr lvl="0">
                        <a:buNone/>
                      </a:pPr>
                      <a:endParaRPr lang="en-GB" dirty="0"/>
                    </a:p>
                    <a:p>
                      <a:pPr lvl="0">
                        <a:buNone/>
                      </a:pPr>
                      <a:r>
                        <a:rPr lang="en-GB" dirty="0"/>
                        <a:t>Staff will also walk the trail to ensure pupils are safe and following tasks. </a:t>
                      </a:r>
                    </a:p>
                    <a:p>
                      <a:pPr lvl="0">
                        <a:buNone/>
                      </a:pPr>
                      <a:endParaRPr lang="en-GB" dirty="0"/>
                    </a:p>
                    <a:p>
                      <a:pPr lvl="0">
                        <a:buNone/>
                      </a:pPr>
                      <a:r>
                        <a:rPr lang="en-GB" dirty="0"/>
                        <a:t>The trail is made of a wooden path which will be walked by staff before the children set off to ensure it is clear and therefore accessible to all children. </a:t>
                      </a:r>
                    </a:p>
                    <a:p>
                      <a:pPr lvl="0">
                        <a:buNone/>
                      </a:pPr>
                      <a:endParaRPr lang="en-GB" dirty="0"/>
                    </a:p>
                    <a:p>
                      <a:pPr lvl="0">
                        <a:buNone/>
                      </a:pPr>
                      <a:r>
                        <a:rPr lang="en-GB" dirty="0"/>
                        <a:t>Due to the large tree covering the path will be suitable in wet weather pupils will just need suitable clothing. </a:t>
                      </a:r>
                    </a:p>
                  </a:txBody>
                  <a:tcPr/>
                </a:tc>
                <a:extLst>
                  <a:ext uri="{0D108BD9-81ED-4DB2-BD59-A6C34878D82A}">
                    <a16:rowId xmlns:a16="http://schemas.microsoft.com/office/drawing/2014/main" val="1253595433"/>
                  </a:ext>
                </a:extLst>
              </a:tr>
            </a:tbl>
          </a:graphicData>
        </a:graphic>
      </p:graphicFrame>
    </p:spTree>
    <p:extLst>
      <p:ext uri="{BB962C8B-B14F-4D97-AF65-F5344CB8AC3E}">
        <p14:creationId xmlns:p14="http://schemas.microsoft.com/office/powerpoint/2010/main" val="25153660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691081-D679-4E14-A4A0-05EF68A1605B}"/>
              </a:ext>
            </a:extLst>
          </p:cNvPr>
          <p:cNvSpPr txBox="1"/>
          <p:nvPr/>
        </p:nvSpPr>
        <p:spPr>
          <a:xfrm>
            <a:off x="2867488" y="596284"/>
            <a:ext cx="645702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"Denying children of a chance to encounter nature, no matter how small, robs them of the very essence of life" </a:t>
            </a:r>
            <a:r>
              <a:rPr lang="en-GB"/>
              <a:t>(Muñoz, 2009, p.5).</a:t>
            </a:r>
            <a:endParaRPr lang="en-GB" dirty="0"/>
          </a:p>
        </p:txBody>
      </p:sp>
      <p:sp>
        <p:nvSpPr>
          <p:cNvPr id="5" name="TextBox 4">
            <a:extLst>
              <a:ext uri="{FF2B5EF4-FFF2-40B4-BE49-F238E27FC236}">
                <a16:creationId xmlns:a16="http://schemas.microsoft.com/office/drawing/2014/main" id="{F9A033C0-16C8-4CB9-B8B0-D36BA7823F4D}"/>
              </a:ext>
            </a:extLst>
          </p:cNvPr>
          <p:cNvSpPr txBox="1"/>
          <p:nvPr/>
        </p:nvSpPr>
        <p:spPr>
          <a:xfrm>
            <a:off x="958789" y="1779973"/>
            <a:ext cx="1027442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 nature trail could easily be done as a scavenger hunt around the school but then pupils would not get the benefits of being outdoors and would not understand the importance. </a:t>
            </a:r>
          </a:p>
          <a:p>
            <a:endParaRPr lang="en-GB" dirty="0"/>
          </a:p>
          <a:p>
            <a:r>
              <a:rPr lang="en-GB" dirty="0"/>
              <a:t>By participating in an orienteering task pupils are physically active whilst moving through the nature trail on the school grounds, in addition to improving their mental and emotional health as studies found environments with mature habitats and water improve mental health when pupils are exposed regularly (Windhorst and Williams, 2015). </a:t>
            </a:r>
          </a:p>
          <a:p>
            <a:endParaRPr lang="en-GB" dirty="0"/>
          </a:p>
          <a:p>
            <a:r>
              <a:rPr lang="en-GB" dirty="0"/>
              <a:t>Furthermore, Orienteering has been found to have strong effects on the psycho-emotional and psycho-physical health of pupils who participate (Galan et al. 2016). </a:t>
            </a:r>
          </a:p>
          <a:p>
            <a:endParaRPr lang="en-GB" dirty="0"/>
          </a:p>
          <a:p>
            <a:r>
              <a:rPr lang="en-GB" dirty="0"/>
              <a:t>Finally, it can be used to link in a number of other curriculum subjects for example Maths and English  as the tasks along the trail can include solving number puzzles or literacy problems. </a:t>
            </a:r>
          </a:p>
          <a:p>
            <a:endParaRPr lang="en-GB" dirty="0"/>
          </a:p>
          <a:p>
            <a:endParaRPr lang="en-GB" dirty="0"/>
          </a:p>
          <a:p>
            <a:endParaRPr lang="en-GB" dirty="0"/>
          </a:p>
        </p:txBody>
      </p:sp>
      <p:sp>
        <p:nvSpPr>
          <p:cNvPr id="3" name="Slide Number Placeholder 2">
            <a:extLst>
              <a:ext uri="{FF2B5EF4-FFF2-40B4-BE49-F238E27FC236}">
                <a16:creationId xmlns:a16="http://schemas.microsoft.com/office/drawing/2014/main" id="{18DA1030-1665-4A95-88B0-3DF1DCADE831}"/>
              </a:ext>
            </a:extLst>
          </p:cNvPr>
          <p:cNvSpPr>
            <a:spLocks noGrp="1"/>
          </p:cNvSpPr>
          <p:nvPr>
            <p:ph type="sldNum" sz="quarter" idx="12"/>
          </p:nvPr>
        </p:nvSpPr>
        <p:spPr/>
        <p:txBody>
          <a:bodyPr/>
          <a:lstStyle/>
          <a:p>
            <a:fld id="{D57F1E4F-1CFF-5643-939E-217C01CDF565}" type="slidenum">
              <a:rPr lang="en-US" dirty="0"/>
              <a:pPr/>
              <a:t>17</a:t>
            </a:fld>
            <a:endParaRPr lang="en-GB"/>
          </a:p>
        </p:txBody>
      </p:sp>
      <p:sp>
        <p:nvSpPr>
          <p:cNvPr id="2" name="Footer Placeholder 1">
            <a:extLst>
              <a:ext uri="{FF2B5EF4-FFF2-40B4-BE49-F238E27FC236}">
                <a16:creationId xmlns:a16="http://schemas.microsoft.com/office/drawing/2014/main" id="{7E3501F1-A450-4AA7-9FEF-7DD84AE27B36}"/>
              </a:ext>
            </a:extLst>
          </p:cNvPr>
          <p:cNvSpPr>
            <a:spLocks noGrp="1"/>
          </p:cNvSpPr>
          <p:nvPr>
            <p:ph type="ftr" sz="quarter" idx="11"/>
          </p:nvPr>
        </p:nvSpPr>
        <p:spPr/>
        <p:txBody>
          <a:bodyPr/>
          <a:lstStyle/>
          <a:p>
            <a:r>
              <a:rPr lang="en-GB"/>
              <a:t>BMOE6002 1901242</a:t>
            </a:r>
          </a:p>
        </p:txBody>
      </p:sp>
    </p:spTree>
    <p:extLst>
      <p:ext uri="{BB962C8B-B14F-4D97-AF65-F5344CB8AC3E}">
        <p14:creationId xmlns:p14="http://schemas.microsoft.com/office/powerpoint/2010/main" val="25250228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7A675F33-98AF-4B83-A3BB-0780A23145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chain, metalware&#10;&#10;Description automatically generated">
            <a:extLst>
              <a:ext uri="{FF2B5EF4-FFF2-40B4-BE49-F238E27FC236}">
                <a16:creationId xmlns:a16="http://schemas.microsoft.com/office/drawing/2014/main" id="{26E0F37D-D7E7-4D29-8A9E-868A8C6BB5CE}"/>
              </a:ext>
            </a:extLst>
          </p:cNvPr>
          <p:cNvPicPr>
            <a:picLocks noChangeAspect="1"/>
          </p:cNvPicPr>
          <p:nvPr/>
        </p:nvPicPr>
        <p:blipFill rotWithShape="1">
          <a:blip r:embed="rId2">
            <a:alphaModFix amt="40000"/>
          </a:blip>
          <a:srcRect t="5427" b="10304"/>
          <a:stretch/>
        </p:blipFill>
        <p:spPr>
          <a:xfrm>
            <a:off x="-21104" y="10"/>
            <a:ext cx="12192000" cy="6857990"/>
          </a:xfrm>
          <a:prstGeom prst="rect">
            <a:avLst/>
          </a:prstGeom>
        </p:spPr>
      </p:pic>
      <p:sp>
        <p:nvSpPr>
          <p:cNvPr id="2" name="Title 1">
            <a:extLst>
              <a:ext uri="{FF2B5EF4-FFF2-40B4-BE49-F238E27FC236}">
                <a16:creationId xmlns:a16="http://schemas.microsoft.com/office/drawing/2014/main" id="{3C17726A-3B5D-46C2-B72C-96E83C2CFDFE}"/>
              </a:ext>
            </a:extLst>
          </p:cNvPr>
          <p:cNvSpPr>
            <a:spLocks noGrp="1"/>
          </p:cNvSpPr>
          <p:nvPr>
            <p:ph type="title"/>
          </p:nvPr>
        </p:nvSpPr>
        <p:spPr>
          <a:xfrm>
            <a:off x="5256212" y="192740"/>
            <a:ext cx="8001000" cy="1053354"/>
          </a:xfrm>
        </p:spPr>
        <p:txBody>
          <a:bodyPr vert="horz" lIns="91440" tIns="45720" rIns="91440" bIns="45720" rtlCol="0" anchor="b">
            <a:normAutofit/>
          </a:bodyPr>
          <a:lstStyle/>
          <a:p>
            <a:r>
              <a:rPr lang="en-US" sz="4800"/>
              <a:t>Lesson 7- ROPE SKILLS </a:t>
            </a:r>
          </a:p>
        </p:txBody>
      </p:sp>
      <p:sp>
        <p:nvSpPr>
          <p:cNvPr id="7" name="TextBox 6">
            <a:extLst>
              <a:ext uri="{FF2B5EF4-FFF2-40B4-BE49-F238E27FC236}">
                <a16:creationId xmlns:a16="http://schemas.microsoft.com/office/drawing/2014/main" id="{2A4BA9A3-CAC5-432F-B7A6-1D03E96DB4E3}"/>
              </a:ext>
            </a:extLst>
          </p:cNvPr>
          <p:cNvSpPr txBox="1"/>
          <p:nvPr/>
        </p:nvSpPr>
        <p:spPr>
          <a:xfrm>
            <a:off x="813139" y="1242226"/>
            <a:ext cx="274319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Learning outcomes;</a:t>
            </a:r>
          </a:p>
          <a:p>
            <a:r>
              <a:rPr lang="en-GB" dirty="0"/>
              <a:t>Pupils will develop the </a:t>
            </a:r>
            <a:r>
              <a:rPr lang="en-GB"/>
              <a:t>knowledge of different knots. </a:t>
            </a:r>
            <a:endParaRPr lang="en-GB" dirty="0"/>
          </a:p>
          <a:p>
            <a:endParaRPr lang="en-GB" dirty="0"/>
          </a:p>
          <a:p>
            <a:r>
              <a:rPr lang="en-GB" dirty="0"/>
              <a:t>Pupils will be able to </a:t>
            </a:r>
            <a:r>
              <a:rPr lang="en-GB"/>
              <a:t>tie strong knots into the </a:t>
            </a:r>
            <a:r>
              <a:rPr lang="en-GB" dirty="0"/>
              <a:t>ropes. </a:t>
            </a:r>
          </a:p>
          <a:p>
            <a:endParaRPr lang="en-GB" dirty="0"/>
          </a:p>
          <a:p>
            <a:r>
              <a:rPr lang="en-GB"/>
              <a:t>Lesson activities;</a:t>
            </a:r>
            <a:endParaRPr lang="en-GB" dirty="0"/>
          </a:p>
          <a:p>
            <a:r>
              <a:rPr lang="en-GB"/>
              <a:t>Using the outdoor classroom, pupils will experience knot tying.</a:t>
            </a:r>
            <a:endParaRPr lang="en-GB" dirty="0"/>
          </a:p>
          <a:p>
            <a:endParaRPr lang="en-GB" dirty="0"/>
          </a:p>
          <a:p>
            <a:r>
              <a:rPr lang="en-GB"/>
              <a:t>They will begin with simple knots and progress to more difficult ones. </a:t>
            </a:r>
            <a:endParaRPr lang="en-GB" dirty="0"/>
          </a:p>
        </p:txBody>
      </p:sp>
      <p:sp>
        <p:nvSpPr>
          <p:cNvPr id="8" name="TextBox 7">
            <a:extLst>
              <a:ext uri="{FF2B5EF4-FFF2-40B4-BE49-F238E27FC236}">
                <a16:creationId xmlns:a16="http://schemas.microsoft.com/office/drawing/2014/main" id="{4131410D-C0F3-41F4-B156-E350DEEF6D6A}"/>
              </a:ext>
            </a:extLst>
          </p:cNvPr>
          <p:cNvSpPr txBox="1"/>
          <p:nvPr/>
        </p:nvSpPr>
        <p:spPr>
          <a:xfrm>
            <a:off x="7476478" y="1713390"/>
            <a:ext cx="2743199"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Health and Safety and </a:t>
            </a:r>
            <a:r>
              <a:rPr lang="en-GB"/>
              <a:t>Additional Information; </a:t>
            </a:r>
            <a:endParaRPr lang="en-GB" dirty="0"/>
          </a:p>
          <a:p>
            <a:endParaRPr lang="en-GB" dirty="0"/>
          </a:p>
          <a:p>
            <a:r>
              <a:rPr lang="en-GB"/>
              <a:t>Pupils will be monitored to ensure correct use of the ropes. </a:t>
            </a:r>
            <a:endParaRPr lang="en-GB" dirty="0"/>
          </a:p>
          <a:p>
            <a:endParaRPr lang="en-GB" dirty="0"/>
          </a:p>
          <a:p>
            <a:r>
              <a:rPr lang="en-GB" dirty="0"/>
              <a:t>Will be beneficial for residential visit as they may need to tie </a:t>
            </a:r>
            <a:r>
              <a:rPr lang="en-GB"/>
              <a:t>knots in their belaying ropes whilst climbing. </a:t>
            </a:r>
            <a:endParaRPr lang="en-GB" dirty="0"/>
          </a:p>
        </p:txBody>
      </p:sp>
      <p:sp>
        <p:nvSpPr>
          <p:cNvPr id="5" name="Slide Number Placeholder 4">
            <a:extLst>
              <a:ext uri="{FF2B5EF4-FFF2-40B4-BE49-F238E27FC236}">
                <a16:creationId xmlns:a16="http://schemas.microsoft.com/office/drawing/2014/main" id="{48C88C56-72EA-45C7-A15B-F3CA27E34962}"/>
              </a:ext>
            </a:extLst>
          </p:cNvPr>
          <p:cNvSpPr>
            <a:spLocks noGrp="1"/>
          </p:cNvSpPr>
          <p:nvPr>
            <p:ph type="sldNum" sz="quarter" idx="12"/>
          </p:nvPr>
        </p:nvSpPr>
        <p:spPr/>
        <p:txBody>
          <a:bodyPr/>
          <a:lstStyle/>
          <a:p>
            <a:fld id="{D57F1E4F-1CFF-5643-939E-217C01CDF565}" type="slidenum">
              <a:rPr lang="en-US" dirty="0"/>
              <a:pPr/>
              <a:t>18</a:t>
            </a:fld>
            <a:endParaRPr lang="en-GB"/>
          </a:p>
        </p:txBody>
      </p:sp>
      <p:sp>
        <p:nvSpPr>
          <p:cNvPr id="3" name="Footer Placeholder 2">
            <a:extLst>
              <a:ext uri="{FF2B5EF4-FFF2-40B4-BE49-F238E27FC236}">
                <a16:creationId xmlns:a16="http://schemas.microsoft.com/office/drawing/2014/main" id="{1D95F7D5-B98B-43B5-BBAB-BF0F65E90C9E}"/>
              </a:ext>
            </a:extLst>
          </p:cNvPr>
          <p:cNvSpPr>
            <a:spLocks noGrp="1"/>
          </p:cNvSpPr>
          <p:nvPr>
            <p:ph type="ftr" sz="quarter" idx="11"/>
          </p:nvPr>
        </p:nvSpPr>
        <p:spPr>
          <a:xfrm>
            <a:off x="654620" y="6320161"/>
            <a:ext cx="7543800" cy="365125"/>
          </a:xfrm>
        </p:spPr>
        <p:txBody>
          <a:bodyPr/>
          <a:lstStyle/>
          <a:p>
            <a:r>
              <a:rPr lang="en-GB"/>
              <a:t>BMOE6002 1901242</a:t>
            </a:r>
          </a:p>
        </p:txBody>
      </p:sp>
    </p:spTree>
    <p:extLst>
      <p:ext uri="{BB962C8B-B14F-4D97-AF65-F5344CB8AC3E}">
        <p14:creationId xmlns:p14="http://schemas.microsoft.com/office/powerpoint/2010/main" val="2019606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CB12B1-A3D8-4CB4-B5B5-409B770E0CE6}"/>
              </a:ext>
            </a:extLst>
          </p:cNvPr>
          <p:cNvSpPr>
            <a:spLocks noGrp="1"/>
          </p:cNvSpPr>
          <p:nvPr>
            <p:ph idx="1"/>
          </p:nvPr>
        </p:nvSpPr>
        <p:spPr>
          <a:xfrm>
            <a:off x="-1099764" y="-40341"/>
            <a:ext cx="7912963" cy="3637461"/>
          </a:xfrm>
        </p:spPr>
        <p:txBody>
          <a:bodyPr vert="horz" lIns="91440" tIns="45720" rIns="91440" bIns="45720" rtlCol="0" anchor="t">
            <a:normAutofit/>
          </a:bodyPr>
          <a:lstStyle/>
          <a:p>
            <a:pPr marL="0" indent="0" algn="ctr">
              <a:buNone/>
            </a:pPr>
            <a:endParaRPr lang="en-GB" dirty="0">
              <a:cs typeface="Calibri"/>
            </a:endParaRPr>
          </a:p>
          <a:p>
            <a:pPr marL="0" indent="0" algn="ctr">
              <a:buNone/>
            </a:pPr>
            <a:endParaRPr lang="en-GB" dirty="0">
              <a:cs typeface="Calibri"/>
            </a:endParaRPr>
          </a:p>
          <a:p>
            <a:pPr marL="0" indent="0" algn="ctr">
              <a:buNone/>
            </a:pPr>
            <a:endParaRPr lang="en-GB" dirty="0">
              <a:cs typeface="Calibri"/>
            </a:endParaRPr>
          </a:p>
          <a:p>
            <a:pPr marL="0" indent="0" algn="ctr">
              <a:buNone/>
            </a:pPr>
            <a:endParaRPr lang="en-GB" dirty="0">
              <a:cs typeface="Calibri"/>
            </a:endParaRPr>
          </a:p>
          <a:p>
            <a:pPr marL="0" indent="0" algn="ctr">
              <a:buNone/>
            </a:pPr>
            <a:r>
              <a:rPr lang="en-GB">
                <a:solidFill>
                  <a:schemeClr val="tx1"/>
                </a:solidFill>
                <a:cs typeface="Calibri"/>
              </a:rPr>
              <a:t>Residential Visit </a:t>
            </a:r>
            <a:endParaRPr lang="en-US">
              <a:solidFill>
                <a:schemeClr val="tx1"/>
              </a:solidFill>
              <a:cs typeface="Calibri"/>
            </a:endParaRPr>
          </a:p>
        </p:txBody>
      </p:sp>
      <p:sp>
        <p:nvSpPr>
          <p:cNvPr id="4" name="Footer Placeholder 3">
            <a:extLst>
              <a:ext uri="{FF2B5EF4-FFF2-40B4-BE49-F238E27FC236}">
                <a16:creationId xmlns:a16="http://schemas.microsoft.com/office/drawing/2014/main" id="{D555387D-6939-4008-9469-3927099710E7}"/>
              </a:ext>
            </a:extLst>
          </p:cNvPr>
          <p:cNvSpPr>
            <a:spLocks noGrp="1"/>
          </p:cNvSpPr>
          <p:nvPr>
            <p:ph type="ftr" sz="quarter" idx="11"/>
          </p:nvPr>
        </p:nvSpPr>
        <p:spPr/>
        <p:txBody>
          <a:bodyPr/>
          <a:lstStyle/>
          <a:p>
            <a:r>
              <a:rPr lang="en-GB"/>
              <a:t>BMOE6002 1901242</a:t>
            </a:r>
          </a:p>
        </p:txBody>
      </p:sp>
      <p:sp>
        <p:nvSpPr>
          <p:cNvPr id="5" name="Slide Number Placeholder 4">
            <a:extLst>
              <a:ext uri="{FF2B5EF4-FFF2-40B4-BE49-F238E27FC236}">
                <a16:creationId xmlns:a16="http://schemas.microsoft.com/office/drawing/2014/main" id="{E3A701F0-DB1C-42BF-A236-81AD7B624131}"/>
              </a:ext>
            </a:extLst>
          </p:cNvPr>
          <p:cNvSpPr>
            <a:spLocks noGrp="1"/>
          </p:cNvSpPr>
          <p:nvPr>
            <p:ph type="sldNum" sz="quarter" idx="12"/>
          </p:nvPr>
        </p:nvSpPr>
        <p:spPr/>
        <p:txBody>
          <a:bodyPr/>
          <a:lstStyle/>
          <a:p>
            <a:fld id="{35747434-7036-48DB-A148-6B3D8EE75CDA}" type="slidenum">
              <a:rPr lang="en-US" smtClean="0"/>
              <a:t>19</a:t>
            </a:fld>
            <a:endParaRPr lang="en-GB"/>
          </a:p>
        </p:txBody>
      </p:sp>
      <p:pic>
        <p:nvPicPr>
          <p:cNvPr id="6" name="Picture 6">
            <a:extLst>
              <a:ext uri="{FF2B5EF4-FFF2-40B4-BE49-F238E27FC236}">
                <a16:creationId xmlns:a16="http://schemas.microsoft.com/office/drawing/2014/main" id="{A67BB8B8-1E86-4214-BB7E-2F9D58E6DC4A}"/>
              </a:ext>
            </a:extLst>
          </p:cNvPr>
          <p:cNvPicPr>
            <a:picLocks noChangeAspect="1"/>
          </p:cNvPicPr>
          <p:nvPr/>
        </p:nvPicPr>
        <p:blipFill>
          <a:blip r:embed="rId2"/>
          <a:stretch>
            <a:fillRect/>
          </a:stretch>
        </p:blipFill>
        <p:spPr>
          <a:xfrm>
            <a:off x="6984637" y="239529"/>
            <a:ext cx="4681491" cy="3350263"/>
          </a:xfrm>
          <a:prstGeom prst="rect">
            <a:avLst/>
          </a:prstGeom>
        </p:spPr>
      </p:pic>
      <p:pic>
        <p:nvPicPr>
          <p:cNvPr id="7" name="Picture 7" descr="A picture containing sky, person, outdoor, crowd&#10;&#10;Description automatically generated">
            <a:extLst>
              <a:ext uri="{FF2B5EF4-FFF2-40B4-BE49-F238E27FC236}">
                <a16:creationId xmlns:a16="http://schemas.microsoft.com/office/drawing/2014/main" id="{24992DF1-6EC3-493C-BF90-180B197ECF27}"/>
              </a:ext>
            </a:extLst>
          </p:cNvPr>
          <p:cNvPicPr>
            <a:picLocks noChangeAspect="1"/>
          </p:cNvPicPr>
          <p:nvPr/>
        </p:nvPicPr>
        <p:blipFill>
          <a:blip r:embed="rId3"/>
          <a:stretch>
            <a:fillRect/>
          </a:stretch>
        </p:blipFill>
        <p:spPr>
          <a:xfrm>
            <a:off x="601277" y="3304058"/>
            <a:ext cx="5136776" cy="2880897"/>
          </a:xfrm>
          <a:prstGeom prst="rect">
            <a:avLst/>
          </a:prstGeom>
        </p:spPr>
      </p:pic>
      <p:sp>
        <p:nvSpPr>
          <p:cNvPr id="8" name="TextBox 7">
            <a:extLst>
              <a:ext uri="{FF2B5EF4-FFF2-40B4-BE49-F238E27FC236}">
                <a16:creationId xmlns:a16="http://schemas.microsoft.com/office/drawing/2014/main" id="{F3A582DA-4C59-4E07-9A73-0EB1A40823F2}"/>
              </a:ext>
            </a:extLst>
          </p:cNvPr>
          <p:cNvSpPr txBox="1"/>
          <p:nvPr/>
        </p:nvSpPr>
        <p:spPr>
          <a:xfrm>
            <a:off x="8009138" y="506471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Lessons 8 and 9 </a:t>
            </a:r>
            <a:endParaRPr lang="en-GB" dirty="0"/>
          </a:p>
        </p:txBody>
      </p:sp>
    </p:spTree>
    <p:extLst>
      <p:ext uri="{BB962C8B-B14F-4D97-AF65-F5344CB8AC3E}">
        <p14:creationId xmlns:p14="http://schemas.microsoft.com/office/powerpoint/2010/main" val="2097406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E0836F6C-1AFA-4912-B048-C0FB66CBF61A}"/>
              </a:ext>
            </a:extLst>
          </p:cNvPr>
          <p:cNvPicPr>
            <a:picLocks noChangeAspect="1"/>
          </p:cNvPicPr>
          <p:nvPr/>
        </p:nvPicPr>
        <p:blipFill rotWithShape="1">
          <a:blip r:embed="rId2">
            <a:alphaModFix/>
          </a:blip>
          <a:srcRect r="6" b="6248"/>
          <a:stretch/>
        </p:blipFill>
        <p:spPr>
          <a:xfrm>
            <a:off x="1524" y="10"/>
            <a:ext cx="12188952" cy="6857990"/>
          </a:xfrm>
          <a:prstGeom prst="rect">
            <a:avLst/>
          </a:prstGeom>
        </p:spPr>
      </p:pic>
      <p:sp>
        <p:nvSpPr>
          <p:cNvPr id="2" name="Title 1">
            <a:extLst>
              <a:ext uri="{FF2B5EF4-FFF2-40B4-BE49-F238E27FC236}">
                <a16:creationId xmlns:a16="http://schemas.microsoft.com/office/drawing/2014/main" id="{B512AD03-EE84-4859-8F99-8FAF91F3DFDB}"/>
              </a:ext>
            </a:extLst>
          </p:cNvPr>
          <p:cNvSpPr>
            <a:spLocks noGrp="1"/>
          </p:cNvSpPr>
          <p:nvPr>
            <p:ph type="title"/>
          </p:nvPr>
        </p:nvSpPr>
        <p:spPr>
          <a:xfrm>
            <a:off x="777240" y="565846"/>
            <a:ext cx="4887458" cy="3610622"/>
          </a:xfrm>
        </p:spPr>
        <p:txBody>
          <a:bodyPr vert="horz" lIns="91440" tIns="45720" rIns="91440" bIns="45720" rtlCol="0" anchor="b">
            <a:normAutofit/>
          </a:bodyPr>
          <a:lstStyle/>
          <a:p>
            <a:r>
              <a:rPr lang="en-US" sz="6000">
                <a:solidFill>
                  <a:srgbClr val="FFFFFF"/>
                </a:solidFill>
              </a:rPr>
              <a:t>Q&amp;A</a:t>
            </a:r>
          </a:p>
        </p:txBody>
      </p:sp>
      <p:sp>
        <p:nvSpPr>
          <p:cNvPr id="3" name="Content Placeholder 2">
            <a:extLst>
              <a:ext uri="{FF2B5EF4-FFF2-40B4-BE49-F238E27FC236}">
                <a16:creationId xmlns:a16="http://schemas.microsoft.com/office/drawing/2014/main" id="{E40CF020-74CD-42D1-B520-1B206293C05E}"/>
              </a:ext>
            </a:extLst>
          </p:cNvPr>
          <p:cNvSpPr>
            <a:spLocks noGrp="1"/>
          </p:cNvSpPr>
          <p:nvPr>
            <p:ph idx="1"/>
          </p:nvPr>
        </p:nvSpPr>
        <p:spPr>
          <a:xfrm>
            <a:off x="777240" y="4456143"/>
            <a:ext cx="4887458" cy="1327421"/>
          </a:xfrm>
        </p:spPr>
        <p:txBody>
          <a:bodyPr vert="horz" lIns="91440" tIns="45720" rIns="91440" bIns="45720" rtlCol="0" anchor="t">
            <a:normAutofit/>
          </a:bodyPr>
          <a:lstStyle/>
          <a:p>
            <a:pPr marL="0" indent="0">
              <a:buNone/>
            </a:pPr>
            <a:r>
              <a:rPr lang="en-US" sz="2200">
                <a:solidFill>
                  <a:srgbClr val="FFFFFF"/>
                </a:solidFill>
              </a:rPr>
              <a:t>Any Questions </a:t>
            </a:r>
          </a:p>
        </p:txBody>
      </p:sp>
      <p:sp>
        <p:nvSpPr>
          <p:cNvPr id="4" name="Footer Placeholder 3">
            <a:extLst>
              <a:ext uri="{FF2B5EF4-FFF2-40B4-BE49-F238E27FC236}">
                <a16:creationId xmlns:a16="http://schemas.microsoft.com/office/drawing/2014/main" id="{FFC5A338-1F83-4990-9223-BE2CA058B7DD}"/>
              </a:ext>
            </a:extLst>
          </p:cNvPr>
          <p:cNvSpPr>
            <a:spLocks noGrp="1"/>
          </p:cNvSpPr>
          <p:nvPr>
            <p:ph type="ftr" sz="quarter" idx="11"/>
          </p:nvPr>
        </p:nvSpPr>
        <p:spPr/>
        <p:txBody>
          <a:bodyPr/>
          <a:lstStyle/>
          <a:p>
            <a:r>
              <a:rPr lang="en-GB"/>
              <a:t>BMOE6002 1901242</a:t>
            </a:r>
          </a:p>
        </p:txBody>
      </p:sp>
      <p:sp>
        <p:nvSpPr>
          <p:cNvPr id="6" name="Slide Number Placeholder 5">
            <a:extLst>
              <a:ext uri="{FF2B5EF4-FFF2-40B4-BE49-F238E27FC236}">
                <a16:creationId xmlns:a16="http://schemas.microsoft.com/office/drawing/2014/main" id="{D109FDF1-5A1E-4E6C-8FD6-3BA84BCC8A98}"/>
              </a:ext>
            </a:extLst>
          </p:cNvPr>
          <p:cNvSpPr>
            <a:spLocks noGrp="1"/>
          </p:cNvSpPr>
          <p:nvPr>
            <p:ph type="sldNum" sz="quarter" idx="12"/>
          </p:nvPr>
        </p:nvSpPr>
        <p:spPr/>
        <p:txBody>
          <a:bodyPr/>
          <a:lstStyle/>
          <a:p>
            <a:fld id="{35747434-7036-48DB-A148-6B3D8EE75CDA}" type="slidenum">
              <a:rPr lang="en-US" smtClean="0"/>
              <a:t>20</a:t>
            </a:fld>
            <a:endParaRPr lang="en-GB"/>
          </a:p>
        </p:txBody>
      </p:sp>
    </p:spTree>
    <p:extLst>
      <p:ext uri="{BB962C8B-B14F-4D97-AF65-F5344CB8AC3E}">
        <p14:creationId xmlns:p14="http://schemas.microsoft.com/office/powerpoint/2010/main" val="3775451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D1A51-44AE-4CBD-9B0E-B027004EE04D}"/>
              </a:ext>
            </a:extLst>
          </p:cNvPr>
          <p:cNvSpPr>
            <a:spLocks noGrp="1"/>
          </p:cNvSpPr>
          <p:nvPr>
            <p:ph type="title"/>
          </p:nvPr>
        </p:nvSpPr>
        <p:spPr>
          <a:xfrm>
            <a:off x="684212" y="211167"/>
            <a:ext cx="8534400" cy="1507067"/>
          </a:xfrm>
        </p:spPr>
        <p:txBody>
          <a:bodyPr>
            <a:normAutofit/>
          </a:bodyPr>
          <a:lstStyle/>
          <a:p>
            <a:r>
              <a:rPr lang="en-GB" sz="2000"/>
              <a:t>References </a:t>
            </a:r>
          </a:p>
        </p:txBody>
      </p:sp>
      <p:sp>
        <p:nvSpPr>
          <p:cNvPr id="3" name="Content Placeholder 2">
            <a:extLst>
              <a:ext uri="{FF2B5EF4-FFF2-40B4-BE49-F238E27FC236}">
                <a16:creationId xmlns:a16="http://schemas.microsoft.com/office/drawing/2014/main" id="{1F1F482A-D5D3-4AEA-8EC9-944ABEBDB75E}"/>
              </a:ext>
            </a:extLst>
          </p:cNvPr>
          <p:cNvSpPr>
            <a:spLocks noGrp="1"/>
          </p:cNvSpPr>
          <p:nvPr>
            <p:ph idx="1"/>
          </p:nvPr>
        </p:nvSpPr>
        <p:spPr>
          <a:xfrm>
            <a:off x="684212" y="1205753"/>
            <a:ext cx="11062447" cy="5282702"/>
          </a:xfrm>
        </p:spPr>
        <p:txBody>
          <a:bodyPr vert="horz" lIns="91440" tIns="45720" rIns="91440" bIns="45720" rtlCol="0" anchor="t">
            <a:normAutofit fontScale="92500" lnSpcReduction="10000"/>
          </a:bodyPr>
          <a:lstStyle/>
          <a:p>
            <a:pPr marL="0" indent="0">
              <a:buNone/>
            </a:pPr>
            <a:r>
              <a:rPr lang="en-GB" sz="1400" dirty="0">
                <a:solidFill>
                  <a:schemeClr val="bg1"/>
                </a:solidFill>
                <a:latin typeface="Times New Roman"/>
                <a:cs typeface="Calibri"/>
              </a:rPr>
              <a:t>Barnes, J., (2012) 'An Introduction to Cross-Curricular learning' </a:t>
            </a:r>
            <a:r>
              <a:rPr lang="en-GB" sz="1400" i="1" dirty="0">
                <a:solidFill>
                  <a:schemeClr val="bg1"/>
                </a:solidFill>
                <a:latin typeface="Times New Roman"/>
                <a:cs typeface="Calibri"/>
              </a:rPr>
              <a:t>The Primary Curriculum: A creative approach</a:t>
            </a:r>
            <a:r>
              <a:rPr lang="en-GB" sz="1400" dirty="0">
                <a:solidFill>
                  <a:schemeClr val="bg1"/>
                </a:solidFill>
                <a:latin typeface="Times New Roman"/>
                <a:cs typeface="Calibri"/>
              </a:rPr>
              <a:t>. Pp. 235-254. </a:t>
            </a:r>
          </a:p>
          <a:p>
            <a:pPr marL="0" indent="0">
              <a:buNone/>
            </a:pPr>
            <a:endParaRPr lang="en-GB" sz="1400" dirty="0">
              <a:solidFill>
                <a:schemeClr val="bg1"/>
              </a:solidFill>
              <a:latin typeface="Times New Roman"/>
              <a:cs typeface="Calibri"/>
            </a:endParaRPr>
          </a:p>
          <a:p>
            <a:pPr marL="0" indent="0">
              <a:buNone/>
            </a:pPr>
            <a:r>
              <a:rPr lang="en-GB" sz="1400" dirty="0">
                <a:solidFill>
                  <a:schemeClr val="bg1"/>
                </a:solidFill>
                <a:latin typeface="Times New Roman"/>
                <a:cs typeface="Calibri"/>
              </a:rPr>
              <a:t>Bowler, D.E., and </a:t>
            </a:r>
            <a:r>
              <a:rPr lang="en-GB" sz="1400" dirty="0" err="1">
                <a:solidFill>
                  <a:schemeClr val="bg1"/>
                </a:solidFill>
                <a:latin typeface="Times New Roman"/>
                <a:cs typeface="Calibri"/>
              </a:rPr>
              <a:t>Buyung</a:t>
            </a:r>
            <a:r>
              <a:rPr lang="en-GB" sz="1400" dirty="0">
                <a:solidFill>
                  <a:schemeClr val="bg1"/>
                </a:solidFill>
                <a:latin typeface="Times New Roman"/>
                <a:cs typeface="Calibri"/>
              </a:rPr>
              <a:t>-Ali, L.M., and Knight, T.M., and Pullin, A.S., (2010) 'A systematic review of evidence for the added benefits to health of exposure to natural environments.' </a:t>
            </a:r>
            <a:r>
              <a:rPr lang="en-GB" sz="1400" i="1" dirty="0">
                <a:solidFill>
                  <a:schemeClr val="bg1"/>
                </a:solidFill>
                <a:latin typeface="Times New Roman"/>
                <a:cs typeface="Calibri"/>
              </a:rPr>
              <a:t>BMC Public Health.</a:t>
            </a:r>
            <a:r>
              <a:rPr lang="en-GB" sz="1400" dirty="0">
                <a:solidFill>
                  <a:schemeClr val="bg1"/>
                </a:solidFill>
                <a:latin typeface="Times New Roman"/>
                <a:cs typeface="Calibri"/>
              </a:rPr>
              <a:t> 10. </a:t>
            </a:r>
          </a:p>
          <a:p>
            <a:pPr marL="0" indent="0">
              <a:buNone/>
            </a:pPr>
            <a:endParaRPr lang="en-GB" sz="1400" dirty="0">
              <a:solidFill>
                <a:schemeClr val="bg1"/>
              </a:solidFill>
              <a:latin typeface="Times New Roman"/>
              <a:cs typeface="Calibri"/>
            </a:endParaRPr>
          </a:p>
          <a:p>
            <a:pPr marL="0" indent="0">
              <a:buNone/>
            </a:pPr>
            <a:r>
              <a:rPr lang="en-GB" sz="1400" dirty="0">
                <a:solidFill>
                  <a:schemeClr val="bg1"/>
                </a:solidFill>
                <a:latin typeface="Times New Roman"/>
                <a:cs typeface="Calibri"/>
              </a:rPr>
              <a:t>Bhat, B.A., and Bhat, G.J., (2019) 'Formative and Summative evaluation techniques for improvement of learning process.' </a:t>
            </a:r>
            <a:r>
              <a:rPr lang="en-GB" sz="1400" i="1" dirty="0">
                <a:solidFill>
                  <a:schemeClr val="bg1"/>
                </a:solidFill>
                <a:latin typeface="Times New Roman"/>
                <a:cs typeface="Calibri"/>
              </a:rPr>
              <a:t>European Journal of Business and Social Sciences</a:t>
            </a:r>
            <a:r>
              <a:rPr lang="en-GB" sz="1400" dirty="0">
                <a:solidFill>
                  <a:schemeClr val="bg1"/>
                </a:solidFill>
                <a:latin typeface="Times New Roman"/>
                <a:cs typeface="Calibri"/>
              </a:rPr>
              <a:t>. 7(5), pp.776-785. </a:t>
            </a:r>
          </a:p>
          <a:p>
            <a:pPr marL="0" indent="0">
              <a:buNone/>
            </a:pPr>
            <a:endParaRPr lang="en-GB" sz="1400" dirty="0">
              <a:solidFill>
                <a:schemeClr val="bg1"/>
              </a:solidFill>
              <a:latin typeface="Times New Roman"/>
              <a:ea typeface="+mn-lt"/>
              <a:cs typeface="+mn-lt"/>
            </a:endParaRPr>
          </a:p>
          <a:p>
            <a:pPr marL="0" indent="0">
              <a:buNone/>
            </a:pPr>
            <a:r>
              <a:rPr lang="en-GB" sz="1400" dirty="0" err="1">
                <a:solidFill>
                  <a:schemeClr val="bg1"/>
                </a:solidFill>
                <a:latin typeface="Times New Roman"/>
                <a:ea typeface="+mn-lt"/>
                <a:cs typeface="+mn-lt"/>
              </a:rPr>
              <a:t>Chemero</a:t>
            </a:r>
            <a:r>
              <a:rPr lang="en-GB" sz="1400" dirty="0">
                <a:solidFill>
                  <a:schemeClr val="bg1"/>
                </a:solidFill>
                <a:latin typeface="Times New Roman"/>
                <a:ea typeface="+mn-lt"/>
                <a:cs typeface="+mn-lt"/>
              </a:rPr>
              <a:t>, A., (2003) 'An outline of a theory of Affordances' </a:t>
            </a:r>
            <a:r>
              <a:rPr lang="en-GB" sz="1400" i="1" dirty="0">
                <a:solidFill>
                  <a:schemeClr val="bg1"/>
                </a:solidFill>
                <a:latin typeface="Times New Roman"/>
                <a:ea typeface="+mn-lt"/>
                <a:cs typeface="+mn-lt"/>
              </a:rPr>
              <a:t>Ecological Psychology</a:t>
            </a:r>
            <a:r>
              <a:rPr lang="en-GB" sz="1400" dirty="0">
                <a:solidFill>
                  <a:schemeClr val="bg1"/>
                </a:solidFill>
                <a:latin typeface="Times New Roman"/>
                <a:ea typeface="+mn-lt"/>
                <a:cs typeface="+mn-lt"/>
              </a:rPr>
              <a:t>. 15(2), pp.181-192. </a:t>
            </a:r>
          </a:p>
          <a:p>
            <a:pPr marL="0" indent="0">
              <a:buNone/>
            </a:pPr>
            <a:endParaRPr lang="en-GB" sz="1400" dirty="0">
              <a:solidFill>
                <a:schemeClr val="bg1"/>
              </a:solidFill>
              <a:latin typeface="Times New Roman"/>
              <a:ea typeface="+mn-lt"/>
              <a:cs typeface="+mn-lt"/>
            </a:endParaRPr>
          </a:p>
          <a:p>
            <a:pPr marL="0" indent="0">
              <a:buNone/>
            </a:pPr>
            <a:r>
              <a:rPr lang="en-GB" sz="1400" dirty="0">
                <a:solidFill>
                  <a:schemeClr val="bg1"/>
                </a:solidFill>
                <a:latin typeface="Times New Roman"/>
                <a:ea typeface="+mn-lt"/>
                <a:cs typeface="+mn-lt"/>
              </a:rPr>
              <a:t>Galan, Y., Zoriy, Y., Briskin, Y. and Pityn, M., (2016) 'Orienteering to optimise the psychophysical wellbeing of young teens (13 to 14 years old).' </a:t>
            </a:r>
            <a:r>
              <a:rPr lang="en-GB" sz="1400" i="1" dirty="0">
                <a:solidFill>
                  <a:schemeClr val="bg1"/>
                </a:solidFill>
                <a:latin typeface="Times New Roman"/>
                <a:ea typeface="+mn-lt"/>
                <a:cs typeface="+mn-lt"/>
              </a:rPr>
              <a:t>Journal of Physical Education and Sport.</a:t>
            </a:r>
            <a:r>
              <a:rPr lang="en-GB" sz="1400" dirty="0">
                <a:solidFill>
                  <a:schemeClr val="bg1"/>
                </a:solidFill>
                <a:latin typeface="Times New Roman"/>
                <a:ea typeface="+mn-lt"/>
                <a:cs typeface="+mn-lt"/>
              </a:rPr>
              <a:t> 16(3) p. 914-920. </a:t>
            </a:r>
          </a:p>
          <a:p>
            <a:pPr marL="0" indent="0">
              <a:buNone/>
            </a:pPr>
            <a:endParaRPr lang="en-GB" sz="1400" dirty="0">
              <a:solidFill>
                <a:schemeClr val="bg1"/>
              </a:solidFill>
              <a:latin typeface="Times New Roman"/>
              <a:ea typeface="+mn-lt"/>
              <a:cs typeface="+mn-lt"/>
            </a:endParaRPr>
          </a:p>
          <a:p>
            <a:pPr marL="0" indent="0">
              <a:buNone/>
            </a:pPr>
            <a:r>
              <a:rPr lang="en-GB" sz="1400" dirty="0">
                <a:solidFill>
                  <a:schemeClr val="bg1"/>
                </a:solidFill>
                <a:latin typeface="Times New Roman"/>
                <a:ea typeface="+mn-lt"/>
                <a:cs typeface="+mn-lt"/>
              </a:rPr>
              <a:t>Gilchrist, P., and Osborn, G., (2017) 'Risk and Lifestyle Sports: The case of bouldering.' </a:t>
            </a:r>
            <a:r>
              <a:rPr lang="en-GB" sz="1400" i="1" dirty="0">
                <a:solidFill>
                  <a:schemeClr val="bg1"/>
                </a:solidFill>
                <a:latin typeface="Times New Roman"/>
                <a:ea typeface="+mn-lt"/>
                <a:cs typeface="+mn-lt"/>
              </a:rPr>
              <a:t>ESLJ</a:t>
            </a:r>
            <a:r>
              <a:rPr lang="en-GB" sz="1400" dirty="0">
                <a:solidFill>
                  <a:schemeClr val="bg1"/>
                </a:solidFill>
                <a:latin typeface="Times New Roman"/>
                <a:ea typeface="+mn-lt"/>
                <a:cs typeface="+mn-lt"/>
              </a:rPr>
              <a:t>. 15, p.1. </a:t>
            </a:r>
          </a:p>
          <a:p>
            <a:pPr marL="0" indent="0">
              <a:buNone/>
            </a:pPr>
            <a:endParaRPr lang="en-GB" sz="1600" dirty="0">
              <a:solidFill>
                <a:schemeClr val="bg1"/>
              </a:solidFill>
              <a:latin typeface="Times New Roman"/>
              <a:ea typeface="+mn-lt"/>
              <a:cs typeface="+mn-lt"/>
            </a:endParaRPr>
          </a:p>
          <a:p>
            <a:pPr marL="0" indent="0">
              <a:buNone/>
            </a:pPr>
            <a:r>
              <a:rPr lang="en-GB" sz="1600" dirty="0">
                <a:solidFill>
                  <a:schemeClr val="bg1"/>
                </a:solidFill>
                <a:latin typeface="Times New Roman"/>
                <a:ea typeface="+mn-lt"/>
                <a:cs typeface="Times New Roman"/>
              </a:rPr>
              <a:t>Munoz, S.A., (2009) 'Children in the outdoors' </a:t>
            </a:r>
            <a:r>
              <a:rPr lang="en-GB" sz="1600" i="1" dirty="0">
                <a:solidFill>
                  <a:schemeClr val="bg1"/>
                </a:solidFill>
                <a:latin typeface="Times New Roman"/>
                <a:ea typeface="+mn-lt"/>
                <a:cs typeface="Times New Roman"/>
              </a:rPr>
              <a:t>London: Sustainable Development Research Centre.</a:t>
            </a:r>
            <a:endParaRPr lang="en-GB" sz="1600" i="1" dirty="0">
              <a:solidFill>
                <a:schemeClr val="bg1"/>
              </a:solidFill>
              <a:ea typeface="+mn-lt"/>
              <a:cs typeface="+mn-lt"/>
            </a:endParaRPr>
          </a:p>
          <a:p>
            <a:pPr marL="0" indent="0">
              <a:buNone/>
            </a:pPr>
            <a:r>
              <a:rPr lang="en-GB" sz="1600" dirty="0">
                <a:solidFill>
                  <a:schemeClr val="bg1"/>
                </a:solidFill>
                <a:latin typeface="Times New Roman"/>
                <a:ea typeface="+mn-lt"/>
                <a:cs typeface="Times New Roman"/>
              </a:rPr>
              <a:t>Available at: </a:t>
            </a:r>
            <a:r>
              <a:rPr lang="en-GB" sz="1600" dirty="0">
                <a:solidFill>
                  <a:schemeClr val="bg1"/>
                </a:solidFill>
                <a:latin typeface="Times New Roman"/>
                <a:ea typeface="+mn-lt"/>
                <a:cs typeface="Times New Roman"/>
                <a:hlinkClick r:id="rId2">
                  <a:extLst>
                    <a:ext uri="{A12FA001-AC4F-418D-AE19-62706E023703}">
                      <ahyp:hlinkClr xmlns:ahyp="http://schemas.microsoft.com/office/drawing/2018/hyperlinkcolor" val="tx"/>
                    </a:ext>
                  </a:extLst>
                </a:hlinkClick>
              </a:rPr>
              <a:t>http://www.ltl.org.uk/wp-content/uploads/2019/02/children-in-the-outdoors.pdf</a:t>
            </a:r>
            <a:endParaRPr lang="en-GB" sz="1600">
              <a:solidFill>
                <a:schemeClr val="bg1"/>
              </a:solidFill>
              <a:ea typeface="+mn-lt"/>
              <a:cs typeface="+mn-lt"/>
            </a:endParaRPr>
          </a:p>
          <a:p>
            <a:pPr marL="0" indent="0">
              <a:buNone/>
            </a:pPr>
            <a:r>
              <a:rPr lang="en-GB" sz="1600" dirty="0">
                <a:solidFill>
                  <a:schemeClr val="bg1"/>
                </a:solidFill>
                <a:latin typeface="Times New Roman"/>
                <a:ea typeface="+mn-lt"/>
                <a:cs typeface="Times New Roman"/>
              </a:rPr>
              <a:t>Accessed on: 11 January 2022.</a:t>
            </a:r>
            <a:endParaRPr lang="en-GB" dirty="0">
              <a:solidFill>
                <a:schemeClr val="bg1"/>
              </a:solidFill>
            </a:endParaRPr>
          </a:p>
          <a:p>
            <a:pPr marL="0" indent="0">
              <a:buNone/>
            </a:pPr>
            <a:endParaRPr lang="en-GB" sz="1600" dirty="0">
              <a:solidFill>
                <a:srgbClr val="000000"/>
              </a:solidFill>
              <a:latin typeface="Times New Roman"/>
              <a:ea typeface="+mn-lt"/>
              <a:cs typeface="+mn-lt"/>
            </a:endParaRPr>
          </a:p>
          <a:p>
            <a:pPr marL="0" indent="0">
              <a:buNone/>
            </a:pPr>
            <a:endParaRPr lang="en-GB" sz="1600" dirty="0">
              <a:solidFill>
                <a:schemeClr val="bg1"/>
              </a:solidFill>
              <a:latin typeface="Times New Roman"/>
              <a:ea typeface="+mn-lt"/>
              <a:cs typeface="+mn-lt"/>
            </a:endParaRPr>
          </a:p>
          <a:p>
            <a:pPr marL="0" indent="0">
              <a:buNone/>
            </a:pPr>
            <a:endParaRPr lang="en-GB" sz="1600" dirty="0">
              <a:solidFill>
                <a:schemeClr val="bg1"/>
              </a:solidFill>
              <a:latin typeface="Times New Roman"/>
              <a:ea typeface="+mn-lt"/>
              <a:cs typeface="+mn-lt"/>
            </a:endParaRPr>
          </a:p>
          <a:p>
            <a:pPr marL="0" indent="0">
              <a:buNone/>
            </a:pPr>
            <a:endParaRPr lang="en-GB" sz="1600" dirty="0">
              <a:solidFill>
                <a:schemeClr val="bg1"/>
              </a:solidFill>
              <a:latin typeface="Times New Roman"/>
              <a:ea typeface="+mn-lt"/>
              <a:cs typeface="+mn-lt"/>
            </a:endParaRPr>
          </a:p>
          <a:p>
            <a:pPr marL="0" indent="0">
              <a:buNone/>
            </a:pPr>
            <a:endParaRPr lang="en-GB" sz="1600" dirty="0">
              <a:solidFill>
                <a:schemeClr val="bg1"/>
              </a:solidFill>
              <a:latin typeface="Times New Roman"/>
              <a:ea typeface="+mn-lt"/>
              <a:cs typeface="+mn-lt"/>
            </a:endParaRPr>
          </a:p>
          <a:p>
            <a:pPr marL="0" indent="0">
              <a:buNone/>
            </a:pPr>
            <a:endParaRPr lang="en-GB" sz="1600" dirty="0">
              <a:solidFill>
                <a:schemeClr val="bg1"/>
              </a:solidFill>
              <a:latin typeface="Times New Roman"/>
              <a:ea typeface="+mn-lt"/>
              <a:cs typeface="+mn-lt"/>
            </a:endParaRPr>
          </a:p>
          <a:p>
            <a:pPr marL="0" indent="0">
              <a:buNone/>
            </a:pPr>
            <a:endParaRPr lang="en-GB" sz="1600" dirty="0">
              <a:solidFill>
                <a:schemeClr val="bg1"/>
              </a:solidFill>
              <a:latin typeface="Times New Roman"/>
              <a:ea typeface="+mn-lt"/>
              <a:cs typeface="+mn-lt"/>
            </a:endParaRPr>
          </a:p>
          <a:p>
            <a:pPr marL="0" indent="0">
              <a:buNone/>
            </a:pPr>
            <a:endParaRPr lang="en-GB" sz="1600" dirty="0">
              <a:solidFill>
                <a:schemeClr val="bg1"/>
              </a:solidFill>
              <a:latin typeface="Times New Roman"/>
              <a:ea typeface="+mn-lt"/>
              <a:cs typeface="+mn-lt"/>
            </a:endParaRPr>
          </a:p>
        </p:txBody>
      </p:sp>
      <p:sp>
        <p:nvSpPr>
          <p:cNvPr id="5" name="Slide Number Placeholder 4">
            <a:extLst>
              <a:ext uri="{FF2B5EF4-FFF2-40B4-BE49-F238E27FC236}">
                <a16:creationId xmlns:a16="http://schemas.microsoft.com/office/drawing/2014/main" id="{4944BFDC-8BA6-45AB-A6F6-ACB508DADCC4}"/>
              </a:ext>
            </a:extLst>
          </p:cNvPr>
          <p:cNvSpPr>
            <a:spLocks noGrp="1"/>
          </p:cNvSpPr>
          <p:nvPr>
            <p:ph type="sldNum" sz="quarter" idx="12"/>
          </p:nvPr>
        </p:nvSpPr>
        <p:spPr/>
        <p:txBody>
          <a:bodyPr/>
          <a:lstStyle/>
          <a:p>
            <a:fld id="{35747434-7036-48DB-A148-6B3D8EE75CDA}" type="slidenum">
              <a:rPr lang="en-US" smtClean="0"/>
              <a:t>21</a:t>
            </a:fld>
            <a:endParaRPr lang="en-GB"/>
          </a:p>
        </p:txBody>
      </p:sp>
      <p:sp>
        <p:nvSpPr>
          <p:cNvPr id="4" name="Footer Placeholder 3">
            <a:extLst>
              <a:ext uri="{FF2B5EF4-FFF2-40B4-BE49-F238E27FC236}">
                <a16:creationId xmlns:a16="http://schemas.microsoft.com/office/drawing/2014/main" id="{4E0F521A-240A-4AD3-81AE-014DA23EAA34}"/>
              </a:ext>
            </a:extLst>
          </p:cNvPr>
          <p:cNvSpPr>
            <a:spLocks noGrp="1"/>
          </p:cNvSpPr>
          <p:nvPr>
            <p:ph type="ftr" sz="quarter" idx="11"/>
          </p:nvPr>
        </p:nvSpPr>
        <p:spPr/>
        <p:txBody>
          <a:bodyPr/>
          <a:lstStyle/>
          <a:p>
            <a:r>
              <a:rPr lang="en-GB"/>
              <a:t>BMOE6002 1901242</a:t>
            </a:r>
          </a:p>
        </p:txBody>
      </p:sp>
    </p:spTree>
    <p:extLst>
      <p:ext uri="{BB962C8B-B14F-4D97-AF65-F5344CB8AC3E}">
        <p14:creationId xmlns:p14="http://schemas.microsoft.com/office/powerpoint/2010/main" val="3245764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AFE760-B4EF-41E1-ACE5-F5799F14419E}"/>
              </a:ext>
            </a:extLst>
          </p:cNvPr>
          <p:cNvSpPr>
            <a:spLocks noGrp="1"/>
          </p:cNvSpPr>
          <p:nvPr>
            <p:ph idx="1"/>
          </p:nvPr>
        </p:nvSpPr>
        <p:spPr>
          <a:xfrm>
            <a:off x="684212" y="685800"/>
            <a:ext cx="11330866" cy="5908665"/>
          </a:xfrm>
        </p:spPr>
        <p:txBody>
          <a:bodyPr>
            <a:normAutofit fontScale="92500"/>
          </a:bodyPr>
          <a:lstStyle/>
          <a:p>
            <a:pPr marL="0" indent="0">
              <a:buNone/>
            </a:pPr>
            <a:r>
              <a:rPr lang="en-GB" sz="1400" dirty="0" err="1">
                <a:solidFill>
                  <a:schemeClr val="bg1"/>
                </a:solidFill>
                <a:latin typeface="Times New Roman"/>
                <a:cs typeface="Times New Roman"/>
              </a:rPr>
              <a:t>Künzell</a:t>
            </a:r>
            <a:r>
              <a:rPr lang="en-GB" sz="1400" dirty="0">
                <a:solidFill>
                  <a:schemeClr val="bg1"/>
                </a:solidFill>
                <a:latin typeface="Times New Roman"/>
                <a:cs typeface="Times New Roman"/>
              </a:rPr>
              <a:t>, S., </a:t>
            </a:r>
            <a:r>
              <a:rPr lang="en-GB" sz="1400" dirty="0" err="1">
                <a:solidFill>
                  <a:schemeClr val="bg1"/>
                </a:solidFill>
                <a:latin typeface="Times New Roman"/>
                <a:cs typeface="Times New Roman"/>
              </a:rPr>
              <a:t>Thomiczek</a:t>
            </a:r>
            <a:r>
              <a:rPr lang="en-GB" sz="1400" dirty="0">
                <a:solidFill>
                  <a:schemeClr val="bg1"/>
                </a:solidFill>
                <a:latin typeface="Times New Roman"/>
                <a:cs typeface="Times New Roman"/>
              </a:rPr>
              <a:t>, J., Winkler, M. and </a:t>
            </a:r>
            <a:r>
              <a:rPr lang="en-GB" sz="1400" dirty="0" err="1">
                <a:solidFill>
                  <a:schemeClr val="bg1"/>
                </a:solidFill>
                <a:latin typeface="Times New Roman"/>
                <a:cs typeface="Times New Roman"/>
              </a:rPr>
              <a:t>Augste</a:t>
            </a:r>
            <a:r>
              <a:rPr lang="en-GB" sz="1400" dirty="0">
                <a:solidFill>
                  <a:schemeClr val="bg1"/>
                </a:solidFill>
                <a:latin typeface="Times New Roman"/>
                <a:cs typeface="Times New Roman"/>
              </a:rPr>
              <a:t>, C., (2020) 'Finding new creative solutions is a key component in world-class competitive bouldering.' </a:t>
            </a:r>
            <a:r>
              <a:rPr lang="en-GB" sz="1400" i="1" dirty="0">
                <a:solidFill>
                  <a:schemeClr val="bg1"/>
                </a:solidFill>
                <a:latin typeface="Times New Roman"/>
                <a:cs typeface="Times New Roman"/>
              </a:rPr>
              <a:t>German Journal of Exercise and Sport Research.</a:t>
            </a:r>
            <a:r>
              <a:rPr lang="en-GB" sz="1400" dirty="0">
                <a:solidFill>
                  <a:schemeClr val="bg1"/>
                </a:solidFill>
                <a:latin typeface="Times New Roman"/>
                <a:cs typeface="Times New Roman"/>
              </a:rPr>
              <a:t> 51(1), pp.112-115. </a:t>
            </a:r>
            <a:endParaRPr lang="en-US" dirty="0">
              <a:solidFill>
                <a:schemeClr val="bg1"/>
              </a:solidFill>
            </a:endParaRPr>
          </a:p>
          <a:p>
            <a:pPr marL="0" indent="0">
              <a:buNone/>
            </a:pPr>
            <a:endParaRPr lang="en-GB" sz="1400" dirty="0">
              <a:solidFill>
                <a:schemeClr val="bg1"/>
              </a:solidFill>
              <a:latin typeface="Times New Roman"/>
              <a:cs typeface="Times New Roman"/>
            </a:endParaRPr>
          </a:p>
          <a:p>
            <a:pPr marL="0" indent="0">
              <a:buNone/>
            </a:pPr>
            <a:r>
              <a:rPr lang="en-GB" sz="1400" dirty="0" err="1">
                <a:solidFill>
                  <a:schemeClr val="bg1"/>
                </a:solidFill>
                <a:latin typeface="Times New Roman"/>
                <a:cs typeface="Times New Roman"/>
              </a:rPr>
              <a:t>Sahrakhiz</a:t>
            </a:r>
            <a:r>
              <a:rPr lang="en-GB" sz="1400" dirty="0">
                <a:solidFill>
                  <a:schemeClr val="bg1"/>
                </a:solidFill>
                <a:latin typeface="Times New Roman"/>
                <a:cs typeface="Times New Roman"/>
              </a:rPr>
              <a:t>, S., Harring, M. and Witte, M.D., (2018) 'Learning opportunities in the outdoor school- empirical findings on outdoor school in Germany from </a:t>
            </a:r>
            <a:r>
              <a:rPr lang="en-GB" sz="1400" dirty="0" err="1">
                <a:solidFill>
                  <a:schemeClr val="bg1"/>
                </a:solidFill>
                <a:latin typeface="Times New Roman"/>
                <a:cs typeface="Times New Roman"/>
              </a:rPr>
              <a:t>childrens</a:t>
            </a:r>
            <a:r>
              <a:rPr lang="en-GB" sz="1400" dirty="0">
                <a:solidFill>
                  <a:schemeClr val="bg1"/>
                </a:solidFill>
                <a:latin typeface="Times New Roman"/>
                <a:cs typeface="Times New Roman"/>
              </a:rPr>
              <a:t> perspective' </a:t>
            </a:r>
            <a:r>
              <a:rPr lang="en-GB" sz="1400" i="1" dirty="0">
                <a:solidFill>
                  <a:schemeClr val="bg1"/>
                </a:solidFill>
                <a:latin typeface="Times New Roman"/>
                <a:cs typeface="Times New Roman"/>
              </a:rPr>
              <a:t>Journal of Adventure Education and Outdoor Learning</a:t>
            </a:r>
            <a:r>
              <a:rPr lang="en-GB" sz="1400" dirty="0">
                <a:solidFill>
                  <a:schemeClr val="bg1"/>
                </a:solidFill>
                <a:latin typeface="Times New Roman"/>
                <a:cs typeface="Times New Roman"/>
              </a:rPr>
              <a:t>. 18(3), pp.214-226. </a:t>
            </a:r>
            <a:endParaRPr lang="en-US" dirty="0">
              <a:solidFill>
                <a:schemeClr val="bg1"/>
              </a:solidFill>
            </a:endParaRPr>
          </a:p>
          <a:p>
            <a:pPr marL="0" indent="0">
              <a:buNone/>
            </a:pPr>
            <a:endParaRPr lang="en-GB" sz="1400" dirty="0">
              <a:solidFill>
                <a:schemeClr val="bg1"/>
              </a:solidFill>
              <a:latin typeface="Times New Roman"/>
              <a:cs typeface="Times New Roman"/>
            </a:endParaRPr>
          </a:p>
          <a:p>
            <a:pPr marL="0" indent="0">
              <a:buNone/>
            </a:pPr>
            <a:r>
              <a:rPr lang="en-GB" sz="1400" dirty="0">
                <a:solidFill>
                  <a:schemeClr val="bg1"/>
                </a:solidFill>
                <a:latin typeface="Times New Roman"/>
                <a:cs typeface="Times New Roman"/>
              </a:rPr>
              <a:t>Turtle, C., Convery, I. and Convery, K., (2015)' Forest Schools and environmental attitudes: A case study of children aged 8-11 years' </a:t>
            </a:r>
            <a:r>
              <a:rPr lang="en-GB" sz="1400" i="1" dirty="0">
                <a:solidFill>
                  <a:schemeClr val="bg1"/>
                </a:solidFill>
                <a:latin typeface="Times New Roman"/>
                <a:cs typeface="Times New Roman"/>
              </a:rPr>
              <a:t>Cogent Education.</a:t>
            </a:r>
            <a:r>
              <a:rPr lang="en-GB" sz="1400" dirty="0">
                <a:solidFill>
                  <a:schemeClr val="bg1"/>
                </a:solidFill>
                <a:latin typeface="Times New Roman"/>
                <a:cs typeface="Times New Roman"/>
              </a:rPr>
              <a:t> 2(1), p.1100103. </a:t>
            </a:r>
          </a:p>
          <a:p>
            <a:pPr marL="0" indent="0">
              <a:buNone/>
            </a:pPr>
            <a:endParaRPr lang="en-GB" sz="1400" dirty="0">
              <a:solidFill>
                <a:schemeClr val="bg1"/>
              </a:solidFill>
              <a:latin typeface="Times New Roman"/>
              <a:cs typeface="Times New Roman"/>
            </a:endParaRPr>
          </a:p>
          <a:p>
            <a:pPr marL="0" indent="0">
              <a:buNone/>
            </a:pPr>
            <a:r>
              <a:rPr lang="en-GB" sz="1400" dirty="0">
                <a:solidFill>
                  <a:schemeClr val="bg1"/>
                </a:solidFill>
                <a:latin typeface="Times New Roman"/>
                <a:cs typeface="Times New Roman"/>
              </a:rPr>
              <a:t>Welsh Assembly Government (2008) 'Physical Education in the National Curriculum for Wales' </a:t>
            </a:r>
            <a:r>
              <a:rPr lang="en-GB" sz="1400" i="1" dirty="0">
                <a:solidFill>
                  <a:schemeClr val="bg1"/>
                </a:solidFill>
                <a:latin typeface="Times New Roman"/>
                <a:cs typeface="Times New Roman"/>
              </a:rPr>
              <a:t>Hwb.</a:t>
            </a:r>
            <a:endParaRPr lang="en-US" sz="1400" dirty="0">
              <a:solidFill>
                <a:schemeClr val="bg1"/>
              </a:solidFill>
              <a:ea typeface="+mn-lt"/>
              <a:cs typeface="+mn-lt"/>
            </a:endParaRPr>
          </a:p>
          <a:p>
            <a:pPr marL="0" indent="0">
              <a:buClr>
                <a:srgbClr val="FFFFFF"/>
              </a:buClr>
              <a:buNone/>
            </a:pPr>
            <a:r>
              <a:rPr lang="en-GB" sz="1400" dirty="0">
                <a:solidFill>
                  <a:schemeClr val="bg1"/>
                </a:solidFill>
                <a:latin typeface="Times New Roman"/>
                <a:cs typeface="Times New Roman"/>
              </a:rPr>
              <a:t>Available at: </a:t>
            </a:r>
            <a:r>
              <a:rPr lang="en-GB" sz="1400" dirty="0">
                <a:solidFill>
                  <a:schemeClr val="bg1"/>
                </a:solidFill>
                <a:latin typeface="Times New Roman"/>
                <a:cs typeface="Times New Roman"/>
                <a:hlinkClick r:id="rId2">
                  <a:extLst>
                    <a:ext uri="{A12FA001-AC4F-418D-AE19-62706E023703}">
                      <ahyp:hlinkClr xmlns:ahyp="http://schemas.microsoft.com/office/drawing/2018/hyperlinkcolor" val="tx"/>
                    </a:ext>
                  </a:extLst>
                </a:hlinkClick>
              </a:rPr>
              <a:t>https://hwb.gov.wales/api/storage/7b01cf26-9974-4c3d-bb1f-ee79e111b448/physical-education-inthe-national-curriculum.pdf</a:t>
            </a:r>
            <a:endParaRPr lang="en-GB" sz="1400" dirty="0">
              <a:solidFill>
                <a:schemeClr val="bg1"/>
              </a:solidFill>
              <a:latin typeface="Century Gothic" panose="020B0502020202020204"/>
              <a:cs typeface="Times New Roman"/>
            </a:endParaRPr>
          </a:p>
          <a:p>
            <a:pPr marL="0" indent="0">
              <a:buClr>
                <a:srgbClr val="FFFFFF"/>
              </a:buClr>
              <a:buNone/>
            </a:pPr>
            <a:r>
              <a:rPr lang="en-GB" sz="1400" dirty="0">
                <a:solidFill>
                  <a:schemeClr val="bg1"/>
                </a:solidFill>
                <a:latin typeface="Times New Roman"/>
                <a:cs typeface="Times New Roman"/>
              </a:rPr>
              <a:t>Accessed on: 5 January 2022. </a:t>
            </a:r>
            <a:endParaRPr lang="en-GB" sz="1400" dirty="0">
              <a:solidFill>
                <a:schemeClr val="bg1"/>
              </a:solidFill>
              <a:ea typeface="+mn-lt"/>
              <a:cs typeface="+mn-lt"/>
            </a:endParaRPr>
          </a:p>
          <a:p>
            <a:pPr>
              <a:buClr>
                <a:srgbClr val="FFFFFF"/>
              </a:buClr>
            </a:pPr>
            <a:endParaRPr lang="en-GB" sz="1400" dirty="0">
              <a:ea typeface="+mn-lt"/>
              <a:cs typeface="+mn-lt"/>
            </a:endParaRPr>
          </a:p>
          <a:p>
            <a:pPr marL="0" indent="0">
              <a:buClr>
                <a:srgbClr val="FFFFFF"/>
              </a:buClr>
              <a:buNone/>
            </a:pPr>
            <a:r>
              <a:rPr lang="en-GB" sz="1400" dirty="0">
                <a:solidFill>
                  <a:schemeClr val="bg1"/>
                </a:solidFill>
                <a:latin typeface="Times New Roman"/>
                <a:cs typeface="Times New Roman"/>
              </a:rPr>
              <a:t>Welsh Government (2021) 'Curriculum for Learning Wales' </a:t>
            </a:r>
            <a:r>
              <a:rPr lang="en-GB" sz="1400" i="1" dirty="0">
                <a:solidFill>
                  <a:schemeClr val="bg1"/>
                </a:solidFill>
                <a:latin typeface="Times New Roman"/>
                <a:cs typeface="Times New Roman"/>
              </a:rPr>
              <a:t>Hwb. </a:t>
            </a:r>
            <a:endParaRPr lang="en-GB" sz="1400" i="1" dirty="0">
              <a:solidFill>
                <a:schemeClr val="bg1"/>
              </a:solidFill>
              <a:ea typeface="+mn-lt"/>
              <a:cs typeface="+mn-lt"/>
            </a:endParaRPr>
          </a:p>
          <a:p>
            <a:pPr marL="0" indent="0">
              <a:buClr>
                <a:srgbClr val="FFFFFF"/>
              </a:buClr>
              <a:buNone/>
            </a:pPr>
            <a:r>
              <a:rPr lang="en-GB" sz="1400" dirty="0">
                <a:solidFill>
                  <a:schemeClr val="bg1"/>
                </a:solidFill>
                <a:latin typeface="Times New Roman"/>
                <a:cs typeface="Times New Roman"/>
              </a:rPr>
              <a:t>Available at: </a:t>
            </a:r>
            <a:r>
              <a:rPr lang="en-GB" sz="1400" dirty="0">
                <a:solidFill>
                  <a:schemeClr val="bg1"/>
                </a:solidFill>
                <a:latin typeface="Times New Roman"/>
                <a:cs typeface="Times New Roman"/>
                <a:hlinkClick r:id="rId3">
                  <a:extLst>
                    <a:ext uri="{A12FA001-AC4F-418D-AE19-62706E023703}">
                      <ahyp:hlinkClr xmlns:ahyp="http://schemas.microsoft.com/office/drawing/2018/hyperlinkcolor" val="tx"/>
                    </a:ext>
                  </a:extLst>
                </a:hlinkClick>
              </a:rPr>
              <a:t>https://hwb.gov.wales/curriculum-for-wales</a:t>
            </a:r>
            <a:endParaRPr lang="en-GB" sz="1400" dirty="0">
              <a:solidFill>
                <a:schemeClr val="bg1"/>
              </a:solidFill>
              <a:ea typeface="+mn-lt"/>
              <a:cs typeface="+mn-lt"/>
            </a:endParaRPr>
          </a:p>
          <a:p>
            <a:pPr marL="0" indent="0">
              <a:buClr>
                <a:srgbClr val="FFFFFF"/>
              </a:buClr>
              <a:buNone/>
            </a:pPr>
            <a:r>
              <a:rPr lang="en-GB" sz="1400" dirty="0">
                <a:solidFill>
                  <a:schemeClr val="bg1"/>
                </a:solidFill>
                <a:latin typeface="Times New Roman"/>
                <a:cs typeface="Times New Roman"/>
              </a:rPr>
              <a:t>Accessed on 9 January 2022</a:t>
            </a:r>
            <a:endParaRPr lang="en-GB" sz="1400" dirty="0">
              <a:solidFill>
                <a:schemeClr val="bg1"/>
              </a:solidFill>
              <a:ea typeface="+mn-lt"/>
              <a:cs typeface="+mn-lt"/>
            </a:endParaRPr>
          </a:p>
          <a:p>
            <a:pPr marL="0" indent="0">
              <a:buNone/>
            </a:pPr>
            <a:endParaRPr lang="en-GB" sz="1400" dirty="0">
              <a:solidFill>
                <a:schemeClr val="bg1"/>
              </a:solidFill>
              <a:latin typeface="Times New Roman"/>
              <a:ea typeface="+mn-lt"/>
              <a:cs typeface="Times New Roman"/>
            </a:endParaRPr>
          </a:p>
          <a:p>
            <a:pPr marL="0" indent="0">
              <a:buNone/>
            </a:pPr>
            <a:r>
              <a:rPr lang="en-GB" sz="1400" dirty="0">
                <a:solidFill>
                  <a:schemeClr val="bg1"/>
                </a:solidFill>
                <a:latin typeface="Times New Roman"/>
                <a:cs typeface="Times New Roman"/>
              </a:rPr>
              <a:t>Windhorst, E. and Williams, A., (2015) ' "It`s like a different World": Natural places, post-secondary students and mental health' </a:t>
            </a:r>
            <a:r>
              <a:rPr lang="en-GB" sz="1400" i="1" dirty="0">
                <a:solidFill>
                  <a:schemeClr val="bg1"/>
                </a:solidFill>
                <a:latin typeface="Times New Roman"/>
                <a:cs typeface="Times New Roman"/>
              </a:rPr>
              <a:t>Health and Place. </a:t>
            </a:r>
            <a:r>
              <a:rPr lang="en-GB" sz="1400" dirty="0">
                <a:solidFill>
                  <a:schemeClr val="bg1"/>
                </a:solidFill>
                <a:latin typeface="Times New Roman"/>
                <a:cs typeface="Times New Roman"/>
              </a:rPr>
              <a:t>34, pp.241-250. </a:t>
            </a:r>
          </a:p>
          <a:p>
            <a:pPr>
              <a:buClr>
                <a:srgbClr val="FFFFFF"/>
              </a:buClr>
            </a:pPr>
            <a:endParaRPr lang="en-GB" sz="1400" dirty="0">
              <a:solidFill>
                <a:srgbClr val="0F496F"/>
              </a:solidFill>
              <a:latin typeface="Century Gothic" panose="020B0502020202020204"/>
              <a:cs typeface="Times New Roman"/>
            </a:endParaRPr>
          </a:p>
          <a:p>
            <a:pPr marL="0" indent="0">
              <a:buClr>
                <a:srgbClr val="FFFFFF"/>
              </a:buClr>
              <a:buNone/>
            </a:pPr>
            <a:r>
              <a:rPr lang="en-GB" sz="1400" dirty="0">
                <a:solidFill>
                  <a:schemeClr val="bg1"/>
                </a:solidFill>
                <a:latin typeface="Times New Roman"/>
                <a:cs typeface="Times New Roman"/>
              </a:rPr>
              <a:t>Whitehead, M., (2010) </a:t>
            </a:r>
            <a:r>
              <a:rPr lang="en-GB" sz="1400" i="1" dirty="0">
                <a:solidFill>
                  <a:schemeClr val="bg1"/>
                </a:solidFill>
                <a:latin typeface="Times New Roman"/>
                <a:cs typeface="Times New Roman"/>
              </a:rPr>
              <a:t>Physical Literacy: throughout the </a:t>
            </a:r>
            <a:r>
              <a:rPr lang="en-GB" sz="1400" i="1" dirty="0" err="1">
                <a:solidFill>
                  <a:schemeClr val="bg1"/>
                </a:solidFill>
                <a:latin typeface="Times New Roman"/>
                <a:cs typeface="Times New Roman"/>
              </a:rPr>
              <a:t>lifecourse</a:t>
            </a:r>
            <a:r>
              <a:rPr lang="en-GB" sz="1400" i="1" dirty="0">
                <a:solidFill>
                  <a:schemeClr val="bg1"/>
                </a:solidFill>
                <a:latin typeface="Times New Roman"/>
                <a:cs typeface="Times New Roman"/>
              </a:rPr>
              <a:t>.</a:t>
            </a:r>
            <a:r>
              <a:rPr lang="en-GB" sz="1400" dirty="0">
                <a:solidFill>
                  <a:schemeClr val="bg1"/>
                </a:solidFill>
                <a:latin typeface="Times New Roman"/>
                <a:cs typeface="Times New Roman"/>
              </a:rPr>
              <a:t> Routledge. </a:t>
            </a:r>
            <a:endParaRPr lang="en-GB" sz="1400" dirty="0">
              <a:solidFill>
                <a:schemeClr val="bg1"/>
              </a:solidFill>
            </a:endParaRPr>
          </a:p>
        </p:txBody>
      </p:sp>
      <p:sp>
        <p:nvSpPr>
          <p:cNvPr id="4" name="Slide Number Placeholder 3">
            <a:extLst>
              <a:ext uri="{FF2B5EF4-FFF2-40B4-BE49-F238E27FC236}">
                <a16:creationId xmlns:a16="http://schemas.microsoft.com/office/drawing/2014/main" id="{25959C99-5205-42C0-B7D7-F62B1FFC14F8}"/>
              </a:ext>
            </a:extLst>
          </p:cNvPr>
          <p:cNvSpPr>
            <a:spLocks noGrp="1"/>
          </p:cNvSpPr>
          <p:nvPr>
            <p:ph type="sldNum" sz="quarter" idx="12"/>
          </p:nvPr>
        </p:nvSpPr>
        <p:spPr/>
        <p:txBody>
          <a:bodyPr/>
          <a:lstStyle/>
          <a:p>
            <a:fld id="{D57F1E4F-1CFF-5643-939E-217C01CDF565}" type="slidenum">
              <a:rPr lang="en-US" dirty="0"/>
              <a:pPr/>
              <a:t>22</a:t>
            </a:fld>
            <a:endParaRPr lang="en-GB"/>
          </a:p>
        </p:txBody>
      </p:sp>
      <p:sp>
        <p:nvSpPr>
          <p:cNvPr id="2" name="Footer Placeholder 1">
            <a:extLst>
              <a:ext uri="{FF2B5EF4-FFF2-40B4-BE49-F238E27FC236}">
                <a16:creationId xmlns:a16="http://schemas.microsoft.com/office/drawing/2014/main" id="{5F272D83-9D22-4F34-8E51-CC043E468543}"/>
              </a:ext>
            </a:extLst>
          </p:cNvPr>
          <p:cNvSpPr>
            <a:spLocks noGrp="1"/>
          </p:cNvSpPr>
          <p:nvPr>
            <p:ph type="ftr" sz="quarter" idx="11"/>
          </p:nvPr>
        </p:nvSpPr>
        <p:spPr/>
        <p:txBody>
          <a:bodyPr/>
          <a:lstStyle/>
          <a:p>
            <a:r>
              <a:rPr lang="en-GB"/>
              <a:t>BMOE6002 1901242</a:t>
            </a:r>
          </a:p>
        </p:txBody>
      </p:sp>
    </p:spTree>
    <p:extLst>
      <p:ext uri="{BB962C8B-B14F-4D97-AF65-F5344CB8AC3E}">
        <p14:creationId xmlns:p14="http://schemas.microsoft.com/office/powerpoint/2010/main" val="165442464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Slice</vt:lpstr>
      <vt:lpstr>PowerPoint Presentation</vt:lpstr>
      <vt:lpstr>PowerPoint Presentation</vt:lpstr>
      <vt:lpstr>PowerPoint Presentation</vt:lpstr>
      <vt:lpstr>Unit of Work preparing for residential visit.</vt:lpstr>
      <vt:lpstr>Contents </vt:lpstr>
      <vt:lpstr>Overview of the Unit of Work </vt:lpstr>
      <vt:lpstr>Aims of the Unit </vt:lpstr>
      <vt:lpstr>Curriculum documents </vt:lpstr>
      <vt:lpstr>Progression and Assessment </vt:lpstr>
      <vt:lpstr>Assessment </vt:lpstr>
      <vt:lpstr>Lessons 1- Bouldering  </vt:lpstr>
      <vt:lpstr>PowerPoint Presentation</vt:lpstr>
      <vt:lpstr>Lessons 2 and  3 Collecting equipment </vt:lpstr>
      <vt:lpstr>Lesson 4  Shelter building</vt:lpstr>
      <vt:lpstr>PowerPoint Presentation</vt:lpstr>
      <vt:lpstr>Lessons 5 and 6- Orienteering </vt:lpstr>
      <vt:lpstr>PowerPoint Presentation</vt:lpstr>
      <vt:lpstr>Lesson 7- ROPE SKILLS </vt:lpstr>
      <vt:lpstr>PowerPoint Presentation</vt:lpstr>
      <vt:lpstr>Q&amp;A</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1199</cp:revision>
  <dcterms:created xsi:type="dcterms:W3CDTF">2021-12-29T14:35:34Z</dcterms:created>
  <dcterms:modified xsi:type="dcterms:W3CDTF">2022-01-11T21:55:19Z</dcterms:modified>
</cp:coreProperties>
</file>