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5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6.xml" ContentType="application/vnd.openxmlformats-officedocument.theme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7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8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9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10.xml" ContentType="application/vnd.openxmlformats-officedocument.theme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11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theme/theme12.xml" ContentType="application/vnd.openxmlformats-officedocument.theme+xml"/>
  <Override PartName="/ppt/slideLayouts/slideLayout37.xml" ContentType="application/vnd.openxmlformats-officedocument.presentationml.slideLayout+xml"/>
  <Override PartName="/ppt/theme/theme13.xml" ContentType="application/vnd.openxmlformats-officedocument.theme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theme/theme14.xml" ContentType="application/vnd.openxmlformats-officedocument.theme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15.xml" ContentType="application/vnd.openxmlformats-officedocument.theme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theme/theme16.xml" ContentType="application/vnd.openxmlformats-officedocument.theme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theme/theme17.xml" ContentType="application/vnd.openxmlformats-officedocument.theme+xml"/>
  <Override PartName="/ppt/slideLayouts/slideLayout66.xml" ContentType="application/vnd.openxmlformats-officedocument.presentationml.slideLayout+xml"/>
  <Override PartName="/ppt/slideLayouts/slideLayout67.xml" ContentType="application/vnd.openxmlformats-officedocument.presentationml.slideLayout+xml"/>
  <Override PartName="/ppt/slideLayouts/slideLayout68.xml" ContentType="application/vnd.openxmlformats-officedocument.presentationml.slideLayout+xml"/>
  <Override PartName="/ppt/slideLayouts/slideLayout69.xml" ContentType="application/vnd.openxmlformats-officedocument.presentationml.slideLayout+xml"/>
  <Override PartName="/ppt/slideLayouts/slideLayout70.xml" ContentType="application/vnd.openxmlformats-officedocument.presentationml.slideLayout+xml"/>
  <Override PartName="/ppt/slideLayouts/slideLayout71.xml" ContentType="application/vnd.openxmlformats-officedocument.presentationml.slideLayout+xml"/>
  <Override PartName="/ppt/theme/theme18.xml" ContentType="application/vnd.openxmlformats-officedocument.theme+xml"/>
  <Override PartName="/ppt/slideLayouts/slideLayout72.xml" ContentType="application/vnd.openxmlformats-officedocument.presentationml.slideLayout+xml"/>
  <Override PartName="/ppt/slideLayouts/slideLayout73.xml" ContentType="application/vnd.openxmlformats-officedocument.presentationml.slideLayout+xml"/>
  <Override PartName="/ppt/slideLayouts/slideLayout74.xml" ContentType="application/vnd.openxmlformats-officedocument.presentationml.slideLayout+xml"/>
  <Override PartName="/ppt/slideLayouts/slideLayout75.xml" ContentType="application/vnd.openxmlformats-officedocument.presentationml.slideLayout+xml"/>
  <Override PartName="/ppt/slideLayouts/slideLayout76.xml" ContentType="application/vnd.openxmlformats-officedocument.presentationml.slideLayout+xml"/>
  <Override PartName="/ppt/theme/theme19.xml" ContentType="application/vnd.openxmlformats-officedocument.theme+xml"/>
  <Override PartName="/ppt/slideLayouts/slideLayout77.xml" ContentType="application/vnd.openxmlformats-officedocument.presentationml.slideLayout+xml"/>
  <Override PartName="/ppt/theme/theme20.xml" ContentType="application/vnd.openxmlformats-officedocument.theme+xml"/>
  <Override PartName="/ppt/theme/theme21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1" r:id="rId4"/>
    <p:sldMasterId id="2147483650" r:id="rId5"/>
    <p:sldMasterId id="2147483652" r:id="rId6"/>
    <p:sldMasterId id="2147483653" r:id="rId7"/>
    <p:sldMasterId id="2147483654" r:id="rId8"/>
    <p:sldMasterId id="2147483655" r:id="rId9"/>
    <p:sldMasterId id="2147483656" r:id="rId10"/>
    <p:sldMasterId id="2147483657" r:id="rId11"/>
    <p:sldMasterId id="2147483658" r:id="rId12"/>
    <p:sldMasterId id="2147483660" r:id="rId13"/>
    <p:sldMasterId id="2147483659" r:id="rId14"/>
    <p:sldMasterId id="2147483661" r:id="rId15"/>
    <p:sldMasterId id="2147483662" r:id="rId16"/>
    <p:sldMasterId id="2147483663" r:id="rId17"/>
    <p:sldMasterId id="2147483664" r:id="rId18"/>
    <p:sldMasterId id="2147483665" r:id="rId19"/>
    <p:sldMasterId id="2147483666" r:id="rId20"/>
    <p:sldMasterId id="2147483673" r:id="rId21"/>
    <p:sldMasterId id="2147483670" r:id="rId22"/>
    <p:sldMasterId id="2147483671" r:id="rId23"/>
  </p:sldMasterIdLst>
  <p:notesMasterIdLst>
    <p:notesMasterId r:id="rId33"/>
  </p:notesMasterIdLst>
  <p:sldIdLst>
    <p:sldId id="719" r:id="rId24"/>
    <p:sldId id="772" r:id="rId25"/>
    <p:sldId id="781" r:id="rId26"/>
    <p:sldId id="782" r:id="rId27"/>
    <p:sldId id="786" r:id="rId28"/>
    <p:sldId id="792" r:id="rId29"/>
    <p:sldId id="788" r:id="rId30"/>
    <p:sldId id="795" r:id="rId31"/>
    <p:sldId id="732" r:id="rId3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0BC4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74C1A8A3-306A-4EB7-A6B1-4F7E0EB9C5D6}" styleName="Medium Style 3 - Accent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94" d="100"/>
          <a:sy n="94" d="100"/>
        </p:scale>
        <p:origin x="75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3.xml"/><Relationship Id="rId21" Type="http://schemas.openxmlformats.org/officeDocument/2006/relationships/slideMaster" Target="slideMasters/slideMaster18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" Target="slides/slide2.xml"/><Relationship Id="rId33" Type="http://schemas.openxmlformats.org/officeDocument/2006/relationships/notesMaster" Target="notesMasters/notesMaster1.xml"/><Relationship Id="rId38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6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" Target="slides/slide1.xml"/><Relationship Id="rId32" Type="http://schemas.openxmlformats.org/officeDocument/2006/relationships/slide" Target="slides/slide9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5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slide" Target="slides/slide8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4.xml"/><Relationship Id="rId30" Type="http://schemas.openxmlformats.org/officeDocument/2006/relationships/slide" Target="slides/slide7.xml"/><Relationship Id="rId35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enifer Prince Devaraj" userId="c3fb109c-09d1-42a6-93f4-69472d709861" providerId="ADAL" clId="{6BF0F3E7-5C46-40FD-8D30-09A0774048D5}"/>
    <pc:docChg chg="custSel delSld modSld">
      <pc:chgData name="Jenifer Prince Devaraj" userId="c3fb109c-09d1-42a6-93f4-69472d709861" providerId="ADAL" clId="{6BF0F3E7-5C46-40FD-8D30-09A0774048D5}" dt="2024-07-04T09:50:25.042" v="24" actId="47"/>
      <pc:docMkLst>
        <pc:docMk/>
      </pc:docMkLst>
      <pc:sldChg chg="del">
        <pc:chgData name="Jenifer Prince Devaraj" userId="c3fb109c-09d1-42a6-93f4-69472d709861" providerId="ADAL" clId="{6BF0F3E7-5C46-40FD-8D30-09A0774048D5}" dt="2024-07-04T09:48:53.907" v="0" actId="47"/>
        <pc:sldMkLst>
          <pc:docMk/>
          <pc:sldMk cId="2958178474" sldId="773"/>
        </pc:sldMkLst>
      </pc:sldChg>
      <pc:sldChg chg="del">
        <pc:chgData name="Jenifer Prince Devaraj" userId="c3fb109c-09d1-42a6-93f4-69472d709861" providerId="ADAL" clId="{6BF0F3E7-5C46-40FD-8D30-09A0774048D5}" dt="2024-07-04T09:48:54.349" v="1" actId="47"/>
        <pc:sldMkLst>
          <pc:docMk/>
          <pc:sldMk cId="2942920006" sldId="774"/>
        </pc:sldMkLst>
      </pc:sldChg>
      <pc:sldChg chg="del">
        <pc:chgData name="Jenifer Prince Devaraj" userId="c3fb109c-09d1-42a6-93f4-69472d709861" providerId="ADAL" clId="{6BF0F3E7-5C46-40FD-8D30-09A0774048D5}" dt="2024-07-04T09:48:54.665" v="2" actId="47"/>
        <pc:sldMkLst>
          <pc:docMk/>
          <pc:sldMk cId="3729459313" sldId="775"/>
        </pc:sldMkLst>
      </pc:sldChg>
      <pc:sldChg chg="del">
        <pc:chgData name="Jenifer Prince Devaraj" userId="c3fb109c-09d1-42a6-93f4-69472d709861" providerId="ADAL" clId="{6BF0F3E7-5C46-40FD-8D30-09A0774048D5}" dt="2024-07-04T09:48:55.107" v="3" actId="47"/>
        <pc:sldMkLst>
          <pc:docMk/>
          <pc:sldMk cId="1028501558" sldId="776"/>
        </pc:sldMkLst>
      </pc:sldChg>
      <pc:sldChg chg="del">
        <pc:chgData name="Jenifer Prince Devaraj" userId="c3fb109c-09d1-42a6-93f4-69472d709861" providerId="ADAL" clId="{6BF0F3E7-5C46-40FD-8D30-09A0774048D5}" dt="2024-07-04T09:48:55.541" v="4" actId="47"/>
        <pc:sldMkLst>
          <pc:docMk/>
          <pc:sldMk cId="952087621" sldId="777"/>
        </pc:sldMkLst>
      </pc:sldChg>
      <pc:sldChg chg="del">
        <pc:chgData name="Jenifer Prince Devaraj" userId="c3fb109c-09d1-42a6-93f4-69472d709861" providerId="ADAL" clId="{6BF0F3E7-5C46-40FD-8D30-09A0774048D5}" dt="2024-07-04T09:48:56.259" v="5" actId="47"/>
        <pc:sldMkLst>
          <pc:docMk/>
          <pc:sldMk cId="1561850519" sldId="778"/>
        </pc:sldMkLst>
      </pc:sldChg>
      <pc:sldChg chg="del">
        <pc:chgData name="Jenifer Prince Devaraj" userId="c3fb109c-09d1-42a6-93f4-69472d709861" providerId="ADAL" clId="{6BF0F3E7-5C46-40FD-8D30-09A0774048D5}" dt="2024-07-04T09:48:56.698" v="6" actId="47"/>
        <pc:sldMkLst>
          <pc:docMk/>
          <pc:sldMk cId="1771127284" sldId="779"/>
        </pc:sldMkLst>
      </pc:sldChg>
      <pc:sldChg chg="del">
        <pc:chgData name="Jenifer Prince Devaraj" userId="c3fb109c-09d1-42a6-93f4-69472d709861" providerId="ADAL" clId="{6BF0F3E7-5C46-40FD-8D30-09A0774048D5}" dt="2024-07-04T09:48:57.143" v="7" actId="47"/>
        <pc:sldMkLst>
          <pc:docMk/>
          <pc:sldMk cId="2397671003" sldId="780"/>
        </pc:sldMkLst>
      </pc:sldChg>
      <pc:sldChg chg="addSp delSp modSp mod">
        <pc:chgData name="Jenifer Prince Devaraj" userId="c3fb109c-09d1-42a6-93f4-69472d709861" providerId="ADAL" clId="{6BF0F3E7-5C46-40FD-8D30-09A0774048D5}" dt="2024-07-04T09:49:40.489" v="14" actId="1076"/>
        <pc:sldMkLst>
          <pc:docMk/>
          <pc:sldMk cId="3628229427" sldId="782"/>
        </pc:sldMkLst>
        <pc:picChg chg="del">
          <ac:chgData name="Jenifer Prince Devaraj" userId="c3fb109c-09d1-42a6-93f4-69472d709861" providerId="ADAL" clId="{6BF0F3E7-5C46-40FD-8D30-09A0774048D5}" dt="2024-07-04T09:49:36.031" v="11" actId="478"/>
          <ac:picMkLst>
            <pc:docMk/>
            <pc:sldMk cId="3628229427" sldId="782"/>
            <ac:picMk id="4" creationId="{334487A2-A3F2-E298-5CE9-9169FC6493B9}"/>
          </ac:picMkLst>
        </pc:picChg>
        <pc:picChg chg="add mod">
          <ac:chgData name="Jenifer Prince Devaraj" userId="c3fb109c-09d1-42a6-93f4-69472d709861" providerId="ADAL" clId="{6BF0F3E7-5C46-40FD-8D30-09A0774048D5}" dt="2024-07-04T09:49:40.489" v="14" actId="1076"/>
          <ac:picMkLst>
            <pc:docMk/>
            <pc:sldMk cId="3628229427" sldId="782"/>
            <ac:picMk id="7" creationId="{AF5B1693-4229-2195-5DAD-947CF5565F89}"/>
          </ac:picMkLst>
        </pc:picChg>
      </pc:sldChg>
      <pc:sldChg chg="del">
        <pc:chgData name="Jenifer Prince Devaraj" userId="c3fb109c-09d1-42a6-93f4-69472d709861" providerId="ADAL" clId="{6BF0F3E7-5C46-40FD-8D30-09A0774048D5}" dt="2024-07-04T09:49:10.421" v="8" actId="47"/>
        <pc:sldMkLst>
          <pc:docMk/>
          <pc:sldMk cId="1799982519" sldId="783"/>
        </pc:sldMkLst>
      </pc:sldChg>
      <pc:sldChg chg="del">
        <pc:chgData name="Jenifer Prince Devaraj" userId="c3fb109c-09d1-42a6-93f4-69472d709861" providerId="ADAL" clId="{6BF0F3E7-5C46-40FD-8D30-09A0774048D5}" dt="2024-07-04T09:49:11.646" v="10" actId="47"/>
        <pc:sldMkLst>
          <pc:docMk/>
          <pc:sldMk cId="2842243938" sldId="784"/>
        </pc:sldMkLst>
      </pc:sldChg>
      <pc:sldChg chg="del">
        <pc:chgData name="Jenifer Prince Devaraj" userId="c3fb109c-09d1-42a6-93f4-69472d709861" providerId="ADAL" clId="{6BF0F3E7-5C46-40FD-8D30-09A0774048D5}" dt="2024-07-04T09:49:10.810" v="9" actId="47"/>
        <pc:sldMkLst>
          <pc:docMk/>
          <pc:sldMk cId="407842697" sldId="785"/>
        </pc:sldMkLst>
      </pc:sldChg>
      <pc:sldChg chg="del">
        <pc:chgData name="Jenifer Prince Devaraj" userId="c3fb109c-09d1-42a6-93f4-69472d709861" providerId="ADAL" clId="{6BF0F3E7-5C46-40FD-8D30-09A0774048D5}" dt="2024-07-04T09:49:57.067" v="15" actId="47"/>
        <pc:sldMkLst>
          <pc:docMk/>
          <pc:sldMk cId="1144578598" sldId="787"/>
        </pc:sldMkLst>
      </pc:sldChg>
      <pc:sldChg chg="del">
        <pc:chgData name="Jenifer Prince Devaraj" userId="c3fb109c-09d1-42a6-93f4-69472d709861" providerId="ADAL" clId="{6BF0F3E7-5C46-40FD-8D30-09A0774048D5}" dt="2024-07-04T09:50:15.392" v="20" actId="47"/>
        <pc:sldMkLst>
          <pc:docMk/>
          <pc:sldMk cId="71613243" sldId="789"/>
        </pc:sldMkLst>
      </pc:sldChg>
      <pc:sldChg chg="del">
        <pc:chgData name="Jenifer Prince Devaraj" userId="c3fb109c-09d1-42a6-93f4-69472d709861" providerId="ADAL" clId="{6BF0F3E7-5C46-40FD-8D30-09A0774048D5}" dt="2024-07-04T09:49:57.600" v="16" actId="47"/>
        <pc:sldMkLst>
          <pc:docMk/>
          <pc:sldMk cId="1266890209" sldId="790"/>
        </pc:sldMkLst>
      </pc:sldChg>
      <pc:sldChg chg="del">
        <pc:chgData name="Jenifer Prince Devaraj" userId="c3fb109c-09d1-42a6-93f4-69472d709861" providerId="ADAL" clId="{6BF0F3E7-5C46-40FD-8D30-09A0774048D5}" dt="2024-07-04T09:49:59.289" v="17" actId="47"/>
        <pc:sldMkLst>
          <pc:docMk/>
          <pc:sldMk cId="3932207736" sldId="791"/>
        </pc:sldMkLst>
      </pc:sldChg>
      <pc:sldChg chg="del">
        <pc:chgData name="Jenifer Prince Devaraj" userId="c3fb109c-09d1-42a6-93f4-69472d709861" providerId="ADAL" clId="{6BF0F3E7-5C46-40FD-8D30-09A0774048D5}" dt="2024-07-04T09:50:05.385" v="18" actId="47"/>
        <pc:sldMkLst>
          <pc:docMk/>
          <pc:sldMk cId="1550120643" sldId="793"/>
        </pc:sldMkLst>
      </pc:sldChg>
      <pc:sldChg chg="del">
        <pc:chgData name="Jenifer Prince Devaraj" userId="c3fb109c-09d1-42a6-93f4-69472d709861" providerId="ADAL" clId="{6BF0F3E7-5C46-40FD-8D30-09A0774048D5}" dt="2024-07-04T09:50:06.254" v="19" actId="47"/>
        <pc:sldMkLst>
          <pc:docMk/>
          <pc:sldMk cId="3316483625" sldId="794"/>
        </pc:sldMkLst>
      </pc:sldChg>
      <pc:sldChg chg="del">
        <pc:chgData name="Jenifer Prince Devaraj" userId="c3fb109c-09d1-42a6-93f4-69472d709861" providerId="ADAL" clId="{6BF0F3E7-5C46-40FD-8D30-09A0774048D5}" dt="2024-07-04T09:50:17.856" v="21" actId="47"/>
        <pc:sldMkLst>
          <pc:docMk/>
          <pc:sldMk cId="3771379570" sldId="796"/>
        </pc:sldMkLst>
      </pc:sldChg>
      <pc:sldChg chg="del">
        <pc:chgData name="Jenifer Prince Devaraj" userId="c3fb109c-09d1-42a6-93f4-69472d709861" providerId="ADAL" clId="{6BF0F3E7-5C46-40FD-8D30-09A0774048D5}" dt="2024-07-04T09:50:19.393" v="22" actId="47"/>
        <pc:sldMkLst>
          <pc:docMk/>
          <pc:sldMk cId="1231501639" sldId="797"/>
        </pc:sldMkLst>
      </pc:sldChg>
      <pc:sldChg chg="del">
        <pc:chgData name="Jenifer Prince Devaraj" userId="c3fb109c-09d1-42a6-93f4-69472d709861" providerId="ADAL" clId="{6BF0F3E7-5C46-40FD-8D30-09A0774048D5}" dt="2024-07-04T09:50:24.504" v="23" actId="47"/>
        <pc:sldMkLst>
          <pc:docMk/>
          <pc:sldMk cId="2173069969" sldId="798"/>
        </pc:sldMkLst>
      </pc:sldChg>
      <pc:sldChg chg="del">
        <pc:chgData name="Jenifer Prince Devaraj" userId="c3fb109c-09d1-42a6-93f4-69472d709861" providerId="ADAL" clId="{6BF0F3E7-5C46-40FD-8D30-09A0774048D5}" dt="2024-07-04T09:50:25.042" v="24" actId="47"/>
        <pc:sldMkLst>
          <pc:docMk/>
          <pc:sldMk cId="2810482428" sldId="799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B43E031-8EA7-4CC5-A13E-73C0167506AA}" type="datetimeFigureOut">
              <a:rPr lang="en-GB" smtClean="0"/>
              <a:t>04/07/2024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74F67A-0874-45E3-BD6B-71B178B0D08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1535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6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9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0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1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5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6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7.xml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7.xml"/></Relationships>
</file>

<file path=ppt/slideLayouts/_rels/slideLayout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7.xml"/></Relationships>
</file>

<file path=ppt/slideLayouts/_rels/slideLayout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7.xml"/></Relationships>
</file>

<file path=ppt/slideLayouts/_rels/slideLayout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7.xml"/></Relationships>
</file>

<file path=ppt/slideLayouts/_rels/slideLayout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7.xml"/></Relationships>
</file>

<file path=ppt/slideLayouts/_rels/slideLayout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7.xml"/></Relationships>
</file>

<file path=ppt/slideLayouts/_rels/slideLayout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7.xml"/></Relationships>
</file>

<file path=ppt/slideLayouts/_rels/slideLayout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7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8.xml"/></Relationships>
</file>

<file path=ppt/slideLayouts/_rels/slideLayout6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6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8.xml"/></Relationships>
</file>

<file path=ppt/slideLayouts/_rels/slideLayout7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9.xml"/></Relationships>
</file>

<file path=ppt/slideLayouts/_rels/slideLayout7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7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980085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293998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16447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42991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17609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204744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15638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554175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2788435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642620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4267788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098398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002667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8811434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734961849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8192505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713742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5223601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414174743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777694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795946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9698923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56373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4719700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6166945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04857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787670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12919501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1080307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498683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145491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304689771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9207104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675532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71023767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3914582648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840193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5973259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460473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71081314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1668421069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6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3674427"/>
      </p:ext>
    </p:extLst>
  </p:cSld>
  <p:clrMapOvr>
    <a:masterClrMapping/>
  </p:clrMapOvr>
</p:sldLayout>
</file>

<file path=ppt/slideLayouts/slideLayout68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28645816"/>
      </p:ext>
    </p:extLst>
  </p:cSld>
  <p:clrMapOvr>
    <a:masterClrMapping/>
  </p:clrMapOvr>
</p:sldLayout>
</file>

<file path=ppt/slideLayouts/slideLayout6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7840142"/>
      </p:ext>
    </p:extLst>
  </p:cSld>
  <p:clrMapOvr>
    <a:masterClrMapping/>
  </p:clrMapOvr>
</p:sldLayout>
</file>

<file path=ppt/slideLayouts/slideLayout7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1448030"/>
      </p:ext>
    </p:extLst>
  </p:cSld>
  <p:clrMapOvr>
    <a:masterClrMapping/>
  </p:clrMapOvr>
</p:sldLayout>
</file>

<file path=ppt/slideLayouts/slideLayout7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3B25E3D6-2A2E-464A-8CB9-910A73E922D2}"/>
              </a:ext>
            </a:extLst>
          </p:cNvPr>
          <p:cNvCxnSpPr/>
          <p:nvPr userDrawn="1"/>
        </p:nvCxnSpPr>
        <p:spPr>
          <a:xfrm>
            <a:off x="1226359" y="4878388"/>
            <a:ext cx="9736242" cy="0"/>
          </a:xfrm>
          <a:prstGeom prst="line">
            <a:avLst/>
          </a:prstGeom>
          <a:ln w="36068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0" name="Group 79">
            <a:extLst>
              <a:ext uri="{FF2B5EF4-FFF2-40B4-BE49-F238E27FC236}">
                <a16:creationId xmlns:a16="http://schemas.microsoft.com/office/drawing/2014/main" id="{7AC1507B-4D7E-4A03-BD68-719F3B4FFFFE}"/>
              </a:ext>
            </a:extLst>
          </p:cNvPr>
          <p:cNvGrpSpPr/>
          <p:nvPr userDrawn="1"/>
        </p:nvGrpSpPr>
        <p:grpSpPr>
          <a:xfrm>
            <a:off x="1098343" y="3580937"/>
            <a:ext cx="256032" cy="1426311"/>
            <a:chOff x="1098343" y="3580937"/>
            <a:chExt cx="256032" cy="1426311"/>
          </a:xfrm>
        </p:grpSpPr>
        <p:cxnSp>
          <p:nvCxnSpPr>
            <p:cNvPr id="36" name="Straight Connector 35">
              <a:extLst>
                <a:ext uri="{FF2B5EF4-FFF2-40B4-BE49-F238E27FC236}">
                  <a16:creationId xmlns:a16="http://schemas.microsoft.com/office/drawing/2014/main" id="{F344BED5-CC6A-4BE9-A525-8E8D0064488A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63419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Oval 36">
              <a:extLst>
                <a:ext uri="{FF2B5EF4-FFF2-40B4-BE49-F238E27FC236}">
                  <a16:creationId xmlns:a16="http://schemas.microsoft.com/office/drawing/2014/main" id="{A2C7B801-E8A3-4356-8E6E-5A82DA9E1443}"/>
                </a:ext>
              </a:extLst>
            </p:cNvPr>
            <p:cNvSpPr/>
            <p:nvPr userDrawn="1"/>
          </p:nvSpPr>
          <p:spPr>
            <a:xfrm>
              <a:off x="1098343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8" name="Group 37">
            <a:extLst>
              <a:ext uri="{FF2B5EF4-FFF2-40B4-BE49-F238E27FC236}">
                <a16:creationId xmlns:a16="http://schemas.microsoft.com/office/drawing/2014/main" id="{BEB49D06-EF63-4C3A-910B-CB6831B16C9D}"/>
              </a:ext>
            </a:extLst>
          </p:cNvPr>
          <p:cNvGrpSpPr/>
          <p:nvPr userDrawn="1"/>
        </p:nvGrpSpPr>
        <p:grpSpPr>
          <a:xfrm>
            <a:off x="1995041" y="4439619"/>
            <a:ext cx="128016" cy="502920"/>
            <a:chOff x="1973856" y="4439619"/>
            <a:chExt cx="128016" cy="502920"/>
          </a:xfrm>
        </p:grpSpPr>
        <p:cxnSp>
          <p:nvCxnSpPr>
            <p:cNvPr id="32" name="Straight Connector 31">
              <a:extLst>
                <a:ext uri="{FF2B5EF4-FFF2-40B4-BE49-F238E27FC236}">
                  <a16:creationId xmlns:a16="http://schemas.microsoft.com/office/drawing/2014/main" id="{327E53F1-5E20-4EC7-87CF-EB6E9FDE9F1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4C87D9C1-E63A-4E7F-A2F2-B9441DFAFE6B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4FA409AA-6816-4FFF-BA25-BAD4447A906F}"/>
              </a:ext>
            </a:extLst>
          </p:cNvPr>
          <p:cNvGrpSpPr/>
          <p:nvPr userDrawn="1"/>
        </p:nvGrpSpPr>
        <p:grpSpPr>
          <a:xfrm>
            <a:off x="2785120" y="4439619"/>
            <a:ext cx="128016" cy="502920"/>
            <a:chOff x="1973856" y="4439619"/>
            <a:chExt cx="128016" cy="502920"/>
          </a:xfrm>
        </p:grpSpPr>
        <p:cxnSp>
          <p:nvCxnSpPr>
            <p:cNvPr id="40" name="Straight Connector 39">
              <a:extLst>
                <a:ext uri="{FF2B5EF4-FFF2-40B4-BE49-F238E27FC236}">
                  <a16:creationId xmlns:a16="http://schemas.microsoft.com/office/drawing/2014/main" id="{5CA6520F-1760-430A-B65E-C626CFF2F72B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Oval 40">
              <a:extLst>
                <a:ext uri="{FF2B5EF4-FFF2-40B4-BE49-F238E27FC236}">
                  <a16:creationId xmlns:a16="http://schemas.microsoft.com/office/drawing/2014/main" id="{39843C49-812F-4AC4-8759-BFA1B2C480F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2" name="Group 41">
            <a:extLst>
              <a:ext uri="{FF2B5EF4-FFF2-40B4-BE49-F238E27FC236}">
                <a16:creationId xmlns:a16="http://schemas.microsoft.com/office/drawing/2014/main" id="{4C21F7E2-F666-48FA-AABB-65E011391734}"/>
              </a:ext>
            </a:extLst>
          </p:cNvPr>
          <p:cNvGrpSpPr/>
          <p:nvPr userDrawn="1"/>
        </p:nvGrpSpPr>
        <p:grpSpPr>
          <a:xfrm>
            <a:off x="4411766" y="4439619"/>
            <a:ext cx="128016" cy="502920"/>
            <a:chOff x="1973856" y="4439619"/>
            <a:chExt cx="128016" cy="502920"/>
          </a:xfrm>
        </p:grpSpPr>
        <p:cxnSp>
          <p:nvCxnSpPr>
            <p:cNvPr id="43" name="Straight Connector 42">
              <a:extLst>
                <a:ext uri="{FF2B5EF4-FFF2-40B4-BE49-F238E27FC236}">
                  <a16:creationId xmlns:a16="http://schemas.microsoft.com/office/drawing/2014/main" id="{D8569AFA-3030-46B5-8C96-BBA5D82A9D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4" name="Oval 43">
              <a:extLst>
                <a:ext uri="{FF2B5EF4-FFF2-40B4-BE49-F238E27FC236}">
                  <a16:creationId xmlns:a16="http://schemas.microsoft.com/office/drawing/2014/main" id="{5F0F0204-329B-4C59-9376-DA2E190A41F2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D9007D7-5B92-4731-A39C-F5A6EBB39A0F}"/>
              </a:ext>
            </a:extLst>
          </p:cNvPr>
          <p:cNvGrpSpPr/>
          <p:nvPr userDrawn="1"/>
        </p:nvGrpSpPr>
        <p:grpSpPr>
          <a:xfrm>
            <a:off x="5219453" y="4439619"/>
            <a:ext cx="128016" cy="502920"/>
            <a:chOff x="1973856" y="4439619"/>
            <a:chExt cx="128016" cy="502920"/>
          </a:xfrm>
        </p:grpSpPr>
        <p:cxnSp>
          <p:nvCxnSpPr>
            <p:cNvPr id="46" name="Straight Connector 45">
              <a:extLst>
                <a:ext uri="{FF2B5EF4-FFF2-40B4-BE49-F238E27FC236}">
                  <a16:creationId xmlns:a16="http://schemas.microsoft.com/office/drawing/2014/main" id="{EEEC3455-89C8-487D-A4AD-5C3E0D6D737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Oval 46">
              <a:extLst>
                <a:ext uri="{FF2B5EF4-FFF2-40B4-BE49-F238E27FC236}">
                  <a16:creationId xmlns:a16="http://schemas.microsoft.com/office/drawing/2014/main" id="{60D5132D-9C05-4BA1-9DC5-047AD05AFCAD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5" name="Group 74">
            <a:extLst>
              <a:ext uri="{FF2B5EF4-FFF2-40B4-BE49-F238E27FC236}">
                <a16:creationId xmlns:a16="http://schemas.microsoft.com/office/drawing/2014/main" id="{E298C5F6-9A26-42A5-8CE6-0AB714917758}"/>
              </a:ext>
            </a:extLst>
          </p:cNvPr>
          <p:cNvGrpSpPr/>
          <p:nvPr userDrawn="1"/>
        </p:nvGrpSpPr>
        <p:grpSpPr>
          <a:xfrm>
            <a:off x="6841493" y="4439619"/>
            <a:ext cx="128016" cy="502920"/>
            <a:chOff x="6841493" y="4439619"/>
            <a:chExt cx="128016" cy="502920"/>
          </a:xfrm>
        </p:grpSpPr>
        <p:cxnSp>
          <p:nvCxnSpPr>
            <p:cNvPr id="49" name="Straight Connector 48">
              <a:extLst>
                <a:ext uri="{FF2B5EF4-FFF2-40B4-BE49-F238E27FC236}">
                  <a16:creationId xmlns:a16="http://schemas.microsoft.com/office/drawing/2014/main" id="{EECD6B90-8AB5-404B-8C47-296EACB3A748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6686045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0" name="Oval 49">
              <a:extLst>
                <a:ext uri="{FF2B5EF4-FFF2-40B4-BE49-F238E27FC236}">
                  <a16:creationId xmlns:a16="http://schemas.microsoft.com/office/drawing/2014/main" id="{019B7AA1-FBFB-4467-A894-A8493F7A6AA8}"/>
                </a:ext>
              </a:extLst>
            </p:cNvPr>
            <p:cNvSpPr/>
            <p:nvPr userDrawn="1"/>
          </p:nvSpPr>
          <p:spPr>
            <a:xfrm>
              <a:off x="6841493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1" name="Group 50">
            <a:extLst>
              <a:ext uri="{FF2B5EF4-FFF2-40B4-BE49-F238E27FC236}">
                <a16:creationId xmlns:a16="http://schemas.microsoft.com/office/drawing/2014/main" id="{37A216D3-B10A-49A2-91E7-6B15001A3FB0}"/>
              </a:ext>
            </a:extLst>
          </p:cNvPr>
          <p:cNvGrpSpPr/>
          <p:nvPr userDrawn="1"/>
        </p:nvGrpSpPr>
        <p:grpSpPr>
          <a:xfrm>
            <a:off x="7653514" y="4439619"/>
            <a:ext cx="128016" cy="502920"/>
            <a:chOff x="1973856" y="4439619"/>
            <a:chExt cx="128016" cy="502920"/>
          </a:xfrm>
        </p:grpSpPr>
        <p:cxnSp>
          <p:nvCxnSpPr>
            <p:cNvPr id="52" name="Straight Connector 51">
              <a:extLst>
                <a:ext uri="{FF2B5EF4-FFF2-40B4-BE49-F238E27FC236}">
                  <a16:creationId xmlns:a16="http://schemas.microsoft.com/office/drawing/2014/main" id="{C9539913-F5B6-46CE-8254-5D926DEA576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3" name="Oval 52">
              <a:extLst>
                <a:ext uri="{FF2B5EF4-FFF2-40B4-BE49-F238E27FC236}">
                  <a16:creationId xmlns:a16="http://schemas.microsoft.com/office/drawing/2014/main" id="{111FC251-CB3D-4E38-ACB7-A62B2D60EB4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4" name="Group 53">
            <a:extLst>
              <a:ext uri="{FF2B5EF4-FFF2-40B4-BE49-F238E27FC236}">
                <a16:creationId xmlns:a16="http://schemas.microsoft.com/office/drawing/2014/main" id="{33A48BF4-E5AF-426C-B91A-E2874F887DFC}"/>
              </a:ext>
            </a:extLst>
          </p:cNvPr>
          <p:cNvGrpSpPr/>
          <p:nvPr userDrawn="1"/>
        </p:nvGrpSpPr>
        <p:grpSpPr>
          <a:xfrm>
            <a:off x="9275553" y="4439619"/>
            <a:ext cx="128016" cy="502920"/>
            <a:chOff x="1973856" y="4439619"/>
            <a:chExt cx="128016" cy="502920"/>
          </a:xfrm>
        </p:grpSpPr>
        <p:cxnSp>
          <p:nvCxnSpPr>
            <p:cNvPr id="55" name="Straight Connector 54">
              <a:extLst>
                <a:ext uri="{FF2B5EF4-FFF2-40B4-BE49-F238E27FC236}">
                  <a16:creationId xmlns:a16="http://schemas.microsoft.com/office/drawing/2014/main" id="{43156CFF-0844-4928-96F2-9B7989831CB0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Oval 55">
              <a:extLst>
                <a:ext uri="{FF2B5EF4-FFF2-40B4-BE49-F238E27FC236}">
                  <a16:creationId xmlns:a16="http://schemas.microsoft.com/office/drawing/2014/main" id="{0B7D5F2D-1085-4523-9A56-C2B16A2F0464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57" name="Group 56">
            <a:extLst>
              <a:ext uri="{FF2B5EF4-FFF2-40B4-BE49-F238E27FC236}">
                <a16:creationId xmlns:a16="http://schemas.microsoft.com/office/drawing/2014/main" id="{B2166A5C-6403-42D7-8962-0052BEA0363E}"/>
              </a:ext>
            </a:extLst>
          </p:cNvPr>
          <p:cNvGrpSpPr/>
          <p:nvPr userDrawn="1"/>
        </p:nvGrpSpPr>
        <p:grpSpPr>
          <a:xfrm>
            <a:off x="10087574" y="4439619"/>
            <a:ext cx="128016" cy="502920"/>
            <a:chOff x="1973856" y="4439619"/>
            <a:chExt cx="128016" cy="502920"/>
          </a:xfrm>
        </p:grpSpPr>
        <p:cxnSp>
          <p:nvCxnSpPr>
            <p:cNvPr id="58" name="Straight Connector 57">
              <a:extLst>
                <a:ext uri="{FF2B5EF4-FFF2-40B4-BE49-F238E27FC236}">
                  <a16:creationId xmlns:a16="http://schemas.microsoft.com/office/drawing/2014/main" id="{6BDD4C7A-BAE9-4341-ACA2-BC09D58B2EB2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818408" y="4659075"/>
              <a:ext cx="438912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9" name="Oval 58">
              <a:extLst>
                <a:ext uri="{FF2B5EF4-FFF2-40B4-BE49-F238E27FC236}">
                  <a16:creationId xmlns:a16="http://schemas.microsoft.com/office/drawing/2014/main" id="{2092417B-AC2A-401B-90D8-62AA0CC234E7}"/>
                </a:ext>
              </a:extLst>
            </p:cNvPr>
            <p:cNvSpPr/>
            <p:nvPr userDrawn="1"/>
          </p:nvSpPr>
          <p:spPr>
            <a:xfrm>
              <a:off x="1973856" y="4814523"/>
              <a:ext cx="128016" cy="128016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81" name="Group 80">
            <a:extLst>
              <a:ext uri="{FF2B5EF4-FFF2-40B4-BE49-F238E27FC236}">
                <a16:creationId xmlns:a16="http://schemas.microsoft.com/office/drawing/2014/main" id="{575A635E-0C3E-4F07-842B-60231D9875D4}"/>
              </a:ext>
            </a:extLst>
          </p:cNvPr>
          <p:cNvGrpSpPr/>
          <p:nvPr userDrawn="1"/>
        </p:nvGrpSpPr>
        <p:grpSpPr>
          <a:xfrm>
            <a:off x="3532404" y="3580937"/>
            <a:ext cx="256032" cy="1426311"/>
            <a:chOff x="3532404" y="3580937"/>
            <a:chExt cx="256032" cy="1426311"/>
          </a:xfrm>
        </p:grpSpPr>
        <p:cxnSp>
          <p:nvCxnSpPr>
            <p:cNvPr id="61" name="Straight Connector 60">
              <a:extLst>
                <a:ext uri="{FF2B5EF4-FFF2-40B4-BE49-F238E27FC236}">
                  <a16:creationId xmlns:a16="http://schemas.microsoft.com/office/drawing/2014/main" id="{CC9D07EB-53D6-4BBA-ACB6-E8F63F9A083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2997480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2" name="Oval 61">
              <a:extLst>
                <a:ext uri="{FF2B5EF4-FFF2-40B4-BE49-F238E27FC236}">
                  <a16:creationId xmlns:a16="http://schemas.microsoft.com/office/drawing/2014/main" id="{45616335-BCB9-464C-BEA1-A1E7E74FD8BE}"/>
                </a:ext>
              </a:extLst>
            </p:cNvPr>
            <p:cNvSpPr/>
            <p:nvPr userDrawn="1"/>
          </p:nvSpPr>
          <p:spPr>
            <a:xfrm>
              <a:off x="3532404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8" name="Group 77">
            <a:extLst>
              <a:ext uri="{FF2B5EF4-FFF2-40B4-BE49-F238E27FC236}">
                <a16:creationId xmlns:a16="http://schemas.microsoft.com/office/drawing/2014/main" id="{9703DC63-2401-4AD3-8B32-193667CD897E}"/>
              </a:ext>
            </a:extLst>
          </p:cNvPr>
          <p:cNvGrpSpPr/>
          <p:nvPr userDrawn="1"/>
        </p:nvGrpSpPr>
        <p:grpSpPr>
          <a:xfrm>
            <a:off x="5966465" y="3580937"/>
            <a:ext cx="256032" cy="1426311"/>
            <a:chOff x="5966465" y="3580937"/>
            <a:chExt cx="256032" cy="1426311"/>
          </a:xfrm>
        </p:grpSpPr>
        <p:cxnSp>
          <p:nvCxnSpPr>
            <p:cNvPr id="64" name="Straight Connector 63">
              <a:extLst>
                <a:ext uri="{FF2B5EF4-FFF2-40B4-BE49-F238E27FC236}">
                  <a16:creationId xmlns:a16="http://schemas.microsoft.com/office/drawing/2014/main" id="{16A6E3F7-6319-4441-AFD9-C3D4F2972FA5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543154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5" name="Oval 64">
              <a:extLst>
                <a:ext uri="{FF2B5EF4-FFF2-40B4-BE49-F238E27FC236}">
                  <a16:creationId xmlns:a16="http://schemas.microsoft.com/office/drawing/2014/main" id="{4C9D2D7D-12CB-4802-999B-1D1F87BE0FA5}"/>
                </a:ext>
              </a:extLst>
            </p:cNvPr>
            <p:cNvSpPr/>
            <p:nvPr userDrawn="1"/>
          </p:nvSpPr>
          <p:spPr>
            <a:xfrm>
              <a:off x="596646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7" name="Group 76">
            <a:extLst>
              <a:ext uri="{FF2B5EF4-FFF2-40B4-BE49-F238E27FC236}">
                <a16:creationId xmlns:a16="http://schemas.microsoft.com/office/drawing/2014/main" id="{24158274-99B6-424C-9DB7-4B178174FCD6}"/>
              </a:ext>
            </a:extLst>
          </p:cNvPr>
          <p:cNvGrpSpPr/>
          <p:nvPr userDrawn="1"/>
        </p:nvGrpSpPr>
        <p:grpSpPr>
          <a:xfrm>
            <a:off x="8400525" y="3580937"/>
            <a:ext cx="256032" cy="1426311"/>
            <a:chOff x="8400525" y="3580937"/>
            <a:chExt cx="256032" cy="1426311"/>
          </a:xfrm>
        </p:grpSpPr>
        <p:cxnSp>
          <p:nvCxnSpPr>
            <p:cNvPr id="67" name="Straight Connector 66">
              <a:extLst>
                <a:ext uri="{FF2B5EF4-FFF2-40B4-BE49-F238E27FC236}">
                  <a16:creationId xmlns:a16="http://schemas.microsoft.com/office/drawing/2014/main" id="{8E62A3E4-AE49-44CE-8671-D9E2E7A149F4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786560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8" name="Oval 67">
              <a:extLst>
                <a:ext uri="{FF2B5EF4-FFF2-40B4-BE49-F238E27FC236}">
                  <a16:creationId xmlns:a16="http://schemas.microsoft.com/office/drawing/2014/main" id="{D1DACA3F-BDD7-46A1-9FFC-5C9E3DC0319B}"/>
                </a:ext>
              </a:extLst>
            </p:cNvPr>
            <p:cNvSpPr/>
            <p:nvPr userDrawn="1"/>
          </p:nvSpPr>
          <p:spPr>
            <a:xfrm>
              <a:off x="8400525" y="4751216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grpSp>
        <p:nvGrpSpPr>
          <p:cNvPr id="76" name="Group 75">
            <a:extLst>
              <a:ext uri="{FF2B5EF4-FFF2-40B4-BE49-F238E27FC236}">
                <a16:creationId xmlns:a16="http://schemas.microsoft.com/office/drawing/2014/main" id="{CDBF36D1-D00D-4D0E-A137-B0C1518AA950}"/>
              </a:ext>
            </a:extLst>
          </p:cNvPr>
          <p:cNvGrpSpPr/>
          <p:nvPr userDrawn="1"/>
        </p:nvGrpSpPr>
        <p:grpSpPr>
          <a:xfrm>
            <a:off x="10834585" y="3580937"/>
            <a:ext cx="256032" cy="1431463"/>
            <a:chOff x="10834585" y="3580937"/>
            <a:chExt cx="256032" cy="1431463"/>
          </a:xfrm>
        </p:grpSpPr>
        <p:cxnSp>
          <p:nvCxnSpPr>
            <p:cNvPr id="70" name="Straight Connector 69">
              <a:extLst>
                <a:ext uri="{FF2B5EF4-FFF2-40B4-BE49-F238E27FC236}">
                  <a16:creationId xmlns:a16="http://schemas.microsoft.com/office/drawing/2014/main" id="{FA69A115-43BB-4F45-8737-8989918E4F3D}"/>
                </a:ext>
              </a:extLst>
            </p:cNvPr>
            <p:cNvCxnSpPr>
              <a:cxnSpLocks/>
            </p:cNvCxnSpPr>
            <p:nvPr userDrawn="1"/>
          </p:nvCxnSpPr>
          <p:spPr>
            <a:xfrm rot="16200000">
              <a:off x="10299661" y="4243877"/>
              <a:ext cx="1325880" cy="0"/>
            </a:xfrm>
            <a:prstGeom prst="line">
              <a:avLst/>
            </a:prstGeom>
            <a:ln>
              <a:solidFill>
                <a:schemeClr val="accent5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1" name="Oval 70">
              <a:extLst>
                <a:ext uri="{FF2B5EF4-FFF2-40B4-BE49-F238E27FC236}">
                  <a16:creationId xmlns:a16="http://schemas.microsoft.com/office/drawing/2014/main" id="{F08C80E3-AE2D-440D-A9D5-30C4A542F095}"/>
                </a:ext>
              </a:extLst>
            </p:cNvPr>
            <p:cNvSpPr/>
            <p:nvPr userDrawn="1"/>
          </p:nvSpPr>
          <p:spPr>
            <a:xfrm>
              <a:off x="10834585" y="4756368"/>
              <a:ext cx="256032" cy="256032"/>
            </a:xfrm>
            <a:prstGeom prst="ellipse">
              <a:avLst/>
            </a:prstGeom>
            <a:solidFill>
              <a:schemeClr val="tx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 rtl="0"/>
              <a:endParaRPr lang="en-GB" noProof="0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43FA2CB5-635E-4CF6-B11D-F2C5041ADBEA}"/>
              </a:ext>
            </a:extLst>
          </p:cNvPr>
          <p:cNvSpPr>
            <a:spLocks noGrp="1"/>
          </p:cNvSpPr>
          <p:nvPr userDrawn="1">
            <p:ph type="ctrTitle"/>
          </p:nvPr>
        </p:nvSpPr>
        <p:spPr>
          <a:xfrm>
            <a:off x="1524000" y="509764"/>
            <a:ext cx="9144000" cy="685801"/>
          </a:xfrm>
        </p:spPr>
        <p:txBody>
          <a:bodyPr rtlCol="0" anchor="t" anchorCtr="0">
            <a:normAutofit/>
          </a:bodyPr>
          <a:lstStyle>
            <a:lvl1pPr algn="ctr">
              <a:defRPr sz="44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C4E9CB-8B65-4E12-967D-06EAE4393B42}"/>
              </a:ext>
            </a:extLst>
          </p:cNvPr>
          <p:cNvSpPr>
            <a:spLocks noGrp="1"/>
          </p:cNvSpPr>
          <p:nvPr userDrawn="1">
            <p:ph type="subTitle" idx="1"/>
          </p:nvPr>
        </p:nvSpPr>
        <p:spPr>
          <a:xfrm>
            <a:off x="1524000" y="1240970"/>
            <a:ext cx="9144000" cy="492294"/>
          </a:xfrm>
        </p:spPr>
        <p:txBody>
          <a:bodyPr rtlCol="0">
            <a:normAutofit/>
          </a:bodyPr>
          <a:lstStyle>
            <a:lvl1pPr marL="0" indent="0" algn="ctr">
              <a:buNone/>
              <a:defRPr sz="28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B3FA692-96F4-4A7F-8487-22F20A708F1C}"/>
              </a:ext>
            </a:extLst>
          </p:cNvPr>
          <p:cNvSpPr>
            <a:spLocks noGrp="1"/>
          </p:cNvSpPr>
          <p:nvPr userDrawn="1">
            <p:ph type="dt" sz="half" idx="10"/>
          </p:nvPr>
        </p:nvSpPr>
        <p:spPr/>
        <p:txBody>
          <a:bodyPr rtlCol="0"/>
          <a:lstStyle>
            <a:lvl1pPr>
              <a:defRPr/>
            </a:lvl1pPr>
          </a:lstStyle>
          <a:p>
            <a:endParaRPr lang="en-GB" noProof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92D85A-DF1E-4EFB-B064-60EF7F601D7D}"/>
              </a:ext>
            </a:extLst>
          </p:cNvPr>
          <p:cNvSpPr>
            <a:spLocks noGrp="1"/>
          </p:cNvSpPr>
          <p:nvPr userDrawn="1"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EC 1- L9_Part1_Bus Interfacing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E20109-909E-4186-BEE5-888E05F28C67}"/>
              </a:ext>
            </a:extLst>
          </p:cNvPr>
          <p:cNvSpPr>
            <a:spLocks noGrp="1"/>
          </p:cNvSpPr>
          <p:nvPr userDrawn="1">
            <p:ph type="sldNum" sz="quarter" idx="12"/>
          </p:nvPr>
        </p:nvSpPr>
        <p:spPr/>
        <p:txBody>
          <a:bodyPr rtlCol="0"/>
          <a:lstStyle/>
          <a:p>
            <a:pPr rtl="0"/>
            <a:fld id="{06075B66-BB0A-40EC-93F2-D831CFF2799C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42249841-1B5B-4DCB-8182-96027C01CEF4}"/>
              </a:ext>
            </a:extLst>
          </p:cNvPr>
          <p:cNvSpPr>
            <a:spLocks noGrp="1"/>
          </p:cNvSpPr>
          <p:nvPr userDrawn="1">
            <p:ph type="pic" sz="quarter" idx="13"/>
          </p:nvPr>
        </p:nvSpPr>
        <p:spPr>
          <a:xfrm>
            <a:off x="442913" y="633829"/>
            <a:ext cx="960120" cy="685800"/>
          </a:xfrm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1005C338-76FB-4C4F-9EB1-183CFD6B9075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442913" y="1953305"/>
            <a:ext cx="1655064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9C02438-F5BE-4F73-A18D-18ABFEC5C49B}"/>
              </a:ext>
            </a:extLst>
          </p:cNvPr>
          <p:cNvSpPr>
            <a:spLocks noGrp="1"/>
          </p:cNvSpPr>
          <p:nvPr userDrawn="1">
            <p:ph type="body" sz="quarter" idx="15" hasCustomPrompt="1"/>
          </p:nvPr>
        </p:nvSpPr>
        <p:spPr>
          <a:xfrm>
            <a:off x="93832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00</a:t>
            </a:r>
          </a:p>
        </p:txBody>
      </p:sp>
      <p:sp>
        <p:nvSpPr>
          <p:cNvPr id="14" name="Text Placeholder 10">
            <a:extLst>
              <a:ext uri="{FF2B5EF4-FFF2-40B4-BE49-F238E27FC236}">
                <a16:creationId xmlns:a16="http://schemas.microsoft.com/office/drawing/2014/main" id="{6E96343E-2D2B-4C87-A7F9-DCCCCB97AF0E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243049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7BB84FDB-D513-4AC9-B712-08F2B06C1329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498500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6" name="Text Placeholder 10">
            <a:extLst>
              <a:ext uri="{FF2B5EF4-FFF2-40B4-BE49-F238E27FC236}">
                <a16:creationId xmlns:a16="http://schemas.microsoft.com/office/drawing/2014/main" id="{FEA35609-E644-4DF0-8982-873C46185163}"/>
              </a:ext>
            </a:extLst>
          </p:cNvPr>
          <p:cNvSpPr>
            <a:spLocks noGrp="1"/>
          </p:cNvSpPr>
          <p:nvPr userDrawn="1">
            <p:ph type="body" sz="quarter" idx="18" hasCustomPrompt="1"/>
          </p:nvPr>
        </p:nvSpPr>
        <p:spPr>
          <a:xfrm>
            <a:off x="7539515" y="1953305"/>
            <a:ext cx="2221992" cy="1627632"/>
          </a:xfrm>
          <a:solidFill>
            <a:schemeClr val="accent2"/>
          </a:solidFill>
        </p:spPr>
        <p:txBody>
          <a:bodyPr lIns="180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7" name="Text Placeholder 10">
            <a:extLst>
              <a:ext uri="{FF2B5EF4-FFF2-40B4-BE49-F238E27FC236}">
                <a16:creationId xmlns:a16="http://schemas.microsoft.com/office/drawing/2014/main" id="{56BC7BD0-6D40-4DA2-9119-3D744AC98825}"/>
              </a:ext>
            </a:extLst>
          </p:cNvPr>
          <p:cNvSpPr>
            <a:spLocks noGrp="1"/>
          </p:cNvSpPr>
          <p:nvPr userDrawn="1">
            <p:ph type="body" sz="quarter" idx="19" hasCustomPrompt="1"/>
          </p:nvPr>
        </p:nvSpPr>
        <p:spPr>
          <a:xfrm>
            <a:off x="10094024" y="1953305"/>
            <a:ext cx="1655064" cy="1627632"/>
          </a:xfrm>
          <a:solidFill>
            <a:schemeClr val="accent2"/>
          </a:solidFill>
        </p:spPr>
        <p:txBody>
          <a:bodyPr lIns="144000" rtlCol="0" anchor="ctr" anchorCtr="0">
            <a:noAutofit/>
          </a:bodyPr>
          <a:lstStyle>
            <a:lvl1pPr marL="144000" marR="0" indent="-144000" algn="l" defTabSz="914400" rtl="0" eaLnBrk="1" fontAlgn="auto" latinLnBrk="0" hangingPunct="1">
              <a:lnSpc>
                <a:spcPct val="90000"/>
              </a:lnSpc>
              <a:spcBef>
                <a:spcPts val="400"/>
              </a:spcBef>
              <a:spcAft>
                <a:spcPts val="0"/>
              </a:spcAft>
              <a:buClr>
                <a:schemeClr val="tx1"/>
              </a:buClr>
              <a:buSzTx/>
              <a:buFont typeface="Arial" panose="020B0604020202020204" pitchFamily="34" charset="0"/>
              <a:buChar char="•"/>
              <a:tabLst/>
              <a:defRPr sz="1400"/>
            </a:lvl1pPr>
            <a:lvl2pPr>
              <a:defRPr sz="14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0" rtl="0"/>
            <a:endParaRPr lang="en-GB" noProof="0"/>
          </a:p>
        </p:txBody>
      </p:sp>
      <p:sp>
        <p:nvSpPr>
          <p:cNvPr id="19" name="Text Placeholder 12">
            <a:extLst>
              <a:ext uri="{FF2B5EF4-FFF2-40B4-BE49-F238E27FC236}">
                <a16:creationId xmlns:a16="http://schemas.microsoft.com/office/drawing/2014/main" id="{804D7697-ED6C-474A-BC1C-AC319C4D1111}"/>
              </a:ext>
            </a:extLst>
          </p:cNvPr>
          <p:cNvSpPr>
            <a:spLocks noGrp="1"/>
          </p:cNvSpPr>
          <p:nvPr userDrawn="1">
            <p:ph type="body" sz="quarter" idx="20" hasCustomPrompt="1"/>
          </p:nvPr>
        </p:nvSpPr>
        <p:spPr>
          <a:xfrm>
            <a:off x="1067638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12</a:t>
            </a:r>
          </a:p>
        </p:txBody>
      </p:sp>
      <p:sp>
        <p:nvSpPr>
          <p:cNvPr id="20" name="Text Placeholder 12">
            <a:extLst>
              <a:ext uri="{FF2B5EF4-FFF2-40B4-BE49-F238E27FC236}">
                <a16:creationId xmlns:a16="http://schemas.microsoft.com/office/drawing/2014/main" id="{F096A408-4C73-43FA-9BB3-9715B82B3D2B}"/>
              </a:ext>
            </a:extLst>
          </p:cNvPr>
          <p:cNvSpPr>
            <a:spLocks noGrp="1"/>
          </p:cNvSpPr>
          <p:nvPr userDrawn="1">
            <p:ph type="body" sz="quarter" idx="21" hasCustomPrompt="1"/>
          </p:nvPr>
        </p:nvSpPr>
        <p:spPr>
          <a:xfrm>
            <a:off x="174982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01</a:t>
            </a:r>
          </a:p>
        </p:txBody>
      </p:sp>
      <p:sp>
        <p:nvSpPr>
          <p:cNvPr id="21" name="Text Placeholder 12">
            <a:extLst>
              <a:ext uri="{FF2B5EF4-FFF2-40B4-BE49-F238E27FC236}">
                <a16:creationId xmlns:a16="http://schemas.microsoft.com/office/drawing/2014/main" id="{C5B11A21-C8C4-419F-851D-CD63CACCAEC4}"/>
              </a:ext>
            </a:extLst>
          </p:cNvPr>
          <p:cNvSpPr>
            <a:spLocks noGrp="1"/>
          </p:cNvSpPr>
          <p:nvPr userDrawn="1">
            <p:ph type="body" sz="quarter" idx="22" hasCustomPrompt="1"/>
          </p:nvPr>
        </p:nvSpPr>
        <p:spPr>
          <a:xfrm>
            <a:off x="256133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02</a:t>
            </a:r>
          </a:p>
        </p:txBody>
      </p:sp>
      <p:sp>
        <p:nvSpPr>
          <p:cNvPr id="22" name="Text Placeholder 12">
            <a:extLst>
              <a:ext uri="{FF2B5EF4-FFF2-40B4-BE49-F238E27FC236}">
                <a16:creationId xmlns:a16="http://schemas.microsoft.com/office/drawing/2014/main" id="{C61FE761-D585-4D37-9741-3F2923A03B01}"/>
              </a:ext>
            </a:extLst>
          </p:cNvPr>
          <p:cNvSpPr>
            <a:spLocks noGrp="1"/>
          </p:cNvSpPr>
          <p:nvPr userDrawn="1">
            <p:ph type="body" sz="quarter" idx="23" hasCustomPrompt="1"/>
          </p:nvPr>
        </p:nvSpPr>
        <p:spPr>
          <a:xfrm>
            <a:off x="9864879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11</a:t>
            </a:r>
          </a:p>
        </p:txBody>
      </p:sp>
      <p:sp>
        <p:nvSpPr>
          <p:cNvPr id="23" name="Text Placeholder 12">
            <a:extLst>
              <a:ext uri="{FF2B5EF4-FFF2-40B4-BE49-F238E27FC236}">
                <a16:creationId xmlns:a16="http://schemas.microsoft.com/office/drawing/2014/main" id="{AEF88759-07E7-421C-98C4-6C5962899D05}"/>
              </a:ext>
            </a:extLst>
          </p:cNvPr>
          <p:cNvSpPr>
            <a:spLocks noGrp="1"/>
          </p:cNvSpPr>
          <p:nvPr userDrawn="1">
            <p:ph type="body" sz="quarter" idx="24" hasCustomPrompt="1"/>
          </p:nvPr>
        </p:nvSpPr>
        <p:spPr>
          <a:xfrm>
            <a:off x="824186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09</a:t>
            </a:r>
          </a:p>
        </p:txBody>
      </p:sp>
      <p:sp>
        <p:nvSpPr>
          <p:cNvPr id="24" name="Text Placeholder 12">
            <a:extLst>
              <a:ext uri="{FF2B5EF4-FFF2-40B4-BE49-F238E27FC236}">
                <a16:creationId xmlns:a16="http://schemas.microsoft.com/office/drawing/2014/main" id="{46CC2679-5DDB-45BD-AFC4-C0E40C90A9F1}"/>
              </a:ext>
            </a:extLst>
          </p:cNvPr>
          <p:cNvSpPr>
            <a:spLocks noGrp="1"/>
          </p:cNvSpPr>
          <p:nvPr userDrawn="1">
            <p:ph type="body" sz="quarter" idx="25" hasCustomPrompt="1"/>
          </p:nvPr>
        </p:nvSpPr>
        <p:spPr>
          <a:xfrm>
            <a:off x="661885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07</a:t>
            </a:r>
          </a:p>
        </p:txBody>
      </p:sp>
      <p:sp>
        <p:nvSpPr>
          <p:cNvPr id="25" name="Text Placeholder 12">
            <a:extLst>
              <a:ext uri="{FF2B5EF4-FFF2-40B4-BE49-F238E27FC236}">
                <a16:creationId xmlns:a16="http://schemas.microsoft.com/office/drawing/2014/main" id="{02ABD78C-73AA-439C-A5BE-17644A96282B}"/>
              </a:ext>
            </a:extLst>
          </p:cNvPr>
          <p:cNvSpPr>
            <a:spLocks noGrp="1"/>
          </p:cNvSpPr>
          <p:nvPr userDrawn="1">
            <p:ph type="body" sz="quarter" idx="26" hasCustomPrompt="1"/>
          </p:nvPr>
        </p:nvSpPr>
        <p:spPr>
          <a:xfrm>
            <a:off x="580735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06</a:t>
            </a:r>
          </a:p>
        </p:txBody>
      </p:sp>
      <p:sp>
        <p:nvSpPr>
          <p:cNvPr id="26" name="Text Placeholder 12">
            <a:extLst>
              <a:ext uri="{FF2B5EF4-FFF2-40B4-BE49-F238E27FC236}">
                <a16:creationId xmlns:a16="http://schemas.microsoft.com/office/drawing/2014/main" id="{272124E2-B2DD-45A6-ABE6-459C7038FBB5}"/>
              </a:ext>
            </a:extLst>
          </p:cNvPr>
          <p:cNvSpPr>
            <a:spLocks noGrp="1"/>
          </p:cNvSpPr>
          <p:nvPr userDrawn="1">
            <p:ph type="body" sz="quarter" idx="27" hasCustomPrompt="1"/>
          </p:nvPr>
        </p:nvSpPr>
        <p:spPr>
          <a:xfrm>
            <a:off x="499584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05</a:t>
            </a:r>
          </a:p>
        </p:txBody>
      </p:sp>
      <p:sp>
        <p:nvSpPr>
          <p:cNvPr id="27" name="Text Placeholder 12">
            <a:extLst>
              <a:ext uri="{FF2B5EF4-FFF2-40B4-BE49-F238E27FC236}">
                <a16:creationId xmlns:a16="http://schemas.microsoft.com/office/drawing/2014/main" id="{37660DC0-4623-45A5-84FE-A8AB30FB91DF}"/>
              </a:ext>
            </a:extLst>
          </p:cNvPr>
          <p:cNvSpPr>
            <a:spLocks noGrp="1"/>
          </p:cNvSpPr>
          <p:nvPr userDrawn="1">
            <p:ph type="body" sz="quarter" idx="28" hasCustomPrompt="1"/>
          </p:nvPr>
        </p:nvSpPr>
        <p:spPr>
          <a:xfrm>
            <a:off x="418434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04</a:t>
            </a:r>
          </a:p>
        </p:txBody>
      </p:sp>
      <p:sp>
        <p:nvSpPr>
          <p:cNvPr id="28" name="Text Placeholder 12">
            <a:extLst>
              <a:ext uri="{FF2B5EF4-FFF2-40B4-BE49-F238E27FC236}">
                <a16:creationId xmlns:a16="http://schemas.microsoft.com/office/drawing/2014/main" id="{1324C94E-2600-4373-9B3A-E70E6F6E3EAE}"/>
              </a:ext>
            </a:extLst>
          </p:cNvPr>
          <p:cNvSpPr>
            <a:spLocks noGrp="1"/>
          </p:cNvSpPr>
          <p:nvPr userDrawn="1">
            <p:ph type="body" sz="quarter" idx="29" hasCustomPrompt="1"/>
          </p:nvPr>
        </p:nvSpPr>
        <p:spPr>
          <a:xfrm>
            <a:off x="3372838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03</a:t>
            </a:r>
          </a:p>
        </p:txBody>
      </p:sp>
      <p:sp>
        <p:nvSpPr>
          <p:cNvPr id="29" name="Text Placeholder 12">
            <a:extLst>
              <a:ext uri="{FF2B5EF4-FFF2-40B4-BE49-F238E27FC236}">
                <a16:creationId xmlns:a16="http://schemas.microsoft.com/office/drawing/2014/main" id="{C1ED5B50-C717-4ECD-9434-0C486B1FA95B}"/>
              </a:ext>
            </a:extLst>
          </p:cNvPr>
          <p:cNvSpPr>
            <a:spLocks noGrp="1"/>
          </p:cNvSpPr>
          <p:nvPr userDrawn="1">
            <p:ph type="body" sz="quarter" idx="30" hasCustomPrompt="1"/>
          </p:nvPr>
        </p:nvSpPr>
        <p:spPr>
          <a:xfrm>
            <a:off x="743036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08</a:t>
            </a:r>
          </a:p>
        </p:txBody>
      </p:sp>
      <p:sp>
        <p:nvSpPr>
          <p:cNvPr id="30" name="Text Placeholder 12">
            <a:extLst>
              <a:ext uri="{FF2B5EF4-FFF2-40B4-BE49-F238E27FC236}">
                <a16:creationId xmlns:a16="http://schemas.microsoft.com/office/drawing/2014/main" id="{E91BD8A6-461F-4EAC-82F8-A744495D6BFF}"/>
              </a:ext>
            </a:extLst>
          </p:cNvPr>
          <p:cNvSpPr>
            <a:spLocks noGrp="1"/>
          </p:cNvSpPr>
          <p:nvPr userDrawn="1">
            <p:ph type="body" sz="quarter" idx="31" hasCustomPrompt="1"/>
          </p:nvPr>
        </p:nvSpPr>
        <p:spPr>
          <a:xfrm>
            <a:off x="9053373" y="3863547"/>
            <a:ext cx="576072" cy="576072"/>
          </a:xfrm>
          <a:solidFill>
            <a:schemeClr val="accent1"/>
          </a:solidFill>
        </p:spPr>
        <p:txBody>
          <a:bodyPr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2pPr>
            <a:lvl3pPr marL="9144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3pPr>
            <a:lvl4pPr marL="13716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4pPr>
            <a:lvl5pPr marL="182880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5pPr>
          </a:lstStyle>
          <a:p>
            <a:pPr lvl="0" rtl="0"/>
            <a:r>
              <a:rPr lang="en-GB" noProof="0"/>
              <a:t>10</a:t>
            </a:r>
          </a:p>
        </p:txBody>
      </p:sp>
      <p:sp>
        <p:nvSpPr>
          <p:cNvPr id="83" name="Text Placeholder 82">
            <a:extLst>
              <a:ext uri="{FF2B5EF4-FFF2-40B4-BE49-F238E27FC236}">
                <a16:creationId xmlns:a16="http://schemas.microsoft.com/office/drawing/2014/main" id="{3070E194-AAC8-4E23-9F2B-5946DF5D21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89685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4" name="Text Placeholder 82">
            <a:extLst>
              <a:ext uri="{FF2B5EF4-FFF2-40B4-BE49-F238E27FC236}">
                <a16:creationId xmlns:a16="http://schemas.microsoft.com/office/drawing/2014/main" id="{53A9E9CF-C53C-41F0-8DEE-872DBB4377F5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1063002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Dec</a:t>
            </a:r>
          </a:p>
        </p:txBody>
      </p:sp>
      <p:sp>
        <p:nvSpPr>
          <p:cNvPr id="85" name="Text Placeholder 82">
            <a:extLst>
              <a:ext uri="{FF2B5EF4-FFF2-40B4-BE49-F238E27FC236}">
                <a16:creationId xmlns:a16="http://schemas.microsoft.com/office/drawing/2014/main" id="{72AE6501-3FB0-4A7D-9A36-B350AEC3CAE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170795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Jan</a:t>
            </a:r>
          </a:p>
        </p:txBody>
      </p:sp>
      <p:sp>
        <p:nvSpPr>
          <p:cNvPr id="86" name="Text Placeholder 82">
            <a:extLst>
              <a:ext uri="{FF2B5EF4-FFF2-40B4-BE49-F238E27FC236}">
                <a16:creationId xmlns:a16="http://schemas.microsoft.com/office/drawing/2014/main" id="{CB3FC7F1-097D-46A1-B741-A527899C4866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2519051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Feb</a:t>
            </a:r>
          </a:p>
        </p:txBody>
      </p:sp>
      <p:sp>
        <p:nvSpPr>
          <p:cNvPr id="87" name="Text Placeholder 82">
            <a:extLst>
              <a:ext uri="{FF2B5EF4-FFF2-40B4-BE49-F238E27FC236}">
                <a16:creationId xmlns:a16="http://schemas.microsoft.com/office/drawing/2014/main" id="{FC859E34-D208-4716-9A67-734A70457550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3330148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Mar</a:t>
            </a:r>
          </a:p>
        </p:txBody>
      </p:sp>
      <p:sp>
        <p:nvSpPr>
          <p:cNvPr id="88" name="Text Placeholder 82">
            <a:extLst>
              <a:ext uri="{FF2B5EF4-FFF2-40B4-BE49-F238E27FC236}">
                <a16:creationId xmlns:a16="http://schemas.microsoft.com/office/drawing/2014/main" id="{049E8B34-6A64-4BBD-A35C-22A6CA41E353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141245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Apr</a:t>
            </a:r>
          </a:p>
        </p:txBody>
      </p:sp>
      <p:sp>
        <p:nvSpPr>
          <p:cNvPr id="89" name="Text Placeholder 82">
            <a:extLst>
              <a:ext uri="{FF2B5EF4-FFF2-40B4-BE49-F238E27FC236}">
                <a16:creationId xmlns:a16="http://schemas.microsoft.com/office/drawing/2014/main" id="{97904633-5897-42A4-AF0F-2EA51A800CF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952342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May</a:t>
            </a:r>
          </a:p>
        </p:txBody>
      </p:sp>
      <p:sp>
        <p:nvSpPr>
          <p:cNvPr id="90" name="Text Placeholder 82">
            <a:extLst>
              <a:ext uri="{FF2B5EF4-FFF2-40B4-BE49-F238E27FC236}">
                <a16:creationId xmlns:a16="http://schemas.microsoft.com/office/drawing/2014/main" id="{79DD194B-FCD9-41BA-9509-A8B90C84FE97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763439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Jun</a:t>
            </a:r>
          </a:p>
        </p:txBody>
      </p:sp>
      <p:sp>
        <p:nvSpPr>
          <p:cNvPr id="91" name="Text Placeholder 82">
            <a:extLst>
              <a:ext uri="{FF2B5EF4-FFF2-40B4-BE49-F238E27FC236}">
                <a16:creationId xmlns:a16="http://schemas.microsoft.com/office/drawing/2014/main" id="{DB6D9DFF-FF4C-4CE7-8978-80DBC6D9C1AD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574536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Jul</a:t>
            </a:r>
          </a:p>
        </p:txBody>
      </p:sp>
      <p:sp>
        <p:nvSpPr>
          <p:cNvPr id="92" name="Text Placeholder 82">
            <a:extLst>
              <a:ext uri="{FF2B5EF4-FFF2-40B4-BE49-F238E27FC236}">
                <a16:creationId xmlns:a16="http://schemas.microsoft.com/office/drawing/2014/main" id="{1AF51762-8702-4718-B74C-51EF4D498495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385633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Aug</a:t>
            </a:r>
          </a:p>
        </p:txBody>
      </p:sp>
      <p:sp>
        <p:nvSpPr>
          <p:cNvPr id="93" name="Text Placeholder 82">
            <a:extLst>
              <a:ext uri="{FF2B5EF4-FFF2-40B4-BE49-F238E27FC236}">
                <a16:creationId xmlns:a16="http://schemas.microsoft.com/office/drawing/2014/main" id="{B94382F6-3287-40E9-A2C6-E28B5F7F051C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196730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Sep</a:t>
            </a:r>
          </a:p>
        </p:txBody>
      </p:sp>
      <p:sp>
        <p:nvSpPr>
          <p:cNvPr id="94" name="Text Placeholder 82">
            <a:extLst>
              <a:ext uri="{FF2B5EF4-FFF2-40B4-BE49-F238E27FC236}">
                <a16:creationId xmlns:a16="http://schemas.microsoft.com/office/drawing/2014/main" id="{138544EE-C7F5-4BEA-B814-148F88843B81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007827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Oct</a:t>
            </a:r>
          </a:p>
        </p:txBody>
      </p:sp>
      <p:sp>
        <p:nvSpPr>
          <p:cNvPr id="95" name="Text Placeholder 82">
            <a:extLst>
              <a:ext uri="{FF2B5EF4-FFF2-40B4-BE49-F238E27FC236}">
                <a16:creationId xmlns:a16="http://schemas.microsoft.com/office/drawing/2014/main" id="{D4154B6A-8576-4E34-B9F7-848562D0FAC9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9818924" y="5016378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400"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Nov</a:t>
            </a:r>
          </a:p>
        </p:txBody>
      </p:sp>
      <p:sp>
        <p:nvSpPr>
          <p:cNvPr id="96" name="Text Placeholder 82">
            <a:extLst>
              <a:ext uri="{FF2B5EF4-FFF2-40B4-BE49-F238E27FC236}">
                <a16:creationId xmlns:a16="http://schemas.microsoft.com/office/drawing/2014/main" id="{50E931AF-D6F2-4AD6-AAD8-8472B8635808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96857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Start</a:t>
            </a:r>
          </a:p>
        </p:txBody>
      </p:sp>
      <p:sp>
        <p:nvSpPr>
          <p:cNvPr id="97" name="Text Placeholder 82">
            <a:extLst>
              <a:ext uri="{FF2B5EF4-FFF2-40B4-BE49-F238E27FC236}">
                <a16:creationId xmlns:a16="http://schemas.microsoft.com/office/drawing/2014/main" id="{AAEA2E2F-AB4C-462B-B9B9-07B4AA406A4B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1063002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Q4</a:t>
            </a:r>
          </a:p>
        </p:txBody>
      </p:sp>
      <p:sp>
        <p:nvSpPr>
          <p:cNvPr id="98" name="Text Placeholder 82">
            <a:extLst>
              <a:ext uri="{FF2B5EF4-FFF2-40B4-BE49-F238E27FC236}">
                <a16:creationId xmlns:a16="http://schemas.microsoft.com/office/drawing/2014/main" id="{791F5FE7-9124-491C-AD14-8CD8442EEDBB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3330148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Q1</a:t>
            </a:r>
          </a:p>
        </p:txBody>
      </p:sp>
      <p:sp>
        <p:nvSpPr>
          <p:cNvPr id="99" name="Text Placeholder 82">
            <a:extLst>
              <a:ext uri="{FF2B5EF4-FFF2-40B4-BE49-F238E27FC236}">
                <a16:creationId xmlns:a16="http://schemas.microsoft.com/office/drawing/2014/main" id="{AF9DDE50-FB12-4681-9F64-FAEEEE893267}"/>
              </a:ext>
            </a:extLst>
          </p:cNvPr>
          <p:cNvSpPr>
            <a:spLocks noGrp="1"/>
          </p:cNvSpPr>
          <p:nvPr>
            <p:ph type="body" sz="quarter" idx="48" hasCustomPrompt="1"/>
          </p:nvPr>
        </p:nvSpPr>
        <p:spPr>
          <a:xfrm>
            <a:off x="5763439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Q2</a:t>
            </a:r>
          </a:p>
        </p:txBody>
      </p:sp>
      <p:sp>
        <p:nvSpPr>
          <p:cNvPr id="100" name="Text Placeholder 82">
            <a:extLst>
              <a:ext uri="{FF2B5EF4-FFF2-40B4-BE49-F238E27FC236}">
                <a16:creationId xmlns:a16="http://schemas.microsoft.com/office/drawing/2014/main" id="{817AE0D5-8EF1-44A0-8F15-FBFA1111DCA0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8196730" y="5311873"/>
            <a:ext cx="665162" cy="268288"/>
          </a:xfrm>
        </p:spPr>
        <p:txBody>
          <a:bodyPr lIns="0" tIns="0" rIns="0" bIns="0" rtlCol="0" anchor="ctr" anchorCtr="0">
            <a:noAutofit/>
          </a:bodyPr>
          <a:lstStyle>
            <a:lvl1pPr marL="0" indent="0" algn="ctr">
              <a:buNone/>
              <a:defRPr sz="1800">
                <a:solidFill>
                  <a:schemeClr val="tx1"/>
                </a:solidFill>
                <a:latin typeface="+mj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Q3</a:t>
            </a:r>
          </a:p>
        </p:txBody>
      </p:sp>
      <p:sp>
        <p:nvSpPr>
          <p:cNvPr id="101" name="Text Placeholder 82">
            <a:extLst>
              <a:ext uri="{FF2B5EF4-FFF2-40B4-BE49-F238E27FC236}">
                <a16:creationId xmlns:a16="http://schemas.microsoft.com/office/drawing/2014/main" id="{6664E19C-3384-49DD-BD5F-2E39375D444C}"/>
              </a:ext>
            </a:extLst>
          </p:cNvPr>
          <p:cNvSpPr>
            <a:spLocks noGrp="1"/>
          </p:cNvSpPr>
          <p:nvPr>
            <p:ph type="body" sz="quarter" idx="50" hasCustomPrompt="1"/>
          </p:nvPr>
        </p:nvSpPr>
        <p:spPr>
          <a:xfrm>
            <a:off x="10806794" y="473961"/>
            <a:ext cx="958856" cy="551102"/>
          </a:xfrm>
        </p:spPr>
        <p:txBody>
          <a:bodyPr lIns="0" tIns="0" rIns="0" bIns="0" rtlCol="0" anchor="ctr" anchorCtr="0">
            <a:noAutofit/>
          </a:bodyPr>
          <a:lstStyle>
            <a:lvl1pPr marL="0" indent="0" algn="r">
              <a:buNone/>
              <a:defRPr sz="280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</a:lstStyle>
          <a:p>
            <a:pPr lvl="0" rtl="0"/>
            <a:r>
              <a:rPr lang="en-GB" noProof="0"/>
              <a:t>20XX</a:t>
            </a:r>
          </a:p>
        </p:txBody>
      </p:sp>
    </p:spTree>
    <p:extLst>
      <p:ext uri="{BB962C8B-B14F-4D97-AF65-F5344CB8AC3E}">
        <p14:creationId xmlns:p14="http://schemas.microsoft.com/office/powerpoint/2010/main" val="2939912982"/>
      </p:ext>
    </p:extLst>
  </p:cSld>
  <p:clrMapOvr>
    <a:masterClrMapping/>
  </p:clrMapOvr>
</p:sldLayout>
</file>

<file path=ppt/slideLayouts/slideLayout7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7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1424" y="1988841"/>
            <a:ext cx="103632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25824" y="3744615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27382" y="6525344"/>
            <a:ext cx="1294837" cy="218522"/>
          </a:xfrm>
        </p:spPr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519936" y="6381329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9107345"/>
      </p:ext>
    </p:extLst>
  </p:cSld>
  <p:clrMapOvr>
    <a:masterClrMapping/>
  </p:clrMapOvr>
</p:sldLayout>
</file>

<file path=ppt/slideLayouts/slideLayout74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600" y="1600201"/>
            <a:ext cx="10972800" cy="391703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75787" y="6461781"/>
            <a:ext cx="3860800" cy="365125"/>
          </a:xfrm>
          <a:prstGeom prst="rect">
            <a:avLst/>
          </a:prstGeom>
        </p:spPr>
        <p:txBody>
          <a:bodyPr/>
          <a:lstStyle/>
          <a:p>
            <a:r>
              <a:rPr lang="en-GB"/>
              <a:t>EC 1- L9_Part1_Bus Interfacing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7739104"/>
      </p:ext>
    </p:extLst>
  </p:cSld>
  <p:clrMapOvr>
    <a:masterClrMapping/>
  </p:clrMapOvr>
</p:sldLayout>
</file>

<file path=ppt/slideLayouts/slideLayout7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0480586"/>
      </p:ext>
    </p:extLst>
  </p:cSld>
  <p:clrMapOvr>
    <a:masterClrMapping/>
  </p:clrMapOvr>
</p:sldLayout>
</file>

<file path=ppt/slideLayouts/slideLayout7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/>
              <a:t>EC 1- L9_Part1_Bus Interfacing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0BD717-F643-F042-9830-F1AF085B69D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0812382"/>
      </p:ext>
    </p:extLst>
  </p:cSld>
  <p:clrMapOvr>
    <a:masterClrMapping/>
  </p:clrMapOvr>
</p:sldLayout>
</file>

<file path=ppt/slideLayouts/slideLayout7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theme" Target="../theme/theme5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slideLayout" Target="../slideLayouts/slideLayout11.xml"/><Relationship Id="rId7" Type="http://schemas.openxmlformats.org/officeDocument/2006/relationships/theme" Target="../theme/theme6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5" Type="http://schemas.openxmlformats.org/officeDocument/2006/relationships/slideLayout" Target="../slideLayouts/slideLayout13.xml"/><Relationship Id="rId4" Type="http://schemas.openxmlformats.org/officeDocument/2006/relationships/slideLayout" Target="../slideLayouts/slideLayout12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theme" Target="../theme/theme7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8.png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theme" Target="../theme/theme8.xml"/><Relationship Id="rId2" Type="http://schemas.openxmlformats.org/officeDocument/2006/relationships/slideLayout" Target="../slideLayouts/slideLayout18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9.png"/></Relationships>
</file>

<file path=ppt/slideMasters/_rels/slideMaster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slideLayout" Target="../slideLayouts/slideLayout21.xml"/><Relationship Id="rId7" Type="http://schemas.openxmlformats.org/officeDocument/2006/relationships/theme" Target="../theme/theme9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5" Type="http://schemas.openxmlformats.org/officeDocument/2006/relationships/slideLayout" Target="../slideLayouts/slideLayout23.xml"/><Relationship Id="rId4" Type="http://schemas.openxmlformats.org/officeDocument/2006/relationships/slideLayout" Target="../slideLayouts/slideLayout22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7.xml"/><Relationship Id="rId7" Type="http://schemas.openxmlformats.org/officeDocument/2006/relationships/image" Target="../media/image11.png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theme" Target="../theme/theme10.xml"/><Relationship Id="rId5" Type="http://schemas.openxmlformats.org/officeDocument/2006/relationships/slideLayout" Target="../slideLayouts/slideLayout29.xml"/><Relationship Id="rId4" Type="http://schemas.openxmlformats.org/officeDocument/2006/relationships/slideLayout" Target="../slideLayouts/slideLayout28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2.xml"/><Relationship Id="rId2" Type="http://schemas.openxmlformats.org/officeDocument/2006/relationships/slideLayout" Target="../slideLayouts/slideLayout31.xml"/><Relationship Id="rId1" Type="http://schemas.openxmlformats.org/officeDocument/2006/relationships/slideLayout" Target="../slideLayouts/slideLayout30.xml"/><Relationship Id="rId6" Type="http://schemas.openxmlformats.org/officeDocument/2006/relationships/image" Target="../media/image12.png"/><Relationship Id="rId5" Type="http://schemas.openxmlformats.org/officeDocument/2006/relationships/theme" Target="../theme/theme11.xml"/><Relationship Id="rId4" Type="http://schemas.openxmlformats.org/officeDocument/2006/relationships/slideLayout" Target="../slideLayouts/slideLayout33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6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5" Type="http://schemas.openxmlformats.org/officeDocument/2006/relationships/image" Target="../media/image13.png"/><Relationship Id="rId4" Type="http://schemas.openxmlformats.org/officeDocument/2006/relationships/theme" Target="../theme/theme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37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0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39.xml"/><Relationship Id="rId1" Type="http://schemas.openxmlformats.org/officeDocument/2006/relationships/slideLayout" Target="../slideLayouts/slideLayout38.xml"/><Relationship Id="rId6" Type="http://schemas.openxmlformats.org/officeDocument/2006/relationships/theme" Target="../theme/theme14.xml"/><Relationship Id="rId5" Type="http://schemas.openxmlformats.org/officeDocument/2006/relationships/slideLayout" Target="../slideLayouts/slideLayout42.xml"/><Relationship Id="rId4" Type="http://schemas.openxmlformats.org/officeDocument/2006/relationships/slideLayout" Target="../slideLayouts/slideLayout41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5.xml"/><Relationship Id="rId7" Type="http://schemas.openxmlformats.org/officeDocument/2006/relationships/image" Target="../media/image16.png"/><Relationship Id="rId2" Type="http://schemas.openxmlformats.org/officeDocument/2006/relationships/slideLayout" Target="../slideLayouts/slideLayout44.xml"/><Relationship Id="rId1" Type="http://schemas.openxmlformats.org/officeDocument/2006/relationships/slideLayout" Target="../slideLayouts/slideLayout43.xml"/><Relationship Id="rId6" Type="http://schemas.openxmlformats.org/officeDocument/2006/relationships/theme" Target="../theme/theme15.xml"/><Relationship Id="rId5" Type="http://schemas.openxmlformats.org/officeDocument/2006/relationships/slideLayout" Target="../slideLayouts/slideLayout47.xml"/><Relationship Id="rId4" Type="http://schemas.openxmlformats.org/officeDocument/2006/relationships/slideLayout" Target="../slideLayouts/slideLayout46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0.xml"/><Relationship Id="rId7" Type="http://schemas.openxmlformats.org/officeDocument/2006/relationships/image" Target="../media/image17.png"/><Relationship Id="rId2" Type="http://schemas.openxmlformats.org/officeDocument/2006/relationships/slideLayout" Target="../slideLayouts/slideLayout49.xml"/><Relationship Id="rId1" Type="http://schemas.openxmlformats.org/officeDocument/2006/relationships/slideLayout" Target="../slideLayouts/slideLayout48.xml"/><Relationship Id="rId6" Type="http://schemas.openxmlformats.org/officeDocument/2006/relationships/theme" Target="../theme/theme16.xml"/><Relationship Id="rId5" Type="http://schemas.openxmlformats.org/officeDocument/2006/relationships/slideLayout" Target="../slideLayouts/slideLayout52.xml"/><Relationship Id="rId4" Type="http://schemas.openxmlformats.org/officeDocument/2006/relationships/slideLayout" Target="../slideLayouts/slideLayout51.xml"/></Relationships>
</file>

<file path=ppt/slideMasters/_rels/slideMaster1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0.xml"/><Relationship Id="rId13" Type="http://schemas.openxmlformats.org/officeDocument/2006/relationships/slideLayout" Target="../slideLayouts/slideLayout65.xml"/><Relationship Id="rId3" Type="http://schemas.openxmlformats.org/officeDocument/2006/relationships/slideLayout" Target="../slideLayouts/slideLayout55.xml"/><Relationship Id="rId7" Type="http://schemas.openxmlformats.org/officeDocument/2006/relationships/slideLayout" Target="../slideLayouts/slideLayout59.xml"/><Relationship Id="rId12" Type="http://schemas.openxmlformats.org/officeDocument/2006/relationships/slideLayout" Target="../slideLayouts/slideLayout64.xml"/><Relationship Id="rId2" Type="http://schemas.openxmlformats.org/officeDocument/2006/relationships/slideLayout" Target="../slideLayouts/slideLayout54.xml"/><Relationship Id="rId1" Type="http://schemas.openxmlformats.org/officeDocument/2006/relationships/slideLayout" Target="../slideLayouts/slideLayout53.xml"/><Relationship Id="rId6" Type="http://schemas.openxmlformats.org/officeDocument/2006/relationships/slideLayout" Target="../slideLayouts/slideLayout58.xml"/><Relationship Id="rId11" Type="http://schemas.openxmlformats.org/officeDocument/2006/relationships/slideLayout" Target="../slideLayouts/slideLayout63.xml"/><Relationship Id="rId5" Type="http://schemas.openxmlformats.org/officeDocument/2006/relationships/slideLayout" Target="../slideLayouts/slideLayout57.xml"/><Relationship Id="rId10" Type="http://schemas.openxmlformats.org/officeDocument/2006/relationships/slideLayout" Target="../slideLayouts/slideLayout62.xml"/><Relationship Id="rId4" Type="http://schemas.openxmlformats.org/officeDocument/2006/relationships/slideLayout" Target="../slideLayouts/slideLayout56.xml"/><Relationship Id="rId9" Type="http://schemas.openxmlformats.org/officeDocument/2006/relationships/slideLayout" Target="../slideLayouts/slideLayout61.xml"/><Relationship Id="rId14" Type="http://schemas.openxmlformats.org/officeDocument/2006/relationships/theme" Target="../theme/theme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slideLayout" Target="../slideLayouts/slideLayout68.xml"/><Relationship Id="rId7" Type="http://schemas.openxmlformats.org/officeDocument/2006/relationships/theme" Target="../theme/theme18.xml"/><Relationship Id="rId2" Type="http://schemas.openxmlformats.org/officeDocument/2006/relationships/slideLayout" Target="../slideLayouts/slideLayout67.xml"/><Relationship Id="rId1" Type="http://schemas.openxmlformats.org/officeDocument/2006/relationships/slideLayout" Target="../slideLayouts/slideLayout66.xml"/><Relationship Id="rId6" Type="http://schemas.openxmlformats.org/officeDocument/2006/relationships/slideLayout" Target="../slideLayouts/slideLayout71.xml"/><Relationship Id="rId5" Type="http://schemas.openxmlformats.org/officeDocument/2006/relationships/slideLayout" Target="../slideLayouts/slideLayout70.xml"/><Relationship Id="rId4" Type="http://schemas.openxmlformats.org/officeDocument/2006/relationships/slideLayout" Target="../slideLayouts/slideLayout69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4.xml"/><Relationship Id="rId7" Type="http://schemas.openxmlformats.org/officeDocument/2006/relationships/image" Target="../media/image24.png"/><Relationship Id="rId2" Type="http://schemas.openxmlformats.org/officeDocument/2006/relationships/slideLayout" Target="../slideLayouts/slideLayout73.xml"/><Relationship Id="rId1" Type="http://schemas.openxmlformats.org/officeDocument/2006/relationships/slideLayout" Target="../slideLayouts/slideLayout72.xml"/><Relationship Id="rId6" Type="http://schemas.openxmlformats.org/officeDocument/2006/relationships/theme" Target="../theme/theme19.xml"/><Relationship Id="rId5" Type="http://schemas.openxmlformats.org/officeDocument/2006/relationships/slideLayout" Target="../slideLayouts/slideLayout76.xml"/><Relationship Id="rId4" Type="http://schemas.openxmlformats.org/officeDocument/2006/relationships/slideLayout" Target="../slideLayouts/slideLayout75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7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84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  <p:sldLayoutId id="2147483786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787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  <p:sldLayoutId id="2147483706" r:id="rId2"/>
    <p:sldLayoutId id="2147483707" r:id="rId3"/>
    <p:sldLayoutId id="2147483708" r:id="rId4"/>
    <p:sldLayoutId id="2147483709" r:id="rId5"/>
    <p:sldLayoutId id="2147483788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789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  <p:sldLayoutId id="2147483790" r:id="rId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  <p:sldLayoutId id="2147483719" r:id="rId2"/>
    <p:sldLayoutId id="2147483720" r:id="rId3"/>
    <p:sldLayoutId id="2147483721" r:id="rId4"/>
    <p:sldLayoutId id="2147483751" r:id="rId5"/>
    <p:sldLayoutId id="2147483783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716" r:id="rId2"/>
    <p:sldLayoutId id="2147483717" r:id="rId3"/>
    <p:sldLayoutId id="2147483718" r:id="rId4"/>
    <p:sldLayoutId id="214748377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  <p:sldLayoutId id="2147483752" r:id="rId2"/>
    <p:sldLayoutId id="2147483753" r:id="rId3"/>
    <p:sldLayoutId id="2147483754" r:id="rId4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5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713" r:id="rId2"/>
    <p:sldLayoutId id="2147483714" r:id="rId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772" r:id="rId2"/>
    <p:sldLayoutId id="2147483773" r:id="rId3"/>
    <p:sldLayoutId id="2147483774" r:id="rId4"/>
    <p:sldLayoutId id="214748377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768" r:id="rId2"/>
    <p:sldLayoutId id="2147483769" r:id="rId3"/>
    <p:sldLayoutId id="2147483770" r:id="rId4"/>
    <p:sldLayoutId id="2147483771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  <p:sldLayoutId id="2147483764" r:id="rId2"/>
    <p:sldLayoutId id="2147483765" r:id="rId3"/>
    <p:sldLayoutId id="2147483766" r:id="rId4"/>
    <p:sldLayoutId id="2147483767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  <p:sldLayoutId id="2147483759" r:id="rId9"/>
    <p:sldLayoutId id="2147483760" r:id="rId10"/>
    <p:sldLayoutId id="2147483761" r:id="rId11"/>
    <p:sldLayoutId id="2147483762" r:id="rId12"/>
    <p:sldLayoutId id="2147483763" r:id="rId13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778" r:id="rId2"/>
    <p:sldLayoutId id="2147483779" r:id="rId3"/>
    <p:sldLayoutId id="2147483780" r:id="rId4"/>
    <p:sldLayoutId id="2147483781" r:id="rId5"/>
    <p:sldLayoutId id="2147483782" r:id="rId6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7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  <p:sldLayoutId id="2147483722" r:id="rId2"/>
    <p:sldLayoutId id="2147483723" r:id="rId3"/>
    <p:sldLayoutId id="2147483724" r:id="rId4"/>
    <p:sldLayoutId id="2147483725" r:id="rId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30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3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35.xml"/><Relationship Id="rId6" Type="http://schemas.openxmlformats.org/officeDocument/2006/relationships/image" Target="../media/image36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3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3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1">
            <a:extLst>
              <a:ext uri="{FF2B5EF4-FFF2-40B4-BE49-F238E27FC236}">
                <a16:creationId xmlns:a16="http://schemas.microsoft.com/office/drawing/2014/main" id="{F3B438A1-91DD-CFEB-4B84-C60FBE33A096}"/>
              </a:ext>
            </a:extLst>
          </p:cNvPr>
          <p:cNvSpPr txBox="1">
            <a:spLocks/>
          </p:cNvSpPr>
          <p:nvPr/>
        </p:nvSpPr>
        <p:spPr>
          <a:xfrm>
            <a:off x="2047314" y="1884527"/>
            <a:ext cx="8747686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Module Name	: Signals and System</a:t>
            </a: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Module Code		:  ACDA4009</a:t>
            </a: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Topic			:  Revision 1</a:t>
            </a:r>
          </a:p>
          <a:p>
            <a:r>
              <a:rPr lang="en-GB" sz="2200" b="1" dirty="0">
                <a:latin typeface="Book Antiqua" panose="02040602050305030304" pitchFamily="18" charset="0"/>
                <a:ea typeface="Cambria" panose="02040503050406030204" pitchFamily="18" charset="0"/>
                <a:cs typeface="Arial"/>
              </a:rPr>
              <a:t>Lecture 		:   7</a:t>
            </a:r>
          </a:p>
        </p:txBody>
      </p:sp>
    </p:spTree>
    <p:extLst>
      <p:ext uri="{BB962C8B-B14F-4D97-AF65-F5344CB8AC3E}">
        <p14:creationId xmlns:p14="http://schemas.microsoft.com/office/powerpoint/2010/main" val="3119007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2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475B975-3470-0F80-B893-D83A4A42F76D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DBCFAA0-E98F-685C-4342-2B1E55591AD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368" y="1778350"/>
            <a:ext cx="8705817" cy="636927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EC6F8E0-5C85-3404-A573-819075780CB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988" y="2916456"/>
            <a:ext cx="10646979" cy="2448175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1</a:t>
            </a:r>
          </a:p>
        </p:txBody>
      </p:sp>
    </p:spTree>
    <p:extLst>
      <p:ext uri="{BB962C8B-B14F-4D97-AF65-F5344CB8AC3E}">
        <p14:creationId xmlns:p14="http://schemas.microsoft.com/office/powerpoint/2010/main" val="2705959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CE52F37-3265-05FD-06EA-8E955E4007D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8691514-7CE9-3CAB-4314-A0F1A8F26C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3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52BDF2F-E014-EC60-1464-81EC08B17EB3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22B21D2F-C708-4AA9-9763-AEAA49D6468A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7E089792-B89C-8C25-307A-5AEE792BF9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437" y="1749107"/>
            <a:ext cx="9001125" cy="504825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F6133BAE-793D-747C-2148-2F4F254F3BB2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2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BF9E32C-2C5F-37EC-6D3D-008C37D2A971}"/>
              </a:ext>
            </a:extLst>
          </p:cNvPr>
          <p:cNvSpPr txBox="1"/>
          <p:nvPr/>
        </p:nvSpPr>
        <p:spPr>
          <a:xfrm>
            <a:off x="614680" y="2697480"/>
            <a:ext cx="1249680" cy="3759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a. </a:t>
            </a: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DFE0AFF7-6140-CA1D-DFDE-D144FF98DFA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0477" y="2547704"/>
            <a:ext cx="3476625" cy="319087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44EA4AC-86E5-4912-265A-0929544D07B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24090" y="3004502"/>
            <a:ext cx="3314700" cy="2505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04188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26D9285-C392-4155-E0F3-6ECF9462D5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80D0603-A807-7F89-20D8-10756A210C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4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238EB01-B97A-1441-F417-89309A8F3C0D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7693351A-8E8B-D6A6-CAE5-5091DB3DDF83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810B60D-689B-52D3-64FE-56FE54D26A12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3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F5B1693-4229-2195-5DAD-947CF5565F8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68881" y="2307272"/>
            <a:ext cx="6258242" cy="7579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82294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5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475B975-3470-0F80-B893-D83A4A42F76D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4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11297920" cy="655044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lvl="0" indent="-342900">
              <a:lnSpc>
                <a:spcPct val="150000"/>
              </a:lnSpc>
              <a:buFont typeface="+mj-lt"/>
              <a:buAutoNum type="roman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Identify the Signal and provide the name of the function below and illustrate its graphical representations.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r>
              <a:rPr lang="en-GB" sz="1200" b="1" dirty="0">
                <a:latin typeface="Cambria" panose="02040503050406030204" pitchFamily="18" charset="0"/>
                <a:ea typeface="Times New Roman" panose="02020603050405020304" pitchFamily="18" charset="0"/>
              </a:rPr>
              <a:t>(a)                                 	       			(d) 						</a:t>
            </a: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r>
              <a:rPr lang="en-GB" sz="1200" b="1" dirty="0">
                <a:latin typeface="Cambria" panose="02040503050406030204" pitchFamily="18" charset="0"/>
                <a:ea typeface="Times New Roman" panose="02020603050405020304" pitchFamily="18" charset="0"/>
              </a:rPr>
              <a:t>(b) 		          			(e)</a:t>
            </a: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r>
              <a:rPr lang="en-GB" sz="1200" b="1" dirty="0">
                <a:latin typeface="Cambria" panose="02040503050406030204" pitchFamily="18" charset="0"/>
                <a:ea typeface="Times New Roman" panose="02020603050405020304" pitchFamily="18" charset="0"/>
              </a:rPr>
              <a:t>(c)					(f)</a:t>
            </a: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200" b="1" dirty="0">
              <a:effectLst/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D885FAC-933F-23E2-67C4-7CF8BA3D4F9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80757" y="2556393"/>
            <a:ext cx="1384300" cy="69215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A4464CE-2026-93A0-7755-7433980C5F7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1458" y="4001120"/>
            <a:ext cx="1521460" cy="64338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AAF90BF-592E-1DAC-022C-E84318A6E87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7181" y="5298265"/>
            <a:ext cx="1455737" cy="784618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A75EB0A-D504-51F5-60C2-8566B980AB1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45431" y="2690995"/>
            <a:ext cx="2324952" cy="64338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810B2C7C-2AB2-C8A6-B089-6A056FAFE70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13779" y="4121439"/>
            <a:ext cx="1310737" cy="52306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EC1F08F-CF91-70A1-F6AD-0C829CE31F3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37406" y="5298265"/>
            <a:ext cx="2232977" cy="559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9369188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6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5475B975-3470-0F80-B893-D83A4A42F76D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6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10027920" cy="33649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00050" lvl="0" indent="-400050">
              <a:lnSpc>
                <a:spcPct val="150000"/>
              </a:lnSpc>
              <a:buAutoNum type="roman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Generate a rectangular pulse for x(t) with unit amplitude and a duration of 2-time units.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00050" lvl="0" indent="-400050">
              <a:lnSpc>
                <a:spcPct val="150000"/>
              </a:lnSpc>
              <a:buAutoNum type="roman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Generate a triangular pulse for c(t) with the amplitude of 3 and a duration of 4-time units</a:t>
            </a: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00050" lvl="0" indent="-400050">
              <a:lnSpc>
                <a:spcPct val="150000"/>
              </a:lnSpc>
              <a:buAutoNum type="romanLcParenBoth"/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Plot a rectangular pulse x(t) for unit amplitude and unit duration. </a:t>
            </a:r>
          </a:p>
          <a:p>
            <a:pPr marL="400050" lvl="0" indent="-400050">
              <a:lnSpc>
                <a:spcPct val="150000"/>
              </a:lnSpc>
              <a:buAutoNum type="roman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Plot a rectangular pulse x(t) for unit amplitude and unit duration.	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				</a:t>
            </a: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r>
              <a:rPr lang="en-GB" sz="1800" b="1" dirty="0">
                <a:effectLst/>
                <a:latin typeface="Cambria" panose="02040503050406030204" pitchFamily="18" charset="0"/>
                <a:ea typeface="Times New Roman" panose="02020603050405020304" pitchFamily="18" charset="0"/>
              </a:rPr>
              <a:t> </a:t>
            </a:r>
            <a:endParaRPr lang="en-GB" sz="1200" b="1" dirty="0">
              <a:effectLst/>
              <a:latin typeface="Cambria" panose="020405030504060302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</p:txBody>
      </p:sp>
    </p:spTree>
    <p:extLst>
      <p:ext uri="{BB962C8B-B14F-4D97-AF65-F5344CB8AC3E}">
        <p14:creationId xmlns:p14="http://schemas.microsoft.com/office/powerpoint/2010/main" val="194368419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7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7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9880600" cy="37804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50000"/>
              </a:lnSpc>
              <a:buAutoNum type="alpha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Consider the rectangular  pulse below 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Illustrate the time shift  and time variant representation for rectangular function </a:t>
            </a:r>
            <a:r>
              <a:rPr lang="en-GB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y(t)=x(2t+3) </a:t>
            </a: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  <a:buSzPts val="1200"/>
            </a:pPr>
            <a:endParaRPr lang="en-GB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			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F273CFB-0926-0E7D-0162-43970853971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385" y="2745740"/>
            <a:ext cx="2495550" cy="1478280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B51EEE8E-DC62-FF0B-9D7B-59DBB86958F8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944594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4BF6C-A7A7-6E0F-47E5-13C6A8C912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82685A-BD3A-4230-8D85-804689F67293}" type="slidenum">
              <a:rPr lang="en-GB" smtClean="0"/>
              <a:t>8</a:t>
            </a:fld>
            <a:endParaRPr lang="en-GB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DA13554-3F61-5C16-7832-BB69BE14BB75}"/>
              </a:ext>
            </a:extLst>
          </p:cNvPr>
          <p:cNvSpPr txBox="1"/>
          <p:nvPr/>
        </p:nvSpPr>
        <p:spPr>
          <a:xfrm>
            <a:off x="222368" y="6456073"/>
            <a:ext cx="6096000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defTabSz="892272">
              <a:spcBef>
                <a:spcPts val="976"/>
              </a:spcBef>
            </a:pPr>
            <a:r>
              <a:rPr lang="en-GB" sz="1200" b="1" i="1" kern="1200" dirty="0">
                <a:solidFill>
                  <a:schemeClr val="accent1">
                    <a:lumMod val="75000"/>
                  </a:schemeClr>
                </a:solidFill>
                <a:latin typeface="+mn-lt"/>
                <a:ea typeface="+mn-ea"/>
                <a:cs typeface="+mn-cs"/>
              </a:rPr>
              <a:t>ACDA4009 – Signals and System	</a:t>
            </a:r>
            <a:endParaRPr lang="en-GB" sz="1200" b="1" i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F21EABA-3048-8B24-1F55-26C2ABC44773}"/>
              </a:ext>
            </a:extLst>
          </p:cNvPr>
          <p:cNvSpPr txBox="1"/>
          <p:nvPr/>
        </p:nvSpPr>
        <p:spPr>
          <a:xfrm>
            <a:off x="167640" y="1399323"/>
            <a:ext cx="225044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>
                <a:latin typeface="Cambria" panose="02040503050406030204" pitchFamily="18" charset="0"/>
                <a:ea typeface="Cambria" panose="02040503050406030204" pitchFamily="18" charset="0"/>
              </a:rPr>
              <a:t>Exercise 8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983AA02-12E6-35DB-3629-780B6B6C0143}"/>
              </a:ext>
            </a:extLst>
          </p:cNvPr>
          <p:cNvSpPr txBox="1"/>
          <p:nvPr/>
        </p:nvSpPr>
        <p:spPr>
          <a:xfrm>
            <a:off x="558800" y="1830210"/>
            <a:ext cx="9880600" cy="3745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lvl="0">
              <a:lnSpc>
                <a:spcPct val="150000"/>
              </a:lnSpc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the  triangular pulse x(t) shown below, sketch the time scaling for each of the following derived from x(t)</a:t>
            </a: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endParaRPr lang="en-GB" dirty="0"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200000"/>
              </a:lnSpc>
              <a:buAutoNum type="alpha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x(3t)</a:t>
            </a:r>
          </a:p>
          <a:p>
            <a:pPr marL="342900" lvl="0" indent="-342900">
              <a:lnSpc>
                <a:spcPct val="200000"/>
              </a:lnSpc>
              <a:buAutoNum type="alphaLcParenBoth"/>
            </a:pPr>
            <a:r>
              <a:rPr lang="en-GB" dirty="0"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x(3t+2)</a:t>
            </a:r>
            <a:endParaRPr lang="en-GB" sz="1800" dirty="0">
              <a:effectLst/>
              <a:latin typeface="Cambria" panose="020405030504060302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200000"/>
              </a:lnSpc>
              <a:buAutoNum type="alphaLcParenBoth"/>
            </a:pPr>
            <a:r>
              <a:rPr lang="en-GB" sz="1800" dirty="0">
                <a:effectLst/>
                <a:latin typeface="Cambria" panose="020405030504060302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x(3t)+x(3t+2)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6124E6-F110-E324-8560-E3BA1111E5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29660" y="2526808"/>
            <a:ext cx="2270325" cy="1373406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EAB5F159-BCB6-9A10-9023-BFE0495B9EB7}"/>
              </a:ext>
            </a:extLst>
          </p:cNvPr>
          <p:cNvSpPr txBox="1">
            <a:spLocks/>
          </p:cNvSpPr>
          <p:nvPr/>
        </p:nvSpPr>
        <p:spPr>
          <a:xfrm>
            <a:off x="3144520" y="73760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GB" sz="3000" b="1" dirty="0">
                <a:solidFill>
                  <a:schemeClr val="bg1"/>
                </a:solidFill>
                <a:latin typeface="Book Antiqua" panose="02040602050305030304" pitchFamily="18" charset="0"/>
                <a:ea typeface="Cambria" panose="02040503050406030204" pitchFamily="18" charset="0"/>
              </a:rPr>
              <a:t>Revision 1</a:t>
            </a:r>
            <a:endParaRPr lang="en-IN" sz="3200" b="1" dirty="0">
              <a:solidFill>
                <a:schemeClr val="bg1"/>
              </a:solidFill>
              <a:latin typeface="Book Antiqua" panose="02040602050305030304" pitchFamily="18" charset="0"/>
              <a:ea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698941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1">
            <a:extLst>
              <a:ext uri="{FF2B5EF4-FFF2-40B4-BE49-F238E27FC236}">
                <a16:creationId xmlns:a16="http://schemas.microsoft.com/office/drawing/2014/main" id="{BD78D876-541D-6E52-A364-F2210992F446}"/>
              </a:ext>
            </a:extLst>
          </p:cNvPr>
          <p:cNvSpPr txBox="1">
            <a:spLocks/>
          </p:cNvSpPr>
          <p:nvPr/>
        </p:nvSpPr>
        <p:spPr>
          <a:xfrm>
            <a:off x="4866514" y="3298965"/>
            <a:ext cx="5315818" cy="3088946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4500" b="1">
                <a:latin typeface="Cambria" panose="02040503050406030204" pitchFamily="18" charset="0"/>
                <a:ea typeface="Cambria" panose="02040503050406030204" pitchFamily="18" charset="0"/>
                <a:cs typeface="Arial"/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537371817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59A90DE1-5030-4590-8AE5-55F67A0F029B}">
  <ds:schemaRefs>
    <ds:schemaRef ds:uri="211f9404-bca0-4bcf-9c1d-965ccb6f8d2d"/>
    <ds:schemaRef ds:uri="303dbf9b-b85b-46a0-94f1-894078c07ecd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1/XMLSchema"/>
  </ds:schemaRefs>
</ds:datastoreItem>
</file>

<file path=customXml/itemProps3.xml><?xml version="1.0" encoding="utf-8"?>
<ds:datastoreItem xmlns:ds="http://schemas.openxmlformats.org/officeDocument/2006/customXml" ds:itemID="{67D09DC4-48CE-45C2-9393-0A8E48C8FD95}">
  <ds:schemaRefs>
    <ds:schemaRef ds:uri="211f9404-bca0-4bcf-9c1d-965ccb6f8d2d"/>
    <ds:schemaRef ds:uri="303dbf9b-b85b-46a0-94f1-894078c07ecd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330</Words>
  <Application>Microsoft Office PowerPoint</Application>
  <PresentationFormat>Widescreen</PresentationFormat>
  <Paragraphs>79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20</vt:i4>
      </vt:variant>
      <vt:variant>
        <vt:lpstr>Slide Titles</vt:lpstr>
      </vt:variant>
      <vt:variant>
        <vt:i4>9</vt:i4>
      </vt:variant>
    </vt:vector>
  </HeadingPairs>
  <TitlesOfParts>
    <vt:vector size="35" baseType="lpstr">
      <vt:lpstr>Arial</vt:lpstr>
      <vt:lpstr>Book Antiqua</vt:lpstr>
      <vt:lpstr>Calibri</vt:lpstr>
      <vt:lpstr>Calibri Light</vt:lpstr>
      <vt:lpstr>Cambria</vt:lpstr>
      <vt:lpstr>Times New Roman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Jenifer Prince Devaraj</cp:lastModifiedBy>
  <cp:revision>6</cp:revision>
  <dcterms:created xsi:type="dcterms:W3CDTF">2021-03-09T15:35:42Z</dcterms:created>
  <dcterms:modified xsi:type="dcterms:W3CDTF">2024-07-04T09:50:32Z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