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4"/>
  </p:sldMasterIdLst>
  <p:sldIdLst>
    <p:sldId id="256" r:id="rId5"/>
    <p:sldId id="257" r:id="rId6"/>
    <p:sldId id="258" r:id="rId7"/>
    <p:sldId id="260" r:id="rId8"/>
    <p:sldId id="261" r:id="rId9"/>
    <p:sldId id="266" r:id="rId10"/>
    <p:sldId id="259" r:id="rId11"/>
    <p:sldId id="262" r:id="rId12"/>
    <p:sldId id="263" r:id="rId13"/>
    <p:sldId id="264" r:id="rId14"/>
    <p:sldId id="265" r:id="rId15"/>
    <p:sldId id="267" r:id="rId16"/>
    <p:sldId id="268" r:id="rId17"/>
    <p:sldId id="26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77376D3-A9DA-40B4-B249-D8DE215984C8}" v="73" dt="2026-03-30T21:02:26.141"/>
    <p1510:client id="{4B7307AA-5B46-903C-D9DB-28C959349DBC}" v="4" dt="2026-03-30T21:17:28.5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rrison Lawrence (2502102)" userId="S::2502102@student.uwtsd.ac.uk::d4608018-410e-438c-9b20-6b85bbe50493" providerId="AD" clId="Web-{4B7307AA-5B46-903C-D9DB-28C959349DBC}"/>
    <pc:docChg chg="modSld">
      <pc:chgData name="Harrison Lawrence (2502102)" userId="S::2502102@student.uwtsd.ac.uk::d4608018-410e-438c-9b20-6b85bbe50493" providerId="AD" clId="Web-{4B7307AA-5B46-903C-D9DB-28C959349DBC}" dt="2026-03-30T21:17:28.501" v="3" actId="20577"/>
      <pc:docMkLst>
        <pc:docMk/>
      </pc:docMkLst>
      <pc:sldChg chg="modSp">
        <pc:chgData name="Harrison Lawrence (2502102)" userId="S::2502102@student.uwtsd.ac.uk::d4608018-410e-438c-9b20-6b85bbe50493" providerId="AD" clId="Web-{4B7307AA-5B46-903C-D9DB-28C959349DBC}" dt="2026-03-30T21:17:28.501" v="3" actId="20577"/>
        <pc:sldMkLst>
          <pc:docMk/>
          <pc:sldMk cId="1501336705" sldId="257"/>
        </pc:sldMkLst>
        <pc:spChg chg="mod">
          <ac:chgData name="Harrison Lawrence (2502102)" userId="S::2502102@student.uwtsd.ac.uk::d4608018-410e-438c-9b20-6b85bbe50493" providerId="AD" clId="Web-{4B7307AA-5B46-903C-D9DB-28C959349DBC}" dt="2026-03-30T21:17:28.501" v="3" actId="20577"/>
          <ac:spMkLst>
            <pc:docMk/>
            <pc:sldMk cId="1501336705" sldId="257"/>
            <ac:spMk id="3" creationId="{79A89476-8B9A-DF6F-AEB2-67E4DF853A59}"/>
          </ac:spMkLst>
        </pc:spChg>
      </pc:sldChg>
    </pc:docChg>
  </pc:docChgLst>
  <pc:docChgLst>
    <pc:chgData name="Harrison Lawrence (2502102)" userId="d4608018-410e-438c-9b20-6b85bbe50493" providerId="ADAL" clId="{477376D3-A9DA-40B4-B249-D8DE215984C8}"/>
    <pc:docChg chg="custSel addSld modSld">
      <pc:chgData name="Harrison Lawrence (2502102)" userId="d4608018-410e-438c-9b20-6b85bbe50493" providerId="ADAL" clId="{477376D3-A9DA-40B4-B249-D8DE215984C8}" dt="2026-03-30T21:06:27.051" v="689" actId="27636"/>
      <pc:docMkLst>
        <pc:docMk/>
      </pc:docMkLst>
      <pc:sldChg chg="modSp mod">
        <pc:chgData name="Harrison Lawrence (2502102)" userId="d4608018-410e-438c-9b20-6b85bbe50493" providerId="ADAL" clId="{477376D3-A9DA-40B4-B249-D8DE215984C8}" dt="2026-03-30T21:06:27.051" v="689" actId="27636"/>
        <pc:sldMkLst>
          <pc:docMk/>
          <pc:sldMk cId="26534469" sldId="256"/>
        </pc:sldMkLst>
        <pc:spChg chg="mod">
          <ac:chgData name="Harrison Lawrence (2502102)" userId="d4608018-410e-438c-9b20-6b85bbe50493" providerId="ADAL" clId="{477376D3-A9DA-40B4-B249-D8DE215984C8}" dt="2026-03-30T21:06:27.051" v="689" actId="27636"/>
          <ac:spMkLst>
            <pc:docMk/>
            <pc:sldMk cId="26534469" sldId="256"/>
            <ac:spMk id="2" creationId="{82872388-9A00-3437-8103-CE6A3860D3D0}"/>
          </ac:spMkLst>
        </pc:spChg>
      </pc:sldChg>
      <pc:sldChg chg="modSp mod">
        <pc:chgData name="Harrison Lawrence (2502102)" userId="d4608018-410e-438c-9b20-6b85bbe50493" providerId="ADAL" clId="{477376D3-A9DA-40B4-B249-D8DE215984C8}" dt="2026-03-30T20:39:36.166" v="105" actId="20577"/>
        <pc:sldMkLst>
          <pc:docMk/>
          <pc:sldMk cId="1668856692" sldId="259"/>
        </pc:sldMkLst>
        <pc:spChg chg="mod">
          <ac:chgData name="Harrison Lawrence (2502102)" userId="d4608018-410e-438c-9b20-6b85bbe50493" providerId="ADAL" clId="{477376D3-A9DA-40B4-B249-D8DE215984C8}" dt="2026-03-30T20:39:36.166" v="105" actId="20577"/>
          <ac:spMkLst>
            <pc:docMk/>
            <pc:sldMk cId="1668856692" sldId="259"/>
            <ac:spMk id="3" creationId="{79C72573-CD04-BDD5-98BF-FBD8807D4F61}"/>
          </ac:spMkLst>
        </pc:spChg>
      </pc:sldChg>
      <pc:sldChg chg="modSp mod">
        <pc:chgData name="Harrison Lawrence (2502102)" userId="d4608018-410e-438c-9b20-6b85bbe50493" providerId="ADAL" clId="{477376D3-A9DA-40B4-B249-D8DE215984C8}" dt="2026-03-30T20:37:49.996" v="83" actId="20577"/>
        <pc:sldMkLst>
          <pc:docMk/>
          <pc:sldMk cId="2678975827" sldId="262"/>
        </pc:sldMkLst>
        <pc:spChg chg="mod">
          <ac:chgData name="Harrison Lawrence (2502102)" userId="d4608018-410e-438c-9b20-6b85bbe50493" providerId="ADAL" clId="{477376D3-A9DA-40B4-B249-D8DE215984C8}" dt="2026-03-30T20:37:49.996" v="83" actId="20577"/>
          <ac:spMkLst>
            <pc:docMk/>
            <pc:sldMk cId="2678975827" sldId="262"/>
            <ac:spMk id="3" creationId="{3507AE15-5D75-1A6E-5C43-6E9CDD6235D5}"/>
          </ac:spMkLst>
        </pc:spChg>
      </pc:sldChg>
      <pc:sldChg chg="modSp mod">
        <pc:chgData name="Harrison Lawrence (2502102)" userId="d4608018-410e-438c-9b20-6b85bbe50493" providerId="ADAL" clId="{477376D3-A9DA-40B4-B249-D8DE215984C8}" dt="2026-03-30T20:41:42.827" v="131" actId="20577"/>
        <pc:sldMkLst>
          <pc:docMk/>
          <pc:sldMk cId="2539390916" sldId="263"/>
        </pc:sldMkLst>
        <pc:spChg chg="mod">
          <ac:chgData name="Harrison Lawrence (2502102)" userId="d4608018-410e-438c-9b20-6b85bbe50493" providerId="ADAL" clId="{477376D3-A9DA-40B4-B249-D8DE215984C8}" dt="2026-03-30T20:41:42.827" v="131" actId="20577"/>
          <ac:spMkLst>
            <pc:docMk/>
            <pc:sldMk cId="2539390916" sldId="263"/>
            <ac:spMk id="3" creationId="{2ADBD72E-2647-096F-D33C-04EFC7EFA2D0}"/>
          </ac:spMkLst>
        </pc:spChg>
      </pc:sldChg>
      <pc:sldChg chg="addSp modSp mod setBg">
        <pc:chgData name="Harrison Lawrence (2502102)" userId="d4608018-410e-438c-9b20-6b85bbe50493" providerId="ADAL" clId="{477376D3-A9DA-40B4-B249-D8DE215984C8}" dt="2026-03-30T20:45:02.873" v="521" actId="26606"/>
        <pc:sldMkLst>
          <pc:docMk/>
          <pc:sldMk cId="287383465" sldId="264"/>
        </pc:sldMkLst>
        <pc:spChg chg="mod">
          <ac:chgData name="Harrison Lawrence (2502102)" userId="d4608018-410e-438c-9b20-6b85bbe50493" providerId="ADAL" clId="{477376D3-A9DA-40B4-B249-D8DE215984C8}" dt="2026-03-30T20:45:02.873" v="521" actId="26606"/>
          <ac:spMkLst>
            <pc:docMk/>
            <pc:sldMk cId="287383465" sldId="264"/>
            <ac:spMk id="2" creationId="{67AD9ED2-8EB7-46C4-661C-B307294C7163}"/>
          </ac:spMkLst>
        </pc:spChg>
        <pc:spChg chg="mod">
          <ac:chgData name="Harrison Lawrence (2502102)" userId="d4608018-410e-438c-9b20-6b85bbe50493" providerId="ADAL" clId="{477376D3-A9DA-40B4-B249-D8DE215984C8}" dt="2026-03-30T20:45:02.873" v="521" actId="26606"/>
          <ac:spMkLst>
            <pc:docMk/>
            <pc:sldMk cId="287383465" sldId="264"/>
            <ac:spMk id="3" creationId="{D61EC352-EA0F-E0E4-4246-715E0CFB621E}"/>
          </ac:spMkLst>
        </pc:spChg>
        <pc:spChg chg="add">
          <ac:chgData name="Harrison Lawrence (2502102)" userId="d4608018-410e-438c-9b20-6b85bbe50493" providerId="ADAL" clId="{477376D3-A9DA-40B4-B249-D8DE215984C8}" dt="2026-03-30T20:45:02.873" v="521" actId="26606"/>
          <ac:spMkLst>
            <pc:docMk/>
            <pc:sldMk cId="287383465" sldId="264"/>
            <ac:spMk id="10" creationId="{83AC883F-69DD-D349-B469-8CDE2139FADB}"/>
          </ac:spMkLst>
        </pc:spChg>
        <pc:spChg chg="add">
          <ac:chgData name="Harrison Lawrence (2502102)" userId="d4608018-410e-438c-9b20-6b85bbe50493" providerId="ADAL" clId="{477376D3-A9DA-40B4-B249-D8DE215984C8}" dt="2026-03-30T20:45:02.873" v="521" actId="26606"/>
          <ac:spMkLst>
            <pc:docMk/>
            <pc:sldMk cId="287383465" sldId="264"/>
            <ac:spMk id="12" creationId="{5B0749EA-BE79-9EB1-B769-385489D43E86}"/>
          </ac:spMkLst>
        </pc:spChg>
        <pc:spChg chg="add">
          <ac:chgData name="Harrison Lawrence (2502102)" userId="d4608018-410e-438c-9b20-6b85bbe50493" providerId="ADAL" clId="{477376D3-A9DA-40B4-B249-D8DE215984C8}" dt="2026-03-30T20:45:02.873" v="521" actId="26606"/>
          <ac:spMkLst>
            <pc:docMk/>
            <pc:sldMk cId="287383465" sldId="264"/>
            <ac:spMk id="14" creationId="{1E5913DE-5FC3-6E84-57B7-19B2096A529C}"/>
          </ac:spMkLst>
        </pc:spChg>
        <pc:picChg chg="add">
          <ac:chgData name="Harrison Lawrence (2502102)" userId="d4608018-410e-438c-9b20-6b85bbe50493" providerId="ADAL" clId="{477376D3-A9DA-40B4-B249-D8DE215984C8}" dt="2026-03-30T20:45:02.873" v="521" actId="26606"/>
          <ac:picMkLst>
            <pc:docMk/>
            <pc:sldMk cId="287383465" sldId="264"/>
            <ac:picMk id="7" creationId="{B516C786-3AC6-874D-7895-71AAD955D303}"/>
          </ac:picMkLst>
        </pc:picChg>
      </pc:sldChg>
      <pc:sldChg chg="addSp delSp modSp mod setBg">
        <pc:chgData name="Harrison Lawrence (2502102)" userId="d4608018-410e-438c-9b20-6b85bbe50493" providerId="ADAL" clId="{477376D3-A9DA-40B4-B249-D8DE215984C8}" dt="2026-03-30T20:47:20.780" v="542" actId="20577"/>
        <pc:sldMkLst>
          <pc:docMk/>
          <pc:sldMk cId="665692675" sldId="265"/>
        </pc:sldMkLst>
        <pc:spChg chg="mod">
          <ac:chgData name="Harrison Lawrence (2502102)" userId="d4608018-410e-438c-9b20-6b85bbe50493" providerId="ADAL" clId="{477376D3-A9DA-40B4-B249-D8DE215984C8}" dt="2026-03-30T20:46:50.076" v="523" actId="26606"/>
          <ac:spMkLst>
            <pc:docMk/>
            <pc:sldMk cId="665692675" sldId="265"/>
            <ac:spMk id="2" creationId="{136FF559-203C-DAF4-806B-BCC180008A82}"/>
          </ac:spMkLst>
        </pc:spChg>
        <pc:spChg chg="del">
          <ac:chgData name="Harrison Lawrence (2502102)" userId="d4608018-410e-438c-9b20-6b85bbe50493" providerId="ADAL" clId="{477376D3-A9DA-40B4-B249-D8DE215984C8}" dt="2026-03-30T20:46:44.568" v="522"/>
          <ac:spMkLst>
            <pc:docMk/>
            <pc:sldMk cId="665692675" sldId="265"/>
            <ac:spMk id="3" creationId="{8B2BA59F-EEB0-5826-FF30-87B8C6D824DC}"/>
          </ac:spMkLst>
        </pc:spChg>
        <pc:spChg chg="add del mod">
          <ac:chgData name="Harrison Lawrence (2502102)" userId="d4608018-410e-438c-9b20-6b85bbe50493" providerId="ADAL" clId="{477376D3-A9DA-40B4-B249-D8DE215984C8}" dt="2026-03-30T20:46:50.076" v="523" actId="26606"/>
          <ac:spMkLst>
            <pc:docMk/>
            <pc:sldMk cId="665692675" sldId="265"/>
            <ac:spMk id="4" creationId="{0B343655-02C5-61E6-7401-2FDD66C4A505}"/>
          </ac:spMkLst>
        </pc:spChg>
        <pc:spChg chg="add">
          <ac:chgData name="Harrison Lawrence (2502102)" userId="d4608018-410e-438c-9b20-6b85bbe50493" providerId="ADAL" clId="{477376D3-A9DA-40B4-B249-D8DE215984C8}" dt="2026-03-30T20:46:50.076" v="523" actId="26606"/>
          <ac:spMkLst>
            <pc:docMk/>
            <pc:sldMk cId="665692675" sldId="265"/>
            <ac:spMk id="10" creationId="{4E17AA97-89A7-45C1-B813-BFF6C23D79E1}"/>
          </ac:spMkLst>
        </pc:spChg>
        <pc:spChg chg="add">
          <ac:chgData name="Harrison Lawrence (2502102)" userId="d4608018-410e-438c-9b20-6b85bbe50493" providerId="ADAL" clId="{477376D3-A9DA-40B4-B249-D8DE215984C8}" dt="2026-03-30T20:46:50.076" v="523" actId="26606"/>
          <ac:spMkLst>
            <pc:docMk/>
            <pc:sldMk cId="665692675" sldId="265"/>
            <ac:spMk id="12" creationId="{33AC4FE1-D370-43A6-96C5-076716BB1E76}"/>
          </ac:spMkLst>
        </pc:spChg>
        <pc:spChg chg="add">
          <ac:chgData name="Harrison Lawrence (2502102)" userId="d4608018-410e-438c-9b20-6b85bbe50493" providerId="ADAL" clId="{477376D3-A9DA-40B4-B249-D8DE215984C8}" dt="2026-03-30T20:46:50.076" v="523" actId="26606"/>
          <ac:spMkLst>
            <pc:docMk/>
            <pc:sldMk cId="665692675" sldId="265"/>
            <ac:spMk id="14" creationId="{4A3D569D-D3A6-49CA-A483-291E95DACA14}"/>
          </ac:spMkLst>
        </pc:spChg>
        <pc:graphicFrameChg chg="add mod">
          <ac:chgData name="Harrison Lawrence (2502102)" userId="d4608018-410e-438c-9b20-6b85bbe50493" providerId="ADAL" clId="{477376D3-A9DA-40B4-B249-D8DE215984C8}" dt="2026-03-30T20:47:20.780" v="542" actId="20577"/>
          <ac:graphicFrameMkLst>
            <pc:docMk/>
            <pc:sldMk cId="665692675" sldId="265"/>
            <ac:graphicFrameMk id="6" creationId="{01BC554D-CF5C-4501-51BB-CB02A816B45E}"/>
          </ac:graphicFrameMkLst>
        </pc:graphicFrameChg>
      </pc:sldChg>
      <pc:sldChg chg="addSp delSp modSp new mod setBg">
        <pc:chgData name="Harrison Lawrence (2502102)" userId="d4608018-410e-438c-9b20-6b85bbe50493" providerId="ADAL" clId="{477376D3-A9DA-40B4-B249-D8DE215984C8}" dt="2026-03-30T20:32:41.645" v="63" actId="20577"/>
        <pc:sldMkLst>
          <pc:docMk/>
          <pc:sldMk cId="1096670186" sldId="266"/>
        </pc:sldMkLst>
        <pc:spChg chg="mod">
          <ac:chgData name="Harrison Lawrence (2502102)" userId="d4608018-410e-438c-9b20-6b85bbe50493" providerId="ADAL" clId="{477376D3-A9DA-40B4-B249-D8DE215984C8}" dt="2026-03-30T20:32:06.349" v="42" actId="26606"/>
          <ac:spMkLst>
            <pc:docMk/>
            <pc:sldMk cId="1096670186" sldId="266"/>
            <ac:spMk id="2" creationId="{075D4A1D-0316-81BE-F379-96D34CB6953D}"/>
          </ac:spMkLst>
        </pc:spChg>
        <pc:spChg chg="del">
          <ac:chgData name="Harrison Lawrence (2502102)" userId="d4608018-410e-438c-9b20-6b85bbe50493" providerId="ADAL" clId="{477376D3-A9DA-40B4-B249-D8DE215984C8}" dt="2026-03-30T20:31:53.468" v="41"/>
          <ac:spMkLst>
            <pc:docMk/>
            <pc:sldMk cId="1096670186" sldId="266"/>
            <ac:spMk id="3" creationId="{7B7315C1-EBC3-2E21-425F-4B3D0A1DB266}"/>
          </ac:spMkLst>
        </pc:spChg>
        <pc:spChg chg="add del mod">
          <ac:chgData name="Harrison Lawrence (2502102)" userId="d4608018-410e-438c-9b20-6b85bbe50493" providerId="ADAL" clId="{477376D3-A9DA-40B4-B249-D8DE215984C8}" dt="2026-03-30T20:32:06.349" v="42" actId="26606"/>
          <ac:spMkLst>
            <pc:docMk/>
            <pc:sldMk cId="1096670186" sldId="266"/>
            <ac:spMk id="4" creationId="{1D6D1654-3D92-A812-D536-DFCD5F1F7493}"/>
          </ac:spMkLst>
        </pc:spChg>
        <pc:spChg chg="add">
          <ac:chgData name="Harrison Lawrence (2502102)" userId="d4608018-410e-438c-9b20-6b85bbe50493" providerId="ADAL" clId="{477376D3-A9DA-40B4-B249-D8DE215984C8}" dt="2026-03-30T20:32:06.349" v="42" actId="26606"/>
          <ac:spMkLst>
            <pc:docMk/>
            <pc:sldMk cId="1096670186" sldId="266"/>
            <ac:spMk id="10" creationId="{4E17AA97-89A7-45C1-B813-BFF6C23D79E1}"/>
          </ac:spMkLst>
        </pc:spChg>
        <pc:spChg chg="add">
          <ac:chgData name="Harrison Lawrence (2502102)" userId="d4608018-410e-438c-9b20-6b85bbe50493" providerId="ADAL" clId="{477376D3-A9DA-40B4-B249-D8DE215984C8}" dt="2026-03-30T20:32:06.349" v="42" actId="26606"/>
          <ac:spMkLst>
            <pc:docMk/>
            <pc:sldMk cId="1096670186" sldId="266"/>
            <ac:spMk id="12" creationId="{33AC4FE1-D370-43A6-96C5-076716BB1E76}"/>
          </ac:spMkLst>
        </pc:spChg>
        <pc:spChg chg="add">
          <ac:chgData name="Harrison Lawrence (2502102)" userId="d4608018-410e-438c-9b20-6b85bbe50493" providerId="ADAL" clId="{477376D3-A9DA-40B4-B249-D8DE215984C8}" dt="2026-03-30T20:32:06.349" v="42" actId="26606"/>
          <ac:spMkLst>
            <pc:docMk/>
            <pc:sldMk cId="1096670186" sldId="266"/>
            <ac:spMk id="14" creationId="{4A3D569D-D3A6-49CA-A483-291E95DACA14}"/>
          </ac:spMkLst>
        </pc:spChg>
        <pc:graphicFrameChg chg="add mod">
          <ac:chgData name="Harrison Lawrence (2502102)" userId="d4608018-410e-438c-9b20-6b85bbe50493" providerId="ADAL" clId="{477376D3-A9DA-40B4-B249-D8DE215984C8}" dt="2026-03-30T20:32:41.645" v="63" actId="20577"/>
          <ac:graphicFrameMkLst>
            <pc:docMk/>
            <pc:sldMk cId="1096670186" sldId="266"/>
            <ac:graphicFrameMk id="6" creationId="{6584ABBB-972E-5854-03D4-259FA9CFBA27}"/>
          </ac:graphicFrameMkLst>
        </pc:graphicFrameChg>
      </pc:sldChg>
      <pc:sldChg chg="addSp delSp modSp new mod setBg">
        <pc:chgData name="Harrison Lawrence (2502102)" userId="d4608018-410e-438c-9b20-6b85bbe50493" providerId="ADAL" clId="{477376D3-A9DA-40B4-B249-D8DE215984C8}" dt="2026-03-30T20:48:26.179" v="572" actId="20577"/>
        <pc:sldMkLst>
          <pc:docMk/>
          <pc:sldMk cId="1450930943" sldId="267"/>
        </pc:sldMkLst>
        <pc:spChg chg="mod">
          <ac:chgData name="Harrison Lawrence (2502102)" userId="d4608018-410e-438c-9b20-6b85bbe50493" providerId="ADAL" clId="{477376D3-A9DA-40B4-B249-D8DE215984C8}" dt="2026-03-30T20:48:00.869" v="556" actId="26606"/>
          <ac:spMkLst>
            <pc:docMk/>
            <pc:sldMk cId="1450930943" sldId="267"/>
            <ac:spMk id="2" creationId="{9800F6E3-BC47-3232-8F7A-9FE80DCA9833}"/>
          </ac:spMkLst>
        </pc:spChg>
        <pc:spChg chg="del">
          <ac:chgData name="Harrison Lawrence (2502102)" userId="d4608018-410e-438c-9b20-6b85bbe50493" providerId="ADAL" clId="{477376D3-A9DA-40B4-B249-D8DE215984C8}" dt="2026-03-30T20:47:55.941" v="555"/>
          <ac:spMkLst>
            <pc:docMk/>
            <pc:sldMk cId="1450930943" sldId="267"/>
            <ac:spMk id="3" creationId="{3A17FC27-6325-E459-D9E7-6E171CDF11EA}"/>
          </ac:spMkLst>
        </pc:spChg>
        <pc:spChg chg="add del mod">
          <ac:chgData name="Harrison Lawrence (2502102)" userId="d4608018-410e-438c-9b20-6b85bbe50493" providerId="ADAL" clId="{477376D3-A9DA-40B4-B249-D8DE215984C8}" dt="2026-03-30T20:48:00.869" v="556" actId="26606"/>
          <ac:spMkLst>
            <pc:docMk/>
            <pc:sldMk cId="1450930943" sldId="267"/>
            <ac:spMk id="4" creationId="{91D1DBDC-0026-C112-1AF1-B6B810807B0B}"/>
          </ac:spMkLst>
        </pc:spChg>
        <pc:spChg chg="add">
          <ac:chgData name="Harrison Lawrence (2502102)" userId="d4608018-410e-438c-9b20-6b85bbe50493" providerId="ADAL" clId="{477376D3-A9DA-40B4-B249-D8DE215984C8}" dt="2026-03-30T20:48:00.869" v="556" actId="26606"/>
          <ac:spMkLst>
            <pc:docMk/>
            <pc:sldMk cId="1450930943" sldId="267"/>
            <ac:spMk id="10" creationId="{F420BC5C-C418-4843-B04B-6918968D0982}"/>
          </ac:spMkLst>
        </pc:spChg>
        <pc:spChg chg="add">
          <ac:chgData name="Harrison Lawrence (2502102)" userId="d4608018-410e-438c-9b20-6b85bbe50493" providerId="ADAL" clId="{477376D3-A9DA-40B4-B249-D8DE215984C8}" dt="2026-03-30T20:48:00.869" v="556" actId="26606"/>
          <ac:spMkLst>
            <pc:docMk/>
            <pc:sldMk cId="1450930943" sldId="267"/>
            <ac:spMk id="12" creationId="{04E511C3-750B-AA87-AE51-0FA2069EA0B9}"/>
          </ac:spMkLst>
        </pc:spChg>
        <pc:graphicFrameChg chg="add mod">
          <ac:chgData name="Harrison Lawrence (2502102)" userId="d4608018-410e-438c-9b20-6b85bbe50493" providerId="ADAL" clId="{477376D3-A9DA-40B4-B249-D8DE215984C8}" dt="2026-03-30T20:48:26.179" v="572" actId="20577"/>
          <ac:graphicFrameMkLst>
            <pc:docMk/>
            <pc:sldMk cId="1450930943" sldId="267"/>
            <ac:graphicFrameMk id="6" creationId="{B362F3F3-FD1C-7551-413E-66F7A765CAF0}"/>
          </ac:graphicFrameMkLst>
        </pc:graphicFrameChg>
      </pc:sldChg>
      <pc:sldChg chg="addSp delSp modSp new mod setBg">
        <pc:chgData name="Harrison Lawrence (2502102)" userId="d4608018-410e-438c-9b20-6b85bbe50493" providerId="ADAL" clId="{477376D3-A9DA-40B4-B249-D8DE215984C8}" dt="2026-03-30T20:49:05.800" v="597" actId="26606"/>
        <pc:sldMkLst>
          <pc:docMk/>
          <pc:sldMk cId="964784807" sldId="268"/>
        </pc:sldMkLst>
        <pc:spChg chg="mod">
          <ac:chgData name="Harrison Lawrence (2502102)" userId="d4608018-410e-438c-9b20-6b85bbe50493" providerId="ADAL" clId="{477376D3-A9DA-40B4-B249-D8DE215984C8}" dt="2026-03-30T20:49:05.800" v="597" actId="26606"/>
          <ac:spMkLst>
            <pc:docMk/>
            <pc:sldMk cId="964784807" sldId="268"/>
            <ac:spMk id="2" creationId="{08787664-4352-24E5-DB63-C28C7608C910}"/>
          </ac:spMkLst>
        </pc:spChg>
        <pc:spChg chg="del">
          <ac:chgData name="Harrison Lawrence (2502102)" userId="d4608018-410e-438c-9b20-6b85bbe50493" providerId="ADAL" clId="{477376D3-A9DA-40B4-B249-D8DE215984C8}" dt="2026-03-30T20:49:05.800" v="597" actId="26606"/>
          <ac:spMkLst>
            <pc:docMk/>
            <pc:sldMk cId="964784807" sldId="268"/>
            <ac:spMk id="3" creationId="{EF379E4E-15CF-BAA0-47CD-72D99653A480}"/>
          </ac:spMkLst>
        </pc:spChg>
        <pc:spChg chg="add">
          <ac:chgData name="Harrison Lawrence (2502102)" userId="d4608018-410e-438c-9b20-6b85bbe50493" providerId="ADAL" clId="{477376D3-A9DA-40B4-B249-D8DE215984C8}" dt="2026-03-30T20:49:05.800" v="597" actId="26606"/>
          <ac:spMkLst>
            <pc:docMk/>
            <pc:sldMk cId="964784807" sldId="268"/>
            <ac:spMk id="10" creationId="{774A975B-A886-5202-0489-6965514A0D14}"/>
          </ac:spMkLst>
        </pc:spChg>
        <pc:spChg chg="add">
          <ac:chgData name="Harrison Lawrence (2502102)" userId="d4608018-410e-438c-9b20-6b85bbe50493" providerId="ADAL" clId="{477376D3-A9DA-40B4-B249-D8DE215984C8}" dt="2026-03-30T20:49:05.800" v="597" actId="26606"/>
          <ac:spMkLst>
            <pc:docMk/>
            <pc:sldMk cId="964784807" sldId="268"/>
            <ac:spMk id="12" creationId="{EA67E988-5919-57BB-C7DE-D3EAD38A3045}"/>
          </ac:spMkLst>
        </pc:spChg>
        <pc:spChg chg="add">
          <ac:chgData name="Harrison Lawrence (2502102)" userId="d4608018-410e-438c-9b20-6b85bbe50493" providerId="ADAL" clId="{477376D3-A9DA-40B4-B249-D8DE215984C8}" dt="2026-03-30T20:49:05.800" v="597" actId="26606"/>
          <ac:spMkLst>
            <pc:docMk/>
            <pc:sldMk cId="964784807" sldId="268"/>
            <ac:spMk id="14" creationId="{FAF3766F-DEF3-4802-BB0D-7A18EDD9704F}"/>
          </ac:spMkLst>
        </pc:spChg>
        <pc:spChg chg="add">
          <ac:chgData name="Harrison Lawrence (2502102)" userId="d4608018-410e-438c-9b20-6b85bbe50493" providerId="ADAL" clId="{477376D3-A9DA-40B4-B249-D8DE215984C8}" dt="2026-03-30T20:49:05.800" v="597" actId="26606"/>
          <ac:spMkLst>
            <pc:docMk/>
            <pc:sldMk cId="964784807" sldId="268"/>
            <ac:spMk id="16" creationId="{81F0C179-4DBF-6AB9-CD0B-9224A0C885A4}"/>
          </ac:spMkLst>
        </pc:spChg>
        <pc:picChg chg="add">
          <ac:chgData name="Harrison Lawrence (2502102)" userId="d4608018-410e-438c-9b20-6b85bbe50493" providerId="ADAL" clId="{477376D3-A9DA-40B4-B249-D8DE215984C8}" dt="2026-03-30T20:49:05.800" v="597" actId="26606"/>
          <ac:picMkLst>
            <pc:docMk/>
            <pc:sldMk cId="964784807" sldId="268"/>
            <ac:picMk id="7" creationId="{1BB6087D-43B0-E2D2-4DD5-1DDE3E9FE8A7}"/>
          </ac:picMkLst>
        </pc:picChg>
      </pc:sldChg>
      <pc:sldChg chg="addSp delSp modSp new mod">
        <pc:chgData name="Harrison Lawrence (2502102)" userId="d4608018-410e-438c-9b20-6b85bbe50493" providerId="ADAL" clId="{477376D3-A9DA-40B4-B249-D8DE215984C8}" dt="2026-03-30T21:01:36.184" v="661" actId="20577"/>
        <pc:sldMkLst>
          <pc:docMk/>
          <pc:sldMk cId="2378555556" sldId="269"/>
        </pc:sldMkLst>
        <pc:spChg chg="mod">
          <ac:chgData name="Harrison Lawrence (2502102)" userId="d4608018-410e-438c-9b20-6b85bbe50493" providerId="ADAL" clId="{477376D3-A9DA-40B4-B249-D8DE215984C8}" dt="2026-03-30T20:49:31.334" v="614" actId="20577"/>
          <ac:spMkLst>
            <pc:docMk/>
            <pc:sldMk cId="2378555556" sldId="269"/>
            <ac:spMk id="2" creationId="{980E4D91-BB4F-16C2-6F5E-DD6E745FD7CD}"/>
          </ac:spMkLst>
        </pc:spChg>
        <pc:spChg chg="del mod">
          <ac:chgData name="Harrison Lawrence (2502102)" userId="d4608018-410e-438c-9b20-6b85bbe50493" providerId="ADAL" clId="{477376D3-A9DA-40B4-B249-D8DE215984C8}" dt="2026-03-30T20:57:24.316" v="617"/>
          <ac:spMkLst>
            <pc:docMk/>
            <pc:sldMk cId="2378555556" sldId="269"/>
            <ac:spMk id="3" creationId="{90069BCA-B2E0-C61F-9C9C-8E459638F117}"/>
          </ac:spMkLst>
        </pc:spChg>
        <pc:spChg chg="add del mod">
          <ac:chgData name="Harrison Lawrence (2502102)" userId="d4608018-410e-438c-9b20-6b85bbe50493" providerId="ADAL" clId="{477376D3-A9DA-40B4-B249-D8DE215984C8}" dt="2026-03-30T20:57:26.916" v="618" actId="478"/>
          <ac:spMkLst>
            <pc:docMk/>
            <pc:sldMk cId="2378555556" sldId="269"/>
            <ac:spMk id="4" creationId="{0ACC1EB2-84FF-49C4-D557-C3889EF098B2}"/>
          </ac:spMkLst>
        </pc:spChg>
        <pc:spChg chg="add del mod">
          <ac:chgData name="Harrison Lawrence (2502102)" userId="d4608018-410e-438c-9b20-6b85bbe50493" providerId="ADAL" clId="{477376D3-A9DA-40B4-B249-D8DE215984C8}" dt="2026-03-30T20:57:31.170" v="619"/>
          <ac:spMkLst>
            <pc:docMk/>
            <pc:sldMk cId="2378555556" sldId="269"/>
            <ac:spMk id="5" creationId="{231102DB-4053-C32B-3A62-FC1DFE47DE6C}"/>
          </ac:spMkLst>
        </pc:spChg>
        <pc:spChg chg="add mod">
          <ac:chgData name="Harrison Lawrence (2502102)" userId="d4608018-410e-438c-9b20-6b85bbe50493" providerId="ADAL" clId="{477376D3-A9DA-40B4-B249-D8DE215984C8}" dt="2026-03-30T21:01:36.184" v="661" actId="20577"/>
          <ac:spMkLst>
            <pc:docMk/>
            <pc:sldMk cId="2378555556" sldId="269"/>
            <ac:spMk id="6" creationId="{9B5E0D2F-B3E6-5688-4F09-3AE90A7F0CBC}"/>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6" Type="http://schemas.openxmlformats.org/officeDocument/2006/relationships/image" Target="../media/image12.svg"/><Relationship Id="rId5" Type="http://schemas.openxmlformats.org/officeDocument/2006/relationships/image" Target="../media/image11.sv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6" Type="http://schemas.openxmlformats.org/officeDocument/2006/relationships/image" Target="../media/image12.svg"/><Relationship Id="rId5" Type="http://schemas.openxmlformats.org/officeDocument/2006/relationships/image" Target="../media/image11.sv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A5BF62-0EB2-4DE9-961F-428FA6487D5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E91AF8C-3F50-437B-99BC-B776D4E0D608}">
      <dgm:prSet/>
      <dgm:spPr/>
      <dgm:t>
        <a:bodyPr/>
        <a:lstStyle/>
        <a:p>
          <a:r>
            <a:rPr lang="en-GB"/>
            <a:t>Vocally I am a Baritone, and while I have had little prior training to what I am receiving now It is a hobby of mine to create, produce and post music of my own, this is a very helpful skill and easily implemented into musical theatre.</a:t>
          </a:r>
          <a:endParaRPr lang="en-US"/>
        </a:p>
      </dgm:t>
    </dgm:pt>
    <dgm:pt modelId="{7EFE1C89-7E27-4AE0-897D-F7899EBB9FA5}" type="parTrans" cxnId="{B00E2915-BC6D-41AF-AE7E-C737E13C7FE9}">
      <dgm:prSet/>
      <dgm:spPr/>
      <dgm:t>
        <a:bodyPr/>
        <a:lstStyle/>
        <a:p>
          <a:endParaRPr lang="en-US"/>
        </a:p>
      </dgm:t>
    </dgm:pt>
    <dgm:pt modelId="{CF847595-FC3F-4C06-B331-23AAB55287E4}" type="sibTrans" cxnId="{B00E2915-BC6D-41AF-AE7E-C737E13C7FE9}">
      <dgm:prSet/>
      <dgm:spPr/>
      <dgm:t>
        <a:bodyPr/>
        <a:lstStyle/>
        <a:p>
          <a:endParaRPr lang="en-US"/>
        </a:p>
      </dgm:t>
    </dgm:pt>
    <dgm:pt modelId="{D2B6CAD5-1076-4216-B7A0-C87A07994224}">
      <dgm:prSet/>
      <dgm:spPr/>
      <dgm:t>
        <a:bodyPr/>
        <a:lstStyle/>
        <a:p>
          <a:r>
            <a:rPr lang="en-GB"/>
            <a:t>I have taken a liking to Acting as a whole due to it being very interesting and appealing to me as a person and due to the fact I seem to learn and adapt to it at exponential rates.</a:t>
          </a:r>
          <a:endParaRPr lang="en-US"/>
        </a:p>
      </dgm:t>
    </dgm:pt>
    <dgm:pt modelId="{616EB7D5-8F86-485C-AD02-292F59986716}" type="parTrans" cxnId="{9A4F5626-B189-41C8-A0D7-87830293B228}">
      <dgm:prSet/>
      <dgm:spPr/>
      <dgm:t>
        <a:bodyPr/>
        <a:lstStyle/>
        <a:p>
          <a:endParaRPr lang="en-US"/>
        </a:p>
      </dgm:t>
    </dgm:pt>
    <dgm:pt modelId="{8B65DD24-180B-4FF8-A767-1557AD8AB720}" type="sibTrans" cxnId="{9A4F5626-B189-41C8-A0D7-87830293B228}">
      <dgm:prSet/>
      <dgm:spPr/>
      <dgm:t>
        <a:bodyPr/>
        <a:lstStyle/>
        <a:p>
          <a:endParaRPr lang="en-US"/>
        </a:p>
      </dgm:t>
    </dgm:pt>
    <dgm:pt modelId="{70210E6B-C417-4456-B124-6E9AC7BAE0EC}">
      <dgm:prSet/>
      <dgm:spPr/>
      <dgm:t>
        <a:bodyPr/>
        <a:lstStyle/>
        <a:p>
          <a:r>
            <a:rPr lang="en-GB"/>
            <a:t>I have learnt to dance at a basic level in the style of ballet, jazz and tap and I seem to excel in the prior two.</a:t>
          </a:r>
          <a:endParaRPr lang="en-US"/>
        </a:p>
      </dgm:t>
    </dgm:pt>
    <dgm:pt modelId="{AD476514-C5AE-4D3D-B723-899669F86AC2}" type="parTrans" cxnId="{E59CD88D-8D9D-4415-83A6-5D29C2F3A7CA}">
      <dgm:prSet/>
      <dgm:spPr/>
      <dgm:t>
        <a:bodyPr/>
        <a:lstStyle/>
        <a:p>
          <a:endParaRPr lang="en-US"/>
        </a:p>
      </dgm:t>
    </dgm:pt>
    <dgm:pt modelId="{6A1F449D-7CE0-44CC-8158-BE3758EAF2C4}" type="sibTrans" cxnId="{E59CD88D-8D9D-4415-83A6-5D29C2F3A7CA}">
      <dgm:prSet/>
      <dgm:spPr/>
      <dgm:t>
        <a:bodyPr/>
        <a:lstStyle/>
        <a:p>
          <a:endParaRPr lang="en-US"/>
        </a:p>
      </dgm:t>
    </dgm:pt>
    <dgm:pt modelId="{008EA1E1-0FB8-4F20-91F1-A8401D6260F0}">
      <dgm:prSet/>
      <dgm:spPr/>
      <dgm:t>
        <a:bodyPr/>
        <a:lstStyle/>
        <a:p>
          <a:r>
            <a:rPr lang="en-GB"/>
            <a:t>Looking at personal transferable skills I possess I am extremely emotional intelligent within myself and other people. I also posses the skill of being able to work efficiently in groups, I am good at communicating and listening with team members and I shine at being able to fill any team roll that is needed.</a:t>
          </a:r>
          <a:endParaRPr lang="en-US"/>
        </a:p>
      </dgm:t>
    </dgm:pt>
    <dgm:pt modelId="{A5D45A2B-5248-4309-80FA-37F2BFBCD2B3}" type="parTrans" cxnId="{36C1A220-1179-4376-9E51-61935A66BE85}">
      <dgm:prSet/>
      <dgm:spPr/>
      <dgm:t>
        <a:bodyPr/>
        <a:lstStyle/>
        <a:p>
          <a:endParaRPr lang="en-US"/>
        </a:p>
      </dgm:t>
    </dgm:pt>
    <dgm:pt modelId="{3DC6D62F-4788-440E-84B6-47B85E8FB142}" type="sibTrans" cxnId="{36C1A220-1179-4376-9E51-61935A66BE85}">
      <dgm:prSet/>
      <dgm:spPr/>
      <dgm:t>
        <a:bodyPr/>
        <a:lstStyle/>
        <a:p>
          <a:endParaRPr lang="en-US"/>
        </a:p>
      </dgm:t>
    </dgm:pt>
    <dgm:pt modelId="{048ACA90-4BB1-4C79-9D2C-3010E27C893B}" type="pres">
      <dgm:prSet presAssocID="{70A5BF62-0EB2-4DE9-961F-428FA6487D55}" presName="root" presStyleCnt="0">
        <dgm:presLayoutVars>
          <dgm:dir/>
          <dgm:resizeHandles val="exact"/>
        </dgm:presLayoutVars>
      </dgm:prSet>
      <dgm:spPr/>
    </dgm:pt>
    <dgm:pt modelId="{2CD39BDC-8D6E-4E5A-A071-C773DDC921A0}" type="pres">
      <dgm:prSet presAssocID="{3E91AF8C-3F50-437B-99BC-B776D4E0D608}" presName="compNode" presStyleCnt="0"/>
      <dgm:spPr/>
    </dgm:pt>
    <dgm:pt modelId="{EF01657B-5ED9-4568-B3C2-A680317A0EC1}" type="pres">
      <dgm:prSet presAssocID="{3E91AF8C-3F50-437B-99BC-B776D4E0D608}" presName="bgRect" presStyleLbl="bgShp" presStyleIdx="0" presStyleCnt="4"/>
      <dgm:spPr/>
    </dgm:pt>
    <dgm:pt modelId="{A6826F47-3236-4154-9C89-1B9E126561AE}" type="pres">
      <dgm:prSet presAssocID="{3E91AF8C-3F50-437B-99BC-B776D4E0D608}"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ass clef"/>
        </a:ext>
      </dgm:extLst>
    </dgm:pt>
    <dgm:pt modelId="{9DA2853B-AAE8-45BD-9826-99820FFC8D3F}" type="pres">
      <dgm:prSet presAssocID="{3E91AF8C-3F50-437B-99BC-B776D4E0D608}" presName="spaceRect" presStyleCnt="0"/>
      <dgm:spPr/>
    </dgm:pt>
    <dgm:pt modelId="{A10A4DC8-BCD4-4782-8551-E7991548F3DA}" type="pres">
      <dgm:prSet presAssocID="{3E91AF8C-3F50-437B-99BC-B776D4E0D608}" presName="parTx" presStyleLbl="revTx" presStyleIdx="0" presStyleCnt="4">
        <dgm:presLayoutVars>
          <dgm:chMax val="0"/>
          <dgm:chPref val="0"/>
        </dgm:presLayoutVars>
      </dgm:prSet>
      <dgm:spPr/>
    </dgm:pt>
    <dgm:pt modelId="{99D30632-3B24-414A-9CDD-16A3D9F23A5B}" type="pres">
      <dgm:prSet presAssocID="{CF847595-FC3F-4C06-B331-23AAB55287E4}" presName="sibTrans" presStyleCnt="0"/>
      <dgm:spPr/>
    </dgm:pt>
    <dgm:pt modelId="{4F2BAF4D-2FE6-4523-B6A4-ACAA45268BD4}" type="pres">
      <dgm:prSet presAssocID="{D2B6CAD5-1076-4216-B7A0-C87A07994224}" presName="compNode" presStyleCnt="0"/>
      <dgm:spPr/>
    </dgm:pt>
    <dgm:pt modelId="{A6CE2B4D-56C2-4B9C-AD26-F4DD21EDCAC8}" type="pres">
      <dgm:prSet presAssocID="{D2B6CAD5-1076-4216-B7A0-C87A07994224}" presName="bgRect" presStyleLbl="bgShp" presStyleIdx="1" presStyleCnt="4"/>
      <dgm:spPr/>
    </dgm:pt>
    <dgm:pt modelId="{669B2967-B335-49A1-AA2D-F535DE77DBB5}" type="pres">
      <dgm:prSet presAssocID="{D2B6CAD5-1076-4216-B7A0-C87A07994224}"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ustache Face with Solid Fill"/>
        </a:ext>
      </dgm:extLst>
    </dgm:pt>
    <dgm:pt modelId="{B47469D9-1B31-4FC2-ACB2-0DAD0FAE82B4}" type="pres">
      <dgm:prSet presAssocID="{D2B6CAD5-1076-4216-B7A0-C87A07994224}" presName="spaceRect" presStyleCnt="0"/>
      <dgm:spPr/>
    </dgm:pt>
    <dgm:pt modelId="{7541A156-ACDB-4591-81C9-B6D50490CC27}" type="pres">
      <dgm:prSet presAssocID="{D2B6CAD5-1076-4216-B7A0-C87A07994224}" presName="parTx" presStyleLbl="revTx" presStyleIdx="1" presStyleCnt="4">
        <dgm:presLayoutVars>
          <dgm:chMax val="0"/>
          <dgm:chPref val="0"/>
        </dgm:presLayoutVars>
      </dgm:prSet>
      <dgm:spPr/>
    </dgm:pt>
    <dgm:pt modelId="{8F279289-3338-47A1-BD9D-A8C7AA78D16B}" type="pres">
      <dgm:prSet presAssocID="{8B65DD24-180B-4FF8-A767-1557AD8AB720}" presName="sibTrans" presStyleCnt="0"/>
      <dgm:spPr/>
    </dgm:pt>
    <dgm:pt modelId="{5A1E02B3-D082-44FD-AB99-CC948EC44D74}" type="pres">
      <dgm:prSet presAssocID="{70210E6B-C417-4456-B124-6E9AC7BAE0EC}" presName="compNode" presStyleCnt="0"/>
      <dgm:spPr/>
    </dgm:pt>
    <dgm:pt modelId="{F0FD2380-6A0F-4B2B-A466-16B2454D667E}" type="pres">
      <dgm:prSet presAssocID="{70210E6B-C417-4456-B124-6E9AC7BAE0EC}" presName="bgRect" presStyleLbl="bgShp" presStyleIdx="2" presStyleCnt="4"/>
      <dgm:spPr/>
    </dgm:pt>
    <dgm:pt modelId="{F12BC336-D4B4-4973-8FD9-A533E4074924}" type="pres">
      <dgm:prSet presAssocID="{70210E6B-C417-4456-B124-6E9AC7BAE0EC}"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ancing"/>
        </a:ext>
      </dgm:extLst>
    </dgm:pt>
    <dgm:pt modelId="{61DD3E10-F5D0-40BA-B49E-7C73EA56DAA4}" type="pres">
      <dgm:prSet presAssocID="{70210E6B-C417-4456-B124-6E9AC7BAE0EC}" presName="spaceRect" presStyleCnt="0"/>
      <dgm:spPr/>
    </dgm:pt>
    <dgm:pt modelId="{FD56F9FB-7708-4BD0-9600-4302C7A7E764}" type="pres">
      <dgm:prSet presAssocID="{70210E6B-C417-4456-B124-6E9AC7BAE0EC}" presName="parTx" presStyleLbl="revTx" presStyleIdx="2" presStyleCnt="4">
        <dgm:presLayoutVars>
          <dgm:chMax val="0"/>
          <dgm:chPref val="0"/>
        </dgm:presLayoutVars>
      </dgm:prSet>
      <dgm:spPr/>
    </dgm:pt>
    <dgm:pt modelId="{C78C71E3-BE25-47C3-B334-F260ACF903B5}" type="pres">
      <dgm:prSet presAssocID="{6A1F449D-7CE0-44CC-8158-BE3758EAF2C4}" presName="sibTrans" presStyleCnt="0"/>
      <dgm:spPr/>
    </dgm:pt>
    <dgm:pt modelId="{DD55019E-08A6-4E35-ADBE-D27498C5B51F}" type="pres">
      <dgm:prSet presAssocID="{008EA1E1-0FB8-4F20-91F1-A8401D6260F0}" presName="compNode" presStyleCnt="0"/>
      <dgm:spPr/>
    </dgm:pt>
    <dgm:pt modelId="{4210793C-77B4-4333-9E14-3E24B148D68C}" type="pres">
      <dgm:prSet presAssocID="{008EA1E1-0FB8-4F20-91F1-A8401D6260F0}" presName="bgRect" presStyleLbl="bgShp" presStyleIdx="3" presStyleCnt="4"/>
      <dgm:spPr/>
    </dgm:pt>
    <dgm:pt modelId="{3CB0BD8C-22B9-4582-8459-DE9881BB5C73}" type="pres">
      <dgm:prSet presAssocID="{008EA1E1-0FB8-4F20-91F1-A8401D6260F0}"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CB9ED1AC-F771-48B3-809A-D6E71E2A6207}" type="pres">
      <dgm:prSet presAssocID="{008EA1E1-0FB8-4F20-91F1-A8401D6260F0}" presName="spaceRect" presStyleCnt="0"/>
      <dgm:spPr/>
    </dgm:pt>
    <dgm:pt modelId="{22B97354-B645-4D2F-B83E-6BC04F4B0FEC}" type="pres">
      <dgm:prSet presAssocID="{008EA1E1-0FB8-4F20-91F1-A8401D6260F0}" presName="parTx" presStyleLbl="revTx" presStyleIdx="3" presStyleCnt="4">
        <dgm:presLayoutVars>
          <dgm:chMax val="0"/>
          <dgm:chPref val="0"/>
        </dgm:presLayoutVars>
      </dgm:prSet>
      <dgm:spPr/>
    </dgm:pt>
  </dgm:ptLst>
  <dgm:cxnLst>
    <dgm:cxn modelId="{816EE907-E46C-4BFC-ACF1-01D96C92CE5E}" type="presOf" srcId="{70A5BF62-0EB2-4DE9-961F-428FA6487D55}" destId="{048ACA90-4BB1-4C79-9D2C-3010E27C893B}" srcOrd="0" destOrd="0" presId="urn:microsoft.com/office/officeart/2018/2/layout/IconVerticalSolidList"/>
    <dgm:cxn modelId="{B00E2915-BC6D-41AF-AE7E-C737E13C7FE9}" srcId="{70A5BF62-0EB2-4DE9-961F-428FA6487D55}" destId="{3E91AF8C-3F50-437B-99BC-B776D4E0D608}" srcOrd="0" destOrd="0" parTransId="{7EFE1C89-7E27-4AE0-897D-F7899EBB9FA5}" sibTransId="{CF847595-FC3F-4C06-B331-23AAB55287E4}"/>
    <dgm:cxn modelId="{36C1A220-1179-4376-9E51-61935A66BE85}" srcId="{70A5BF62-0EB2-4DE9-961F-428FA6487D55}" destId="{008EA1E1-0FB8-4F20-91F1-A8401D6260F0}" srcOrd="3" destOrd="0" parTransId="{A5D45A2B-5248-4309-80FA-37F2BFBCD2B3}" sibTransId="{3DC6D62F-4788-440E-84B6-47B85E8FB142}"/>
    <dgm:cxn modelId="{9A4F5626-B189-41C8-A0D7-87830293B228}" srcId="{70A5BF62-0EB2-4DE9-961F-428FA6487D55}" destId="{D2B6CAD5-1076-4216-B7A0-C87A07994224}" srcOrd="1" destOrd="0" parTransId="{616EB7D5-8F86-485C-AD02-292F59986716}" sibTransId="{8B65DD24-180B-4FF8-A767-1557AD8AB720}"/>
    <dgm:cxn modelId="{E4F0C477-12C7-44BB-A232-73F66071EDBF}" type="presOf" srcId="{D2B6CAD5-1076-4216-B7A0-C87A07994224}" destId="{7541A156-ACDB-4591-81C9-B6D50490CC27}" srcOrd="0" destOrd="0" presId="urn:microsoft.com/office/officeart/2018/2/layout/IconVerticalSolidList"/>
    <dgm:cxn modelId="{A37FEB7F-D246-4D38-98DB-21728D09C71E}" type="presOf" srcId="{008EA1E1-0FB8-4F20-91F1-A8401D6260F0}" destId="{22B97354-B645-4D2F-B83E-6BC04F4B0FEC}" srcOrd="0" destOrd="0" presId="urn:microsoft.com/office/officeart/2018/2/layout/IconVerticalSolidList"/>
    <dgm:cxn modelId="{E59CD88D-8D9D-4415-83A6-5D29C2F3A7CA}" srcId="{70A5BF62-0EB2-4DE9-961F-428FA6487D55}" destId="{70210E6B-C417-4456-B124-6E9AC7BAE0EC}" srcOrd="2" destOrd="0" parTransId="{AD476514-C5AE-4D3D-B723-899669F86AC2}" sibTransId="{6A1F449D-7CE0-44CC-8158-BE3758EAF2C4}"/>
    <dgm:cxn modelId="{4276C794-C578-4A71-8008-2A115BF9AF39}" type="presOf" srcId="{70210E6B-C417-4456-B124-6E9AC7BAE0EC}" destId="{FD56F9FB-7708-4BD0-9600-4302C7A7E764}" srcOrd="0" destOrd="0" presId="urn:microsoft.com/office/officeart/2018/2/layout/IconVerticalSolidList"/>
    <dgm:cxn modelId="{E5E7B0EE-96FD-4C98-9211-FA82C115EB84}" type="presOf" srcId="{3E91AF8C-3F50-437B-99BC-B776D4E0D608}" destId="{A10A4DC8-BCD4-4782-8551-E7991548F3DA}" srcOrd="0" destOrd="0" presId="urn:microsoft.com/office/officeart/2018/2/layout/IconVerticalSolidList"/>
    <dgm:cxn modelId="{DE444203-FF34-424A-AD2C-DE22B6E9EEE0}" type="presParOf" srcId="{048ACA90-4BB1-4C79-9D2C-3010E27C893B}" destId="{2CD39BDC-8D6E-4E5A-A071-C773DDC921A0}" srcOrd="0" destOrd="0" presId="urn:microsoft.com/office/officeart/2018/2/layout/IconVerticalSolidList"/>
    <dgm:cxn modelId="{FD9C77AA-DF13-497D-A374-36177500EA99}" type="presParOf" srcId="{2CD39BDC-8D6E-4E5A-A071-C773DDC921A0}" destId="{EF01657B-5ED9-4568-B3C2-A680317A0EC1}" srcOrd="0" destOrd="0" presId="urn:microsoft.com/office/officeart/2018/2/layout/IconVerticalSolidList"/>
    <dgm:cxn modelId="{774926BD-7AB9-43F0-B3D9-A1F708C6CF18}" type="presParOf" srcId="{2CD39BDC-8D6E-4E5A-A071-C773DDC921A0}" destId="{A6826F47-3236-4154-9C89-1B9E126561AE}" srcOrd="1" destOrd="0" presId="urn:microsoft.com/office/officeart/2018/2/layout/IconVerticalSolidList"/>
    <dgm:cxn modelId="{A068FCBA-CB42-4F26-8701-2E3BAF49925F}" type="presParOf" srcId="{2CD39BDC-8D6E-4E5A-A071-C773DDC921A0}" destId="{9DA2853B-AAE8-45BD-9826-99820FFC8D3F}" srcOrd="2" destOrd="0" presId="urn:microsoft.com/office/officeart/2018/2/layout/IconVerticalSolidList"/>
    <dgm:cxn modelId="{6A7A50C5-8C23-434B-B90B-2C26F65A8FF1}" type="presParOf" srcId="{2CD39BDC-8D6E-4E5A-A071-C773DDC921A0}" destId="{A10A4DC8-BCD4-4782-8551-E7991548F3DA}" srcOrd="3" destOrd="0" presId="urn:microsoft.com/office/officeart/2018/2/layout/IconVerticalSolidList"/>
    <dgm:cxn modelId="{38203B6C-844A-47A5-8428-4627BDC1C13A}" type="presParOf" srcId="{048ACA90-4BB1-4C79-9D2C-3010E27C893B}" destId="{99D30632-3B24-414A-9CDD-16A3D9F23A5B}" srcOrd="1" destOrd="0" presId="urn:microsoft.com/office/officeart/2018/2/layout/IconVerticalSolidList"/>
    <dgm:cxn modelId="{73F8B21C-CCA3-4AF6-86E1-2165F7433545}" type="presParOf" srcId="{048ACA90-4BB1-4C79-9D2C-3010E27C893B}" destId="{4F2BAF4D-2FE6-4523-B6A4-ACAA45268BD4}" srcOrd="2" destOrd="0" presId="urn:microsoft.com/office/officeart/2018/2/layout/IconVerticalSolidList"/>
    <dgm:cxn modelId="{EE7B7472-7171-4F67-9645-30494A7C7145}" type="presParOf" srcId="{4F2BAF4D-2FE6-4523-B6A4-ACAA45268BD4}" destId="{A6CE2B4D-56C2-4B9C-AD26-F4DD21EDCAC8}" srcOrd="0" destOrd="0" presId="urn:microsoft.com/office/officeart/2018/2/layout/IconVerticalSolidList"/>
    <dgm:cxn modelId="{6C7B5084-6A78-43DB-9D5E-CBBEAF1905CC}" type="presParOf" srcId="{4F2BAF4D-2FE6-4523-B6A4-ACAA45268BD4}" destId="{669B2967-B335-49A1-AA2D-F535DE77DBB5}" srcOrd="1" destOrd="0" presId="urn:microsoft.com/office/officeart/2018/2/layout/IconVerticalSolidList"/>
    <dgm:cxn modelId="{99771240-BBC7-4C69-8FE7-25810FBBFAD7}" type="presParOf" srcId="{4F2BAF4D-2FE6-4523-B6A4-ACAA45268BD4}" destId="{B47469D9-1B31-4FC2-ACB2-0DAD0FAE82B4}" srcOrd="2" destOrd="0" presId="urn:microsoft.com/office/officeart/2018/2/layout/IconVerticalSolidList"/>
    <dgm:cxn modelId="{9F193652-9312-40C4-AB43-BC5249C23491}" type="presParOf" srcId="{4F2BAF4D-2FE6-4523-B6A4-ACAA45268BD4}" destId="{7541A156-ACDB-4591-81C9-B6D50490CC27}" srcOrd="3" destOrd="0" presId="urn:microsoft.com/office/officeart/2018/2/layout/IconVerticalSolidList"/>
    <dgm:cxn modelId="{C1A5BE25-69F1-4CD8-B643-20428223940E}" type="presParOf" srcId="{048ACA90-4BB1-4C79-9D2C-3010E27C893B}" destId="{8F279289-3338-47A1-BD9D-A8C7AA78D16B}" srcOrd="3" destOrd="0" presId="urn:microsoft.com/office/officeart/2018/2/layout/IconVerticalSolidList"/>
    <dgm:cxn modelId="{33CC973A-5B5D-4AB2-A9B7-0587763709A8}" type="presParOf" srcId="{048ACA90-4BB1-4C79-9D2C-3010E27C893B}" destId="{5A1E02B3-D082-44FD-AB99-CC948EC44D74}" srcOrd="4" destOrd="0" presId="urn:microsoft.com/office/officeart/2018/2/layout/IconVerticalSolidList"/>
    <dgm:cxn modelId="{9DD959DF-0962-4944-989C-978F56C814C1}" type="presParOf" srcId="{5A1E02B3-D082-44FD-AB99-CC948EC44D74}" destId="{F0FD2380-6A0F-4B2B-A466-16B2454D667E}" srcOrd="0" destOrd="0" presId="urn:microsoft.com/office/officeart/2018/2/layout/IconVerticalSolidList"/>
    <dgm:cxn modelId="{7C6B78DA-410A-4059-8581-D3CB2D5997E1}" type="presParOf" srcId="{5A1E02B3-D082-44FD-AB99-CC948EC44D74}" destId="{F12BC336-D4B4-4973-8FD9-A533E4074924}" srcOrd="1" destOrd="0" presId="urn:microsoft.com/office/officeart/2018/2/layout/IconVerticalSolidList"/>
    <dgm:cxn modelId="{B9405710-FFCD-4BD1-B1B9-DF0954DB6BBC}" type="presParOf" srcId="{5A1E02B3-D082-44FD-AB99-CC948EC44D74}" destId="{61DD3E10-F5D0-40BA-B49E-7C73EA56DAA4}" srcOrd="2" destOrd="0" presId="urn:microsoft.com/office/officeart/2018/2/layout/IconVerticalSolidList"/>
    <dgm:cxn modelId="{1C5F7E3C-A507-4167-98EC-8AFEBE13D5D8}" type="presParOf" srcId="{5A1E02B3-D082-44FD-AB99-CC948EC44D74}" destId="{FD56F9FB-7708-4BD0-9600-4302C7A7E764}" srcOrd="3" destOrd="0" presId="urn:microsoft.com/office/officeart/2018/2/layout/IconVerticalSolidList"/>
    <dgm:cxn modelId="{DEF27B16-1B9D-4F6A-A92E-90485B604F7C}" type="presParOf" srcId="{048ACA90-4BB1-4C79-9D2C-3010E27C893B}" destId="{C78C71E3-BE25-47C3-B334-F260ACF903B5}" srcOrd="5" destOrd="0" presId="urn:microsoft.com/office/officeart/2018/2/layout/IconVerticalSolidList"/>
    <dgm:cxn modelId="{B96243BC-0B33-4AAD-9A91-28F0642AAE4E}" type="presParOf" srcId="{048ACA90-4BB1-4C79-9D2C-3010E27C893B}" destId="{DD55019E-08A6-4E35-ADBE-D27498C5B51F}" srcOrd="6" destOrd="0" presId="urn:microsoft.com/office/officeart/2018/2/layout/IconVerticalSolidList"/>
    <dgm:cxn modelId="{369FD824-8361-4E78-9238-D31F376E9EF6}" type="presParOf" srcId="{DD55019E-08A6-4E35-ADBE-D27498C5B51F}" destId="{4210793C-77B4-4333-9E14-3E24B148D68C}" srcOrd="0" destOrd="0" presId="urn:microsoft.com/office/officeart/2018/2/layout/IconVerticalSolidList"/>
    <dgm:cxn modelId="{94C604C0-554A-42E7-B5A6-67F3DFB6C9FF}" type="presParOf" srcId="{DD55019E-08A6-4E35-ADBE-D27498C5B51F}" destId="{3CB0BD8C-22B9-4582-8459-DE9881BB5C73}" srcOrd="1" destOrd="0" presId="urn:microsoft.com/office/officeart/2018/2/layout/IconVerticalSolidList"/>
    <dgm:cxn modelId="{E13E24DA-21D3-4E7A-90B9-214836E0F0A1}" type="presParOf" srcId="{DD55019E-08A6-4E35-ADBE-D27498C5B51F}" destId="{CB9ED1AC-F771-48B3-809A-D6E71E2A6207}" srcOrd="2" destOrd="0" presId="urn:microsoft.com/office/officeart/2018/2/layout/IconVerticalSolidList"/>
    <dgm:cxn modelId="{9D9A97F5-A336-492F-8278-B9167FCB0764}" type="presParOf" srcId="{DD55019E-08A6-4E35-ADBE-D27498C5B51F}" destId="{22B97354-B645-4D2F-B83E-6BC04F4B0FE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2574930-C64C-424A-80B9-A4F2FF71DC97}"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1DFCDAF-32B6-49C8-A687-4F68ADB37DD7}">
      <dgm:prSet/>
      <dgm:spPr/>
      <dgm:t>
        <a:bodyPr/>
        <a:lstStyle/>
        <a:p>
          <a:r>
            <a:rPr lang="en-US" b="1" i="0" baseline="0"/>
            <a:t>Description:</a:t>
          </a:r>
          <a:r>
            <a:rPr lang="en-US" b="0" i="0" baseline="0"/>
            <a:t> This stage involves explaining what happened in the situation without adding interpretation or judgement. </a:t>
          </a:r>
          <a:endParaRPr lang="en-US"/>
        </a:p>
      </dgm:t>
    </dgm:pt>
    <dgm:pt modelId="{057D2534-2236-446F-AB02-6B41B71EC3F2}" type="parTrans" cxnId="{390D5E83-F6D3-47DE-B44B-A945B08CB4BD}">
      <dgm:prSet/>
      <dgm:spPr/>
      <dgm:t>
        <a:bodyPr/>
        <a:lstStyle/>
        <a:p>
          <a:endParaRPr lang="en-US"/>
        </a:p>
      </dgm:t>
    </dgm:pt>
    <dgm:pt modelId="{ADCC14B4-9CA4-45FC-BBB8-9DA53F166FF0}" type="sibTrans" cxnId="{390D5E83-F6D3-47DE-B44B-A945B08CB4BD}">
      <dgm:prSet/>
      <dgm:spPr/>
      <dgm:t>
        <a:bodyPr/>
        <a:lstStyle/>
        <a:p>
          <a:endParaRPr lang="en-US"/>
        </a:p>
      </dgm:t>
    </dgm:pt>
    <dgm:pt modelId="{E128E795-1438-4877-84FB-35C027B5A1C2}">
      <dgm:prSet/>
      <dgm:spPr/>
      <dgm:t>
        <a:bodyPr/>
        <a:lstStyle/>
        <a:p>
          <a:r>
            <a:rPr lang="en-US" b="1" i="0" baseline="0"/>
            <a:t>Feelings:</a:t>
          </a:r>
          <a:r>
            <a:rPr lang="en-US" b="0" i="0" baseline="0"/>
            <a:t> This focuses on the thoughts and emotions experienced during the situation. </a:t>
          </a:r>
          <a:endParaRPr lang="en-US"/>
        </a:p>
      </dgm:t>
    </dgm:pt>
    <dgm:pt modelId="{F36D7D9C-3A14-4CB7-BEA5-8645974E8BDE}" type="parTrans" cxnId="{E18563EA-7648-49A3-BFD8-232B5C7A07A5}">
      <dgm:prSet/>
      <dgm:spPr/>
      <dgm:t>
        <a:bodyPr/>
        <a:lstStyle/>
        <a:p>
          <a:endParaRPr lang="en-US"/>
        </a:p>
      </dgm:t>
    </dgm:pt>
    <dgm:pt modelId="{2DDB70BF-7359-4713-BE85-DC94098DA4F3}" type="sibTrans" cxnId="{E18563EA-7648-49A3-BFD8-232B5C7A07A5}">
      <dgm:prSet/>
      <dgm:spPr/>
      <dgm:t>
        <a:bodyPr/>
        <a:lstStyle/>
        <a:p>
          <a:endParaRPr lang="en-US"/>
        </a:p>
      </dgm:t>
    </dgm:pt>
    <dgm:pt modelId="{8C060696-746F-47C3-8D80-19F4AA9B7BF4}">
      <dgm:prSet/>
      <dgm:spPr/>
      <dgm:t>
        <a:bodyPr/>
        <a:lstStyle/>
        <a:p>
          <a:r>
            <a:rPr lang="en-US" b="1" i="0" baseline="0"/>
            <a:t>Evaluation</a:t>
          </a:r>
          <a:r>
            <a:rPr lang="en-US" b="0" i="0" baseline="0"/>
            <a:t> : This stage considers what went well and what did not go well. </a:t>
          </a:r>
          <a:endParaRPr lang="en-US"/>
        </a:p>
      </dgm:t>
    </dgm:pt>
    <dgm:pt modelId="{AD4D107B-4D0C-4C6D-B102-3833BDA29F1E}" type="parTrans" cxnId="{F6B8162A-6128-480C-8F68-A065ACFB722E}">
      <dgm:prSet/>
      <dgm:spPr/>
      <dgm:t>
        <a:bodyPr/>
        <a:lstStyle/>
        <a:p>
          <a:endParaRPr lang="en-US"/>
        </a:p>
      </dgm:t>
    </dgm:pt>
    <dgm:pt modelId="{3EB7DD43-A463-4352-AAA9-500F942AF283}" type="sibTrans" cxnId="{F6B8162A-6128-480C-8F68-A065ACFB722E}">
      <dgm:prSet/>
      <dgm:spPr/>
      <dgm:t>
        <a:bodyPr/>
        <a:lstStyle/>
        <a:p>
          <a:endParaRPr lang="en-US"/>
        </a:p>
      </dgm:t>
    </dgm:pt>
    <dgm:pt modelId="{5D2AD778-050F-4784-8250-4B8FA0EDD5C9}">
      <dgm:prSet/>
      <dgm:spPr/>
      <dgm:t>
        <a:bodyPr/>
        <a:lstStyle/>
        <a:p>
          <a:r>
            <a:rPr lang="en-US" b="1" i="0" baseline="0"/>
            <a:t>Analysis:</a:t>
          </a:r>
          <a:r>
            <a:rPr lang="en-US" b="0" i="0" baseline="0"/>
            <a:t> This involves making sense of the situation by exploring why things happened the way they did. </a:t>
          </a:r>
          <a:endParaRPr lang="en-US"/>
        </a:p>
      </dgm:t>
    </dgm:pt>
    <dgm:pt modelId="{1B5DBBC6-334F-40A6-AA81-8180E749BEE8}" type="parTrans" cxnId="{6B57109D-10AD-402D-AFD4-822A99ACC9C1}">
      <dgm:prSet/>
      <dgm:spPr/>
      <dgm:t>
        <a:bodyPr/>
        <a:lstStyle/>
        <a:p>
          <a:endParaRPr lang="en-US"/>
        </a:p>
      </dgm:t>
    </dgm:pt>
    <dgm:pt modelId="{76EBF914-3976-4CE6-8E71-52AB8279EA71}" type="sibTrans" cxnId="{6B57109D-10AD-402D-AFD4-822A99ACC9C1}">
      <dgm:prSet/>
      <dgm:spPr/>
      <dgm:t>
        <a:bodyPr/>
        <a:lstStyle/>
        <a:p>
          <a:endParaRPr lang="en-US"/>
        </a:p>
      </dgm:t>
    </dgm:pt>
    <dgm:pt modelId="{896A3AF0-E254-429B-80B0-2917B10A21A4}">
      <dgm:prSet/>
      <dgm:spPr/>
      <dgm:t>
        <a:bodyPr/>
        <a:lstStyle/>
        <a:p>
          <a:r>
            <a:rPr lang="en-US" b="1" i="0" baseline="0"/>
            <a:t>Conclusion:</a:t>
          </a:r>
          <a:r>
            <a:rPr lang="en-US" b="0" i="0" baseline="0"/>
            <a:t> This stage reflects on what could have been done differently and what has been learned. </a:t>
          </a:r>
          <a:endParaRPr lang="en-US"/>
        </a:p>
      </dgm:t>
    </dgm:pt>
    <dgm:pt modelId="{3D60A3B5-7E60-44D5-9B46-DB62008B83A6}" type="parTrans" cxnId="{8A03BCBF-3412-454B-8C7C-602F5CEC9D18}">
      <dgm:prSet/>
      <dgm:spPr/>
      <dgm:t>
        <a:bodyPr/>
        <a:lstStyle/>
        <a:p>
          <a:endParaRPr lang="en-US"/>
        </a:p>
      </dgm:t>
    </dgm:pt>
    <dgm:pt modelId="{CCA4168D-3F43-4AD5-9930-59B0C5EE9288}" type="sibTrans" cxnId="{8A03BCBF-3412-454B-8C7C-602F5CEC9D18}">
      <dgm:prSet/>
      <dgm:spPr/>
      <dgm:t>
        <a:bodyPr/>
        <a:lstStyle/>
        <a:p>
          <a:endParaRPr lang="en-US"/>
        </a:p>
      </dgm:t>
    </dgm:pt>
    <dgm:pt modelId="{28D944E6-53DF-4574-ADC9-1FF29BF897B8}">
      <dgm:prSet/>
      <dgm:spPr/>
      <dgm:t>
        <a:bodyPr/>
        <a:lstStyle/>
        <a:p>
          <a:r>
            <a:rPr lang="en-US" b="1" i="0" baseline="0"/>
            <a:t>Action Plan: </a:t>
          </a:r>
          <a:r>
            <a:rPr lang="en-US" b="0" i="0" baseline="0"/>
            <a:t>This identifies how you would approach a similar situation in the future to improve outcomes. </a:t>
          </a:r>
          <a:endParaRPr lang="en-US"/>
        </a:p>
      </dgm:t>
    </dgm:pt>
    <dgm:pt modelId="{77B1194E-D46A-4D72-BD05-B57CDF33B79B}" type="parTrans" cxnId="{6141D9A3-37A7-436A-808A-DCA7802478A1}">
      <dgm:prSet/>
      <dgm:spPr/>
      <dgm:t>
        <a:bodyPr/>
        <a:lstStyle/>
        <a:p>
          <a:endParaRPr lang="en-US"/>
        </a:p>
      </dgm:t>
    </dgm:pt>
    <dgm:pt modelId="{20D62B0D-BFDB-46D3-95A1-BEF6A2855C8A}" type="sibTrans" cxnId="{6141D9A3-37A7-436A-808A-DCA7802478A1}">
      <dgm:prSet/>
      <dgm:spPr/>
      <dgm:t>
        <a:bodyPr/>
        <a:lstStyle/>
        <a:p>
          <a:endParaRPr lang="en-US"/>
        </a:p>
      </dgm:t>
    </dgm:pt>
    <dgm:pt modelId="{A3F622F0-A50C-4B81-B494-73480ACE1B12}" type="pres">
      <dgm:prSet presAssocID="{E2574930-C64C-424A-80B9-A4F2FF71DC97}" presName="root" presStyleCnt="0">
        <dgm:presLayoutVars>
          <dgm:dir/>
          <dgm:resizeHandles val="exact"/>
        </dgm:presLayoutVars>
      </dgm:prSet>
      <dgm:spPr/>
    </dgm:pt>
    <dgm:pt modelId="{02011F97-C3B5-44FD-B431-4C83BD7DC222}" type="pres">
      <dgm:prSet presAssocID="{11DFCDAF-32B6-49C8-A687-4F68ADB37DD7}" presName="compNode" presStyleCnt="0"/>
      <dgm:spPr/>
    </dgm:pt>
    <dgm:pt modelId="{5F89D89C-AD5A-49F2-B8DA-CFFDC8FC83F3}" type="pres">
      <dgm:prSet presAssocID="{11DFCDAF-32B6-49C8-A687-4F68ADB37DD7}"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onfused Person"/>
        </a:ext>
      </dgm:extLst>
    </dgm:pt>
    <dgm:pt modelId="{BBCEF449-9D94-4C63-A3CC-4AAEF25A7D6D}" type="pres">
      <dgm:prSet presAssocID="{11DFCDAF-32B6-49C8-A687-4F68ADB37DD7}" presName="spaceRect" presStyleCnt="0"/>
      <dgm:spPr/>
    </dgm:pt>
    <dgm:pt modelId="{2A04B48C-009A-4A06-9D80-93B5744A3B1A}" type="pres">
      <dgm:prSet presAssocID="{11DFCDAF-32B6-49C8-A687-4F68ADB37DD7}" presName="textRect" presStyleLbl="revTx" presStyleIdx="0" presStyleCnt="6">
        <dgm:presLayoutVars>
          <dgm:chMax val="1"/>
          <dgm:chPref val="1"/>
        </dgm:presLayoutVars>
      </dgm:prSet>
      <dgm:spPr/>
    </dgm:pt>
    <dgm:pt modelId="{090DA8BB-D8E3-4F9A-BCB8-C6DE72147B4A}" type="pres">
      <dgm:prSet presAssocID="{ADCC14B4-9CA4-45FC-BBB8-9DA53F166FF0}" presName="sibTrans" presStyleCnt="0"/>
      <dgm:spPr/>
    </dgm:pt>
    <dgm:pt modelId="{76A0D1C3-FCFC-4F31-A5E4-C4009146CBF5}" type="pres">
      <dgm:prSet presAssocID="{E128E795-1438-4877-84FB-35C027B5A1C2}" presName="compNode" presStyleCnt="0"/>
      <dgm:spPr/>
    </dgm:pt>
    <dgm:pt modelId="{0805AF3E-06DE-40AD-9587-BF129ED46D84}" type="pres">
      <dgm:prSet presAssocID="{E128E795-1438-4877-84FB-35C027B5A1C2}"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eutral Face with No Fill"/>
        </a:ext>
      </dgm:extLst>
    </dgm:pt>
    <dgm:pt modelId="{1EC48C90-9466-413A-A55F-BBAB423BBC14}" type="pres">
      <dgm:prSet presAssocID="{E128E795-1438-4877-84FB-35C027B5A1C2}" presName="spaceRect" presStyleCnt="0"/>
      <dgm:spPr/>
    </dgm:pt>
    <dgm:pt modelId="{7700CF8A-21AD-4C29-8B07-FBCFA6DBD142}" type="pres">
      <dgm:prSet presAssocID="{E128E795-1438-4877-84FB-35C027B5A1C2}" presName="textRect" presStyleLbl="revTx" presStyleIdx="1" presStyleCnt="6">
        <dgm:presLayoutVars>
          <dgm:chMax val="1"/>
          <dgm:chPref val="1"/>
        </dgm:presLayoutVars>
      </dgm:prSet>
      <dgm:spPr/>
    </dgm:pt>
    <dgm:pt modelId="{1EA61762-2936-416B-AFF8-C3A61868C31E}" type="pres">
      <dgm:prSet presAssocID="{2DDB70BF-7359-4713-BE85-DC94098DA4F3}" presName="sibTrans" presStyleCnt="0"/>
      <dgm:spPr/>
    </dgm:pt>
    <dgm:pt modelId="{85005271-A060-4D49-95C7-9306271CE167}" type="pres">
      <dgm:prSet presAssocID="{8C060696-746F-47C3-8D80-19F4AA9B7BF4}" presName="compNode" presStyleCnt="0"/>
      <dgm:spPr/>
    </dgm:pt>
    <dgm:pt modelId="{05FF61D5-2A8F-4C21-B967-13796260B35A}" type="pres">
      <dgm:prSet presAssocID="{8C060696-746F-47C3-8D80-19F4AA9B7BF4}"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eckList"/>
        </a:ext>
      </dgm:extLst>
    </dgm:pt>
    <dgm:pt modelId="{360B9E2A-EC76-49F6-972D-A84425AE9E70}" type="pres">
      <dgm:prSet presAssocID="{8C060696-746F-47C3-8D80-19F4AA9B7BF4}" presName="spaceRect" presStyleCnt="0"/>
      <dgm:spPr/>
    </dgm:pt>
    <dgm:pt modelId="{30C73247-B27E-4254-9CFF-EC769D6F6DC3}" type="pres">
      <dgm:prSet presAssocID="{8C060696-746F-47C3-8D80-19F4AA9B7BF4}" presName="textRect" presStyleLbl="revTx" presStyleIdx="2" presStyleCnt="6">
        <dgm:presLayoutVars>
          <dgm:chMax val="1"/>
          <dgm:chPref val="1"/>
        </dgm:presLayoutVars>
      </dgm:prSet>
      <dgm:spPr/>
    </dgm:pt>
    <dgm:pt modelId="{468BE9FC-E894-4CAC-9983-A06783E2AFC3}" type="pres">
      <dgm:prSet presAssocID="{3EB7DD43-A463-4352-AAA9-500F942AF283}" presName="sibTrans" presStyleCnt="0"/>
      <dgm:spPr/>
    </dgm:pt>
    <dgm:pt modelId="{1261D4AB-C613-4FA9-B6D7-ED9AE1ABD362}" type="pres">
      <dgm:prSet presAssocID="{5D2AD778-050F-4784-8250-4B8FA0EDD5C9}" presName="compNode" presStyleCnt="0"/>
      <dgm:spPr/>
    </dgm:pt>
    <dgm:pt modelId="{BB119448-24C6-4DBE-9CC6-DE3058301F50}" type="pres">
      <dgm:prSet presAssocID="{5D2AD778-050F-4784-8250-4B8FA0EDD5C9}"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ze"/>
        </a:ext>
      </dgm:extLst>
    </dgm:pt>
    <dgm:pt modelId="{032B21A1-720D-489C-A121-CD3EB145FDE5}" type="pres">
      <dgm:prSet presAssocID="{5D2AD778-050F-4784-8250-4B8FA0EDD5C9}" presName="spaceRect" presStyleCnt="0"/>
      <dgm:spPr/>
    </dgm:pt>
    <dgm:pt modelId="{D491BD2D-9AE5-4215-9DBE-01C68A145D95}" type="pres">
      <dgm:prSet presAssocID="{5D2AD778-050F-4784-8250-4B8FA0EDD5C9}" presName="textRect" presStyleLbl="revTx" presStyleIdx="3" presStyleCnt="6">
        <dgm:presLayoutVars>
          <dgm:chMax val="1"/>
          <dgm:chPref val="1"/>
        </dgm:presLayoutVars>
      </dgm:prSet>
      <dgm:spPr/>
    </dgm:pt>
    <dgm:pt modelId="{A4332DEE-C181-452E-9130-E9068827C196}" type="pres">
      <dgm:prSet presAssocID="{76EBF914-3976-4CE6-8E71-52AB8279EA71}" presName="sibTrans" presStyleCnt="0"/>
      <dgm:spPr/>
    </dgm:pt>
    <dgm:pt modelId="{9B338085-0420-4F30-BEE9-C4A7CDBE077F}" type="pres">
      <dgm:prSet presAssocID="{896A3AF0-E254-429B-80B0-2917B10A21A4}" presName="compNode" presStyleCnt="0"/>
      <dgm:spPr/>
    </dgm:pt>
    <dgm:pt modelId="{1555E08B-CF2F-4521-98A2-F00EE415658E}" type="pres">
      <dgm:prSet presAssocID="{896A3AF0-E254-429B-80B0-2917B10A21A4}"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Questions"/>
        </a:ext>
      </dgm:extLst>
    </dgm:pt>
    <dgm:pt modelId="{49D6CDA9-1EC1-4C12-A65C-C467A9D5A88D}" type="pres">
      <dgm:prSet presAssocID="{896A3AF0-E254-429B-80B0-2917B10A21A4}" presName="spaceRect" presStyleCnt="0"/>
      <dgm:spPr/>
    </dgm:pt>
    <dgm:pt modelId="{85D06946-502B-41AD-A643-BF57162049CB}" type="pres">
      <dgm:prSet presAssocID="{896A3AF0-E254-429B-80B0-2917B10A21A4}" presName="textRect" presStyleLbl="revTx" presStyleIdx="4" presStyleCnt="6">
        <dgm:presLayoutVars>
          <dgm:chMax val="1"/>
          <dgm:chPref val="1"/>
        </dgm:presLayoutVars>
      </dgm:prSet>
      <dgm:spPr/>
    </dgm:pt>
    <dgm:pt modelId="{D0120D0F-AF37-4233-873B-861089430966}" type="pres">
      <dgm:prSet presAssocID="{CCA4168D-3F43-4AD5-9930-59B0C5EE9288}" presName="sibTrans" presStyleCnt="0"/>
      <dgm:spPr/>
    </dgm:pt>
    <dgm:pt modelId="{5600BE89-E91F-4FB1-85C2-D3E213D4E123}" type="pres">
      <dgm:prSet presAssocID="{28D944E6-53DF-4574-ADC9-1FF29BF897B8}" presName="compNode" presStyleCnt="0"/>
      <dgm:spPr/>
    </dgm:pt>
    <dgm:pt modelId="{A5ECA558-1320-4995-A09C-6F51D9539A92}" type="pres">
      <dgm:prSet presAssocID="{28D944E6-53DF-4574-ADC9-1FF29BF897B8}"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laybook"/>
        </a:ext>
      </dgm:extLst>
    </dgm:pt>
    <dgm:pt modelId="{7ECDA9E9-4F4F-498D-9897-D2F1BB604F69}" type="pres">
      <dgm:prSet presAssocID="{28D944E6-53DF-4574-ADC9-1FF29BF897B8}" presName="spaceRect" presStyleCnt="0"/>
      <dgm:spPr/>
    </dgm:pt>
    <dgm:pt modelId="{FB4784A1-B51F-4E9F-ADE2-827EF50B909A}" type="pres">
      <dgm:prSet presAssocID="{28D944E6-53DF-4574-ADC9-1FF29BF897B8}" presName="textRect" presStyleLbl="revTx" presStyleIdx="5" presStyleCnt="6">
        <dgm:presLayoutVars>
          <dgm:chMax val="1"/>
          <dgm:chPref val="1"/>
        </dgm:presLayoutVars>
      </dgm:prSet>
      <dgm:spPr/>
    </dgm:pt>
  </dgm:ptLst>
  <dgm:cxnLst>
    <dgm:cxn modelId="{F6B8162A-6128-480C-8F68-A065ACFB722E}" srcId="{E2574930-C64C-424A-80B9-A4F2FF71DC97}" destId="{8C060696-746F-47C3-8D80-19F4AA9B7BF4}" srcOrd="2" destOrd="0" parTransId="{AD4D107B-4D0C-4C6D-B102-3833BDA29F1E}" sibTransId="{3EB7DD43-A463-4352-AAA9-500F942AF283}"/>
    <dgm:cxn modelId="{9734F92E-C149-4CA5-96DA-AA229AA7D205}" type="presOf" srcId="{5D2AD778-050F-4784-8250-4B8FA0EDD5C9}" destId="{D491BD2D-9AE5-4215-9DBE-01C68A145D95}" srcOrd="0" destOrd="0" presId="urn:microsoft.com/office/officeart/2018/2/layout/IconLabelList"/>
    <dgm:cxn modelId="{F5C13343-9961-4BB2-A56C-42AF5DA45F4F}" type="presOf" srcId="{E128E795-1438-4877-84FB-35C027B5A1C2}" destId="{7700CF8A-21AD-4C29-8B07-FBCFA6DBD142}" srcOrd="0" destOrd="0" presId="urn:microsoft.com/office/officeart/2018/2/layout/IconLabelList"/>
    <dgm:cxn modelId="{49CC114D-0332-4C2E-8C6E-E080BBC338CE}" type="presOf" srcId="{E2574930-C64C-424A-80B9-A4F2FF71DC97}" destId="{A3F622F0-A50C-4B81-B494-73480ACE1B12}" srcOrd="0" destOrd="0" presId="urn:microsoft.com/office/officeart/2018/2/layout/IconLabelList"/>
    <dgm:cxn modelId="{390D5E83-F6D3-47DE-B44B-A945B08CB4BD}" srcId="{E2574930-C64C-424A-80B9-A4F2FF71DC97}" destId="{11DFCDAF-32B6-49C8-A687-4F68ADB37DD7}" srcOrd="0" destOrd="0" parTransId="{057D2534-2236-446F-AB02-6B41B71EC3F2}" sibTransId="{ADCC14B4-9CA4-45FC-BBB8-9DA53F166FF0}"/>
    <dgm:cxn modelId="{6B57109D-10AD-402D-AFD4-822A99ACC9C1}" srcId="{E2574930-C64C-424A-80B9-A4F2FF71DC97}" destId="{5D2AD778-050F-4784-8250-4B8FA0EDD5C9}" srcOrd="3" destOrd="0" parTransId="{1B5DBBC6-334F-40A6-AA81-8180E749BEE8}" sibTransId="{76EBF914-3976-4CE6-8E71-52AB8279EA71}"/>
    <dgm:cxn modelId="{6141D9A3-37A7-436A-808A-DCA7802478A1}" srcId="{E2574930-C64C-424A-80B9-A4F2FF71DC97}" destId="{28D944E6-53DF-4574-ADC9-1FF29BF897B8}" srcOrd="5" destOrd="0" parTransId="{77B1194E-D46A-4D72-BD05-B57CDF33B79B}" sibTransId="{20D62B0D-BFDB-46D3-95A1-BEF6A2855C8A}"/>
    <dgm:cxn modelId="{FB3791B9-7574-4C3A-B894-896CE2522312}" type="presOf" srcId="{11DFCDAF-32B6-49C8-A687-4F68ADB37DD7}" destId="{2A04B48C-009A-4A06-9D80-93B5744A3B1A}" srcOrd="0" destOrd="0" presId="urn:microsoft.com/office/officeart/2018/2/layout/IconLabelList"/>
    <dgm:cxn modelId="{8A03BCBF-3412-454B-8C7C-602F5CEC9D18}" srcId="{E2574930-C64C-424A-80B9-A4F2FF71DC97}" destId="{896A3AF0-E254-429B-80B0-2917B10A21A4}" srcOrd="4" destOrd="0" parTransId="{3D60A3B5-7E60-44D5-9B46-DB62008B83A6}" sibTransId="{CCA4168D-3F43-4AD5-9930-59B0C5EE9288}"/>
    <dgm:cxn modelId="{30589FD7-AA44-41E7-9903-E947A39ADEB6}" type="presOf" srcId="{28D944E6-53DF-4574-ADC9-1FF29BF897B8}" destId="{FB4784A1-B51F-4E9F-ADE2-827EF50B909A}" srcOrd="0" destOrd="0" presId="urn:microsoft.com/office/officeart/2018/2/layout/IconLabelList"/>
    <dgm:cxn modelId="{89C199E4-8D4D-47F5-892F-E7FD497AA468}" type="presOf" srcId="{896A3AF0-E254-429B-80B0-2917B10A21A4}" destId="{85D06946-502B-41AD-A643-BF57162049CB}" srcOrd="0" destOrd="0" presId="urn:microsoft.com/office/officeart/2018/2/layout/IconLabelList"/>
    <dgm:cxn modelId="{E18563EA-7648-49A3-BFD8-232B5C7A07A5}" srcId="{E2574930-C64C-424A-80B9-A4F2FF71DC97}" destId="{E128E795-1438-4877-84FB-35C027B5A1C2}" srcOrd="1" destOrd="0" parTransId="{F36D7D9C-3A14-4CB7-BEA5-8645974E8BDE}" sibTransId="{2DDB70BF-7359-4713-BE85-DC94098DA4F3}"/>
    <dgm:cxn modelId="{4B67ECF7-4C59-4D24-AC0C-4219B8836837}" type="presOf" srcId="{8C060696-746F-47C3-8D80-19F4AA9B7BF4}" destId="{30C73247-B27E-4254-9CFF-EC769D6F6DC3}" srcOrd="0" destOrd="0" presId="urn:microsoft.com/office/officeart/2018/2/layout/IconLabelList"/>
    <dgm:cxn modelId="{37369D41-EBA9-4975-9313-1894766102F7}" type="presParOf" srcId="{A3F622F0-A50C-4B81-B494-73480ACE1B12}" destId="{02011F97-C3B5-44FD-B431-4C83BD7DC222}" srcOrd="0" destOrd="0" presId="urn:microsoft.com/office/officeart/2018/2/layout/IconLabelList"/>
    <dgm:cxn modelId="{F1D06B9C-E7DB-45E6-9920-8373D7B9979F}" type="presParOf" srcId="{02011F97-C3B5-44FD-B431-4C83BD7DC222}" destId="{5F89D89C-AD5A-49F2-B8DA-CFFDC8FC83F3}" srcOrd="0" destOrd="0" presId="urn:microsoft.com/office/officeart/2018/2/layout/IconLabelList"/>
    <dgm:cxn modelId="{7F9389DC-F119-47E1-BD14-CA25B77CBA33}" type="presParOf" srcId="{02011F97-C3B5-44FD-B431-4C83BD7DC222}" destId="{BBCEF449-9D94-4C63-A3CC-4AAEF25A7D6D}" srcOrd="1" destOrd="0" presId="urn:microsoft.com/office/officeart/2018/2/layout/IconLabelList"/>
    <dgm:cxn modelId="{70253784-0FE5-45B1-A6BA-498AB28B91C4}" type="presParOf" srcId="{02011F97-C3B5-44FD-B431-4C83BD7DC222}" destId="{2A04B48C-009A-4A06-9D80-93B5744A3B1A}" srcOrd="2" destOrd="0" presId="urn:microsoft.com/office/officeart/2018/2/layout/IconLabelList"/>
    <dgm:cxn modelId="{24F936BB-5F5C-4FC6-B1C4-C61E960A85E0}" type="presParOf" srcId="{A3F622F0-A50C-4B81-B494-73480ACE1B12}" destId="{090DA8BB-D8E3-4F9A-BCB8-C6DE72147B4A}" srcOrd="1" destOrd="0" presId="urn:microsoft.com/office/officeart/2018/2/layout/IconLabelList"/>
    <dgm:cxn modelId="{BB84284A-A1F4-40B8-9A9B-84C48894AE6F}" type="presParOf" srcId="{A3F622F0-A50C-4B81-B494-73480ACE1B12}" destId="{76A0D1C3-FCFC-4F31-A5E4-C4009146CBF5}" srcOrd="2" destOrd="0" presId="urn:microsoft.com/office/officeart/2018/2/layout/IconLabelList"/>
    <dgm:cxn modelId="{7FB501F2-2975-4395-BD14-06616C80B9E1}" type="presParOf" srcId="{76A0D1C3-FCFC-4F31-A5E4-C4009146CBF5}" destId="{0805AF3E-06DE-40AD-9587-BF129ED46D84}" srcOrd="0" destOrd="0" presId="urn:microsoft.com/office/officeart/2018/2/layout/IconLabelList"/>
    <dgm:cxn modelId="{70995FCA-D856-4CDE-B3AF-AD0B2384E27D}" type="presParOf" srcId="{76A0D1C3-FCFC-4F31-A5E4-C4009146CBF5}" destId="{1EC48C90-9466-413A-A55F-BBAB423BBC14}" srcOrd="1" destOrd="0" presId="urn:microsoft.com/office/officeart/2018/2/layout/IconLabelList"/>
    <dgm:cxn modelId="{EAF26C32-61D6-4407-A1E4-DF8E96686AA5}" type="presParOf" srcId="{76A0D1C3-FCFC-4F31-A5E4-C4009146CBF5}" destId="{7700CF8A-21AD-4C29-8B07-FBCFA6DBD142}" srcOrd="2" destOrd="0" presId="urn:microsoft.com/office/officeart/2018/2/layout/IconLabelList"/>
    <dgm:cxn modelId="{7AEA4D2F-C46C-4FCC-BC2B-344C3408631E}" type="presParOf" srcId="{A3F622F0-A50C-4B81-B494-73480ACE1B12}" destId="{1EA61762-2936-416B-AFF8-C3A61868C31E}" srcOrd="3" destOrd="0" presId="urn:microsoft.com/office/officeart/2018/2/layout/IconLabelList"/>
    <dgm:cxn modelId="{1FCBD0AC-3574-4AAD-A087-6E9C38FA12B7}" type="presParOf" srcId="{A3F622F0-A50C-4B81-B494-73480ACE1B12}" destId="{85005271-A060-4D49-95C7-9306271CE167}" srcOrd="4" destOrd="0" presId="urn:microsoft.com/office/officeart/2018/2/layout/IconLabelList"/>
    <dgm:cxn modelId="{7D4467EE-376A-4C51-8E59-048F3E8F35F1}" type="presParOf" srcId="{85005271-A060-4D49-95C7-9306271CE167}" destId="{05FF61D5-2A8F-4C21-B967-13796260B35A}" srcOrd="0" destOrd="0" presId="urn:microsoft.com/office/officeart/2018/2/layout/IconLabelList"/>
    <dgm:cxn modelId="{8B186FAA-5914-465A-8A4A-5D994A0032B5}" type="presParOf" srcId="{85005271-A060-4D49-95C7-9306271CE167}" destId="{360B9E2A-EC76-49F6-972D-A84425AE9E70}" srcOrd="1" destOrd="0" presId="urn:microsoft.com/office/officeart/2018/2/layout/IconLabelList"/>
    <dgm:cxn modelId="{A462A129-C1B2-44D5-8A3E-0EEB070B2653}" type="presParOf" srcId="{85005271-A060-4D49-95C7-9306271CE167}" destId="{30C73247-B27E-4254-9CFF-EC769D6F6DC3}" srcOrd="2" destOrd="0" presId="urn:microsoft.com/office/officeart/2018/2/layout/IconLabelList"/>
    <dgm:cxn modelId="{8D2D02F6-C4F9-4387-9FB3-FE6F2A977A37}" type="presParOf" srcId="{A3F622F0-A50C-4B81-B494-73480ACE1B12}" destId="{468BE9FC-E894-4CAC-9983-A06783E2AFC3}" srcOrd="5" destOrd="0" presId="urn:microsoft.com/office/officeart/2018/2/layout/IconLabelList"/>
    <dgm:cxn modelId="{10FFCF04-A6FE-4873-ACE5-47C786B94C6F}" type="presParOf" srcId="{A3F622F0-A50C-4B81-B494-73480ACE1B12}" destId="{1261D4AB-C613-4FA9-B6D7-ED9AE1ABD362}" srcOrd="6" destOrd="0" presId="urn:microsoft.com/office/officeart/2018/2/layout/IconLabelList"/>
    <dgm:cxn modelId="{4CCC86A4-1986-448A-800C-9DDCEDADC7AE}" type="presParOf" srcId="{1261D4AB-C613-4FA9-B6D7-ED9AE1ABD362}" destId="{BB119448-24C6-4DBE-9CC6-DE3058301F50}" srcOrd="0" destOrd="0" presId="urn:microsoft.com/office/officeart/2018/2/layout/IconLabelList"/>
    <dgm:cxn modelId="{84A30F00-98D9-4B63-8424-F3B972DECA67}" type="presParOf" srcId="{1261D4AB-C613-4FA9-B6D7-ED9AE1ABD362}" destId="{032B21A1-720D-489C-A121-CD3EB145FDE5}" srcOrd="1" destOrd="0" presId="urn:microsoft.com/office/officeart/2018/2/layout/IconLabelList"/>
    <dgm:cxn modelId="{DB647F51-D2BB-42CA-BBDE-3E2B9048A377}" type="presParOf" srcId="{1261D4AB-C613-4FA9-B6D7-ED9AE1ABD362}" destId="{D491BD2D-9AE5-4215-9DBE-01C68A145D95}" srcOrd="2" destOrd="0" presId="urn:microsoft.com/office/officeart/2018/2/layout/IconLabelList"/>
    <dgm:cxn modelId="{2D516CBB-B04F-44F5-9E91-7DE466AA3396}" type="presParOf" srcId="{A3F622F0-A50C-4B81-B494-73480ACE1B12}" destId="{A4332DEE-C181-452E-9130-E9068827C196}" srcOrd="7" destOrd="0" presId="urn:microsoft.com/office/officeart/2018/2/layout/IconLabelList"/>
    <dgm:cxn modelId="{BFA14180-70B7-428C-9B7F-EE8969236122}" type="presParOf" srcId="{A3F622F0-A50C-4B81-B494-73480ACE1B12}" destId="{9B338085-0420-4F30-BEE9-C4A7CDBE077F}" srcOrd="8" destOrd="0" presId="urn:microsoft.com/office/officeart/2018/2/layout/IconLabelList"/>
    <dgm:cxn modelId="{6F810FAD-8882-46C8-8A47-DD68B80429C4}" type="presParOf" srcId="{9B338085-0420-4F30-BEE9-C4A7CDBE077F}" destId="{1555E08B-CF2F-4521-98A2-F00EE415658E}" srcOrd="0" destOrd="0" presId="urn:microsoft.com/office/officeart/2018/2/layout/IconLabelList"/>
    <dgm:cxn modelId="{D3814D18-3399-4261-9487-A4C24E68FF21}" type="presParOf" srcId="{9B338085-0420-4F30-BEE9-C4A7CDBE077F}" destId="{49D6CDA9-1EC1-4C12-A65C-C467A9D5A88D}" srcOrd="1" destOrd="0" presId="urn:microsoft.com/office/officeart/2018/2/layout/IconLabelList"/>
    <dgm:cxn modelId="{0F42D7BD-9EEF-440D-9316-D7481FF639A4}" type="presParOf" srcId="{9B338085-0420-4F30-BEE9-C4A7CDBE077F}" destId="{85D06946-502B-41AD-A643-BF57162049CB}" srcOrd="2" destOrd="0" presId="urn:microsoft.com/office/officeart/2018/2/layout/IconLabelList"/>
    <dgm:cxn modelId="{834259B8-78C3-4C5C-B896-3032D86A27C6}" type="presParOf" srcId="{A3F622F0-A50C-4B81-B494-73480ACE1B12}" destId="{D0120D0F-AF37-4233-873B-861089430966}" srcOrd="9" destOrd="0" presId="urn:microsoft.com/office/officeart/2018/2/layout/IconLabelList"/>
    <dgm:cxn modelId="{D8637159-D188-45D0-9660-77C9050D4490}" type="presParOf" srcId="{A3F622F0-A50C-4B81-B494-73480ACE1B12}" destId="{5600BE89-E91F-4FB1-85C2-D3E213D4E123}" srcOrd="10" destOrd="0" presId="urn:microsoft.com/office/officeart/2018/2/layout/IconLabelList"/>
    <dgm:cxn modelId="{32D3BA04-13DE-48F9-87C7-1EC204BAFE0D}" type="presParOf" srcId="{5600BE89-E91F-4FB1-85C2-D3E213D4E123}" destId="{A5ECA558-1320-4995-A09C-6F51D9539A92}" srcOrd="0" destOrd="0" presId="urn:microsoft.com/office/officeart/2018/2/layout/IconLabelList"/>
    <dgm:cxn modelId="{A1D604A9-04B3-49BF-992F-14A7FD15DCF5}" type="presParOf" srcId="{5600BE89-E91F-4FB1-85C2-D3E213D4E123}" destId="{7ECDA9E9-4F4F-498D-9897-D2F1BB604F69}" srcOrd="1" destOrd="0" presId="urn:microsoft.com/office/officeart/2018/2/layout/IconLabelList"/>
    <dgm:cxn modelId="{ACE260A7-8BDC-4D5B-B1F8-E87C37548EA4}" type="presParOf" srcId="{5600BE89-E91F-4FB1-85C2-D3E213D4E123}" destId="{FB4784A1-B51F-4E9F-ADE2-827EF50B909A}"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1CF0A7C-3887-466A-B93F-2485E340EF08}"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4EFD455B-35DE-456E-970D-E63F13FEF518}">
      <dgm:prSet/>
      <dgm:spPr/>
      <dgm:t>
        <a:bodyPr/>
        <a:lstStyle/>
        <a:p>
          <a:r>
            <a:rPr lang="en-US" b="1" i="0" baseline="0"/>
            <a:t>Set clear priorities:</a:t>
          </a:r>
          <a:r>
            <a:rPr lang="en-US" b="0" i="0" baseline="0"/>
            <a:t> At the start of each week, list tasks and rank them by urgency and importance. </a:t>
          </a:r>
          <a:endParaRPr lang="en-US"/>
        </a:p>
      </dgm:t>
    </dgm:pt>
    <dgm:pt modelId="{326E71C3-981C-4D48-9F14-76D28DC99256}" type="parTrans" cxnId="{33B894F7-30AA-46EF-B44E-B8BAC7A90A65}">
      <dgm:prSet/>
      <dgm:spPr/>
      <dgm:t>
        <a:bodyPr/>
        <a:lstStyle/>
        <a:p>
          <a:endParaRPr lang="en-US"/>
        </a:p>
      </dgm:t>
    </dgm:pt>
    <dgm:pt modelId="{56C4AA2D-1187-42EB-8686-405627ADF526}" type="sibTrans" cxnId="{33B894F7-30AA-46EF-B44E-B8BAC7A90A65}">
      <dgm:prSet/>
      <dgm:spPr/>
      <dgm:t>
        <a:bodyPr/>
        <a:lstStyle/>
        <a:p>
          <a:endParaRPr lang="en-US"/>
        </a:p>
      </dgm:t>
    </dgm:pt>
    <dgm:pt modelId="{9C9E3825-5FCF-42AC-A96C-47760561CF4F}">
      <dgm:prSet/>
      <dgm:spPr/>
      <dgm:t>
        <a:bodyPr/>
        <a:lstStyle/>
        <a:p>
          <a:r>
            <a:rPr lang="en-US" b="1" i="0" baseline="0"/>
            <a:t>Use a schedule: </a:t>
          </a:r>
          <a:r>
            <a:rPr lang="en-US" b="0" i="0" baseline="0"/>
            <a:t>Plan your days using a timetable or digital calendar, allocating specific time slots for study, rehearsals, and rest. </a:t>
          </a:r>
          <a:endParaRPr lang="en-US"/>
        </a:p>
      </dgm:t>
    </dgm:pt>
    <dgm:pt modelId="{F6E82238-130B-4987-9A30-2124EABEB9AC}" type="parTrans" cxnId="{D02F70A4-345A-4CC7-ADCC-3E39DFF36D82}">
      <dgm:prSet/>
      <dgm:spPr/>
      <dgm:t>
        <a:bodyPr/>
        <a:lstStyle/>
        <a:p>
          <a:endParaRPr lang="en-US"/>
        </a:p>
      </dgm:t>
    </dgm:pt>
    <dgm:pt modelId="{55E909FE-623E-4F29-A0E6-69E757BEB67F}" type="sibTrans" cxnId="{D02F70A4-345A-4CC7-ADCC-3E39DFF36D82}">
      <dgm:prSet/>
      <dgm:spPr/>
      <dgm:t>
        <a:bodyPr/>
        <a:lstStyle/>
        <a:p>
          <a:endParaRPr lang="en-US"/>
        </a:p>
      </dgm:t>
    </dgm:pt>
    <dgm:pt modelId="{75ECB7B9-1458-42FF-A21D-2F914F421E8F}">
      <dgm:prSet/>
      <dgm:spPr/>
      <dgm:t>
        <a:bodyPr/>
        <a:lstStyle/>
        <a:p>
          <a:r>
            <a:rPr lang="en-US" b="1" i="0" baseline="0"/>
            <a:t>Break tasks down:</a:t>
          </a:r>
          <a:r>
            <a:rPr lang="en-US" b="0" i="0" baseline="0"/>
            <a:t> Divide larger assignments into smaller, manageable steps with mini-deadlines. </a:t>
          </a:r>
          <a:endParaRPr lang="en-US"/>
        </a:p>
      </dgm:t>
    </dgm:pt>
    <dgm:pt modelId="{569137EE-1531-4B36-A7AD-3BD5E3A2249D}" type="parTrans" cxnId="{8EA7EF90-E248-4B43-9D20-3224A0DB8C96}">
      <dgm:prSet/>
      <dgm:spPr/>
      <dgm:t>
        <a:bodyPr/>
        <a:lstStyle/>
        <a:p>
          <a:endParaRPr lang="en-US"/>
        </a:p>
      </dgm:t>
    </dgm:pt>
    <dgm:pt modelId="{19BD858A-70A0-499A-BF16-AAF309FDD2EE}" type="sibTrans" cxnId="{8EA7EF90-E248-4B43-9D20-3224A0DB8C96}">
      <dgm:prSet/>
      <dgm:spPr/>
      <dgm:t>
        <a:bodyPr/>
        <a:lstStyle/>
        <a:p>
          <a:endParaRPr lang="en-US"/>
        </a:p>
      </dgm:t>
    </dgm:pt>
    <dgm:pt modelId="{5EE4583E-9E38-4857-95F9-55A1C7406A63}">
      <dgm:prSet/>
      <dgm:spPr/>
      <dgm:t>
        <a:bodyPr/>
        <a:lstStyle/>
        <a:p>
          <a:r>
            <a:rPr lang="en-US" b="1" i="0" baseline="0"/>
            <a:t>Avoid procrastination:</a:t>
          </a:r>
          <a:r>
            <a:rPr lang="en-US" b="0" i="0" baseline="0"/>
            <a:t> Use techniques like working in short focused intervals (e.g. 25 minutes) followed by breaks. </a:t>
          </a:r>
          <a:endParaRPr lang="en-US"/>
        </a:p>
      </dgm:t>
    </dgm:pt>
    <dgm:pt modelId="{0EFCABDC-D5BE-429F-9688-8AD1FACE693D}" type="parTrans" cxnId="{C244BB30-3B32-4CA9-B00D-92731BD126DB}">
      <dgm:prSet/>
      <dgm:spPr/>
      <dgm:t>
        <a:bodyPr/>
        <a:lstStyle/>
        <a:p>
          <a:endParaRPr lang="en-US"/>
        </a:p>
      </dgm:t>
    </dgm:pt>
    <dgm:pt modelId="{08E71429-6944-4B7C-933B-8CE70BD6902E}" type="sibTrans" cxnId="{C244BB30-3B32-4CA9-B00D-92731BD126DB}">
      <dgm:prSet/>
      <dgm:spPr/>
      <dgm:t>
        <a:bodyPr/>
        <a:lstStyle/>
        <a:p>
          <a:endParaRPr lang="en-US"/>
        </a:p>
      </dgm:t>
    </dgm:pt>
    <dgm:pt modelId="{80B670F6-8335-43A7-9D7E-C558DF6EC14E}">
      <dgm:prSet/>
      <dgm:spPr/>
      <dgm:t>
        <a:bodyPr/>
        <a:lstStyle/>
        <a:p>
          <a:r>
            <a:rPr lang="en-US" b="1" i="0" baseline="0"/>
            <a:t>Review progress regularly:</a:t>
          </a:r>
          <a:r>
            <a:rPr lang="en-US" b="0" i="0" baseline="0"/>
            <a:t> At the end of each week, reflect on what was completed and adjust your plan if needed. </a:t>
          </a:r>
          <a:endParaRPr lang="en-US"/>
        </a:p>
      </dgm:t>
    </dgm:pt>
    <dgm:pt modelId="{A8EC33D2-B696-43F1-A567-249FB5834B90}" type="parTrans" cxnId="{1B16D36D-F8C6-49FD-BACF-94C2A36098CE}">
      <dgm:prSet/>
      <dgm:spPr/>
      <dgm:t>
        <a:bodyPr/>
        <a:lstStyle/>
        <a:p>
          <a:endParaRPr lang="en-US"/>
        </a:p>
      </dgm:t>
    </dgm:pt>
    <dgm:pt modelId="{5B60ADC0-4881-4BE9-B08E-AD9401B26C99}" type="sibTrans" cxnId="{1B16D36D-F8C6-49FD-BACF-94C2A36098CE}">
      <dgm:prSet/>
      <dgm:spPr/>
      <dgm:t>
        <a:bodyPr/>
        <a:lstStyle/>
        <a:p>
          <a:endParaRPr lang="en-US"/>
        </a:p>
      </dgm:t>
    </dgm:pt>
    <dgm:pt modelId="{01A3DEB6-694A-4F35-8B47-65158F59EDF6}" type="pres">
      <dgm:prSet presAssocID="{51CF0A7C-3887-466A-B93F-2485E340EF08}" presName="Name0" presStyleCnt="0">
        <dgm:presLayoutVars>
          <dgm:dir/>
          <dgm:resizeHandles val="exact"/>
        </dgm:presLayoutVars>
      </dgm:prSet>
      <dgm:spPr/>
    </dgm:pt>
    <dgm:pt modelId="{81D6C966-E27E-409E-9EDB-E6A5B025645B}" type="pres">
      <dgm:prSet presAssocID="{4EFD455B-35DE-456E-970D-E63F13FEF518}" presName="node" presStyleLbl="node1" presStyleIdx="0" presStyleCnt="5">
        <dgm:presLayoutVars>
          <dgm:bulletEnabled val="1"/>
        </dgm:presLayoutVars>
      </dgm:prSet>
      <dgm:spPr/>
    </dgm:pt>
    <dgm:pt modelId="{EF470DBE-ACFF-4808-A368-61233B075D90}" type="pres">
      <dgm:prSet presAssocID="{56C4AA2D-1187-42EB-8686-405627ADF526}" presName="sibTrans" presStyleLbl="sibTrans1D1" presStyleIdx="0" presStyleCnt="4"/>
      <dgm:spPr/>
    </dgm:pt>
    <dgm:pt modelId="{6847681C-06BF-43EF-8EBB-2F5C8BA28C5E}" type="pres">
      <dgm:prSet presAssocID="{56C4AA2D-1187-42EB-8686-405627ADF526}" presName="connectorText" presStyleLbl="sibTrans1D1" presStyleIdx="0" presStyleCnt="4"/>
      <dgm:spPr/>
    </dgm:pt>
    <dgm:pt modelId="{0408CCFB-5957-4DE4-BC70-1869E7FC080D}" type="pres">
      <dgm:prSet presAssocID="{9C9E3825-5FCF-42AC-A96C-47760561CF4F}" presName="node" presStyleLbl="node1" presStyleIdx="1" presStyleCnt="5">
        <dgm:presLayoutVars>
          <dgm:bulletEnabled val="1"/>
        </dgm:presLayoutVars>
      </dgm:prSet>
      <dgm:spPr/>
    </dgm:pt>
    <dgm:pt modelId="{6D73470E-990B-4532-9EF3-EE1B1440908E}" type="pres">
      <dgm:prSet presAssocID="{55E909FE-623E-4F29-A0E6-69E757BEB67F}" presName="sibTrans" presStyleLbl="sibTrans1D1" presStyleIdx="1" presStyleCnt="4"/>
      <dgm:spPr/>
    </dgm:pt>
    <dgm:pt modelId="{B5D6ACF4-6E98-4264-A1CA-FA80BEAA5353}" type="pres">
      <dgm:prSet presAssocID="{55E909FE-623E-4F29-A0E6-69E757BEB67F}" presName="connectorText" presStyleLbl="sibTrans1D1" presStyleIdx="1" presStyleCnt="4"/>
      <dgm:spPr/>
    </dgm:pt>
    <dgm:pt modelId="{37041CBA-E89A-465C-A1D8-FFF9EB8EB796}" type="pres">
      <dgm:prSet presAssocID="{75ECB7B9-1458-42FF-A21D-2F914F421E8F}" presName="node" presStyleLbl="node1" presStyleIdx="2" presStyleCnt="5">
        <dgm:presLayoutVars>
          <dgm:bulletEnabled val="1"/>
        </dgm:presLayoutVars>
      </dgm:prSet>
      <dgm:spPr/>
    </dgm:pt>
    <dgm:pt modelId="{36199F95-436B-4E1A-8F50-51585098D7CD}" type="pres">
      <dgm:prSet presAssocID="{19BD858A-70A0-499A-BF16-AAF309FDD2EE}" presName="sibTrans" presStyleLbl="sibTrans1D1" presStyleIdx="2" presStyleCnt="4"/>
      <dgm:spPr/>
    </dgm:pt>
    <dgm:pt modelId="{94C2F294-ABE6-47DA-A954-65B0309299B0}" type="pres">
      <dgm:prSet presAssocID="{19BD858A-70A0-499A-BF16-AAF309FDD2EE}" presName="connectorText" presStyleLbl="sibTrans1D1" presStyleIdx="2" presStyleCnt="4"/>
      <dgm:spPr/>
    </dgm:pt>
    <dgm:pt modelId="{80A3EE1B-8695-4BFE-94FE-276FA6330B22}" type="pres">
      <dgm:prSet presAssocID="{5EE4583E-9E38-4857-95F9-55A1C7406A63}" presName="node" presStyleLbl="node1" presStyleIdx="3" presStyleCnt="5">
        <dgm:presLayoutVars>
          <dgm:bulletEnabled val="1"/>
        </dgm:presLayoutVars>
      </dgm:prSet>
      <dgm:spPr/>
    </dgm:pt>
    <dgm:pt modelId="{02F6F46E-C834-47F0-94C8-A9BCF6FE99DF}" type="pres">
      <dgm:prSet presAssocID="{08E71429-6944-4B7C-933B-8CE70BD6902E}" presName="sibTrans" presStyleLbl="sibTrans1D1" presStyleIdx="3" presStyleCnt="4"/>
      <dgm:spPr/>
    </dgm:pt>
    <dgm:pt modelId="{E6C7F588-A3DC-4AFF-9AAE-BBCDE4282090}" type="pres">
      <dgm:prSet presAssocID="{08E71429-6944-4B7C-933B-8CE70BD6902E}" presName="connectorText" presStyleLbl="sibTrans1D1" presStyleIdx="3" presStyleCnt="4"/>
      <dgm:spPr/>
    </dgm:pt>
    <dgm:pt modelId="{D161AF5A-FE0A-4813-BF55-3CF0BB0AE38C}" type="pres">
      <dgm:prSet presAssocID="{80B670F6-8335-43A7-9D7E-C558DF6EC14E}" presName="node" presStyleLbl="node1" presStyleIdx="4" presStyleCnt="5">
        <dgm:presLayoutVars>
          <dgm:bulletEnabled val="1"/>
        </dgm:presLayoutVars>
      </dgm:prSet>
      <dgm:spPr/>
    </dgm:pt>
  </dgm:ptLst>
  <dgm:cxnLst>
    <dgm:cxn modelId="{98EAA714-AEB5-4935-AF30-2157D638DD74}" type="presOf" srcId="{55E909FE-623E-4F29-A0E6-69E757BEB67F}" destId="{6D73470E-990B-4532-9EF3-EE1B1440908E}" srcOrd="0" destOrd="0" presId="urn:microsoft.com/office/officeart/2016/7/layout/RepeatingBendingProcessNew"/>
    <dgm:cxn modelId="{C244BB30-3B32-4CA9-B00D-92731BD126DB}" srcId="{51CF0A7C-3887-466A-B93F-2485E340EF08}" destId="{5EE4583E-9E38-4857-95F9-55A1C7406A63}" srcOrd="3" destOrd="0" parTransId="{0EFCABDC-D5BE-429F-9688-8AD1FACE693D}" sibTransId="{08E71429-6944-4B7C-933B-8CE70BD6902E}"/>
    <dgm:cxn modelId="{1B16D36D-F8C6-49FD-BACF-94C2A36098CE}" srcId="{51CF0A7C-3887-466A-B93F-2485E340EF08}" destId="{80B670F6-8335-43A7-9D7E-C558DF6EC14E}" srcOrd="4" destOrd="0" parTransId="{A8EC33D2-B696-43F1-A567-249FB5834B90}" sibTransId="{5B60ADC0-4881-4BE9-B08E-AD9401B26C99}"/>
    <dgm:cxn modelId="{92607579-A4E8-459D-A3AA-0C83ECB0EE91}" type="presOf" srcId="{75ECB7B9-1458-42FF-A21D-2F914F421E8F}" destId="{37041CBA-E89A-465C-A1D8-FFF9EB8EB796}" srcOrd="0" destOrd="0" presId="urn:microsoft.com/office/officeart/2016/7/layout/RepeatingBendingProcessNew"/>
    <dgm:cxn modelId="{EC1CB27B-445F-484C-8C2B-BBDB601DE73F}" type="presOf" srcId="{08E71429-6944-4B7C-933B-8CE70BD6902E}" destId="{E6C7F588-A3DC-4AFF-9AAE-BBCDE4282090}" srcOrd="1" destOrd="0" presId="urn:microsoft.com/office/officeart/2016/7/layout/RepeatingBendingProcessNew"/>
    <dgm:cxn modelId="{16673380-FAB6-4E5A-8CB7-C888F0D7549D}" type="presOf" srcId="{08E71429-6944-4B7C-933B-8CE70BD6902E}" destId="{02F6F46E-C834-47F0-94C8-A9BCF6FE99DF}" srcOrd="0" destOrd="0" presId="urn:microsoft.com/office/officeart/2016/7/layout/RepeatingBendingProcessNew"/>
    <dgm:cxn modelId="{8EA7EF90-E248-4B43-9D20-3224A0DB8C96}" srcId="{51CF0A7C-3887-466A-B93F-2485E340EF08}" destId="{75ECB7B9-1458-42FF-A21D-2F914F421E8F}" srcOrd="2" destOrd="0" parTransId="{569137EE-1531-4B36-A7AD-3BD5E3A2249D}" sibTransId="{19BD858A-70A0-499A-BF16-AAF309FDD2EE}"/>
    <dgm:cxn modelId="{C936FD94-1058-4284-94A5-A919D2F88C06}" type="presOf" srcId="{80B670F6-8335-43A7-9D7E-C558DF6EC14E}" destId="{D161AF5A-FE0A-4813-BF55-3CF0BB0AE38C}" srcOrd="0" destOrd="0" presId="urn:microsoft.com/office/officeart/2016/7/layout/RepeatingBendingProcessNew"/>
    <dgm:cxn modelId="{D49021A0-1E06-4D27-8408-75E1D36CB6CF}" type="presOf" srcId="{19BD858A-70A0-499A-BF16-AAF309FDD2EE}" destId="{36199F95-436B-4E1A-8F50-51585098D7CD}" srcOrd="0" destOrd="0" presId="urn:microsoft.com/office/officeart/2016/7/layout/RepeatingBendingProcessNew"/>
    <dgm:cxn modelId="{D02F70A4-345A-4CC7-ADCC-3E39DFF36D82}" srcId="{51CF0A7C-3887-466A-B93F-2485E340EF08}" destId="{9C9E3825-5FCF-42AC-A96C-47760561CF4F}" srcOrd="1" destOrd="0" parTransId="{F6E82238-130B-4987-9A30-2124EABEB9AC}" sibTransId="{55E909FE-623E-4F29-A0E6-69E757BEB67F}"/>
    <dgm:cxn modelId="{B7F3D0A8-C735-4DED-B168-B072FD2CAFDE}" type="presOf" srcId="{5EE4583E-9E38-4857-95F9-55A1C7406A63}" destId="{80A3EE1B-8695-4BFE-94FE-276FA6330B22}" srcOrd="0" destOrd="0" presId="urn:microsoft.com/office/officeart/2016/7/layout/RepeatingBendingProcessNew"/>
    <dgm:cxn modelId="{49CD4DB8-257F-489E-9877-100D928E1E7E}" type="presOf" srcId="{56C4AA2D-1187-42EB-8686-405627ADF526}" destId="{6847681C-06BF-43EF-8EBB-2F5C8BA28C5E}" srcOrd="1" destOrd="0" presId="urn:microsoft.com/office/officeart/2016/7/layout/RepeatingBendingProcessNew"/>
    <dgm:cxn modelId="{42380FBA-F783-4FBD-85F3-1496360E8DCB}" type="presOf" srcId="{19BD858A-70A0-499A-BF16-AAF309FDD2EE}" destId="{94C2F294-ABE6-47DA-A954-65B0309299B0}" srcOrd="1" destOrd="0" presId="urn:microsoft.com/office/officeart/2016/7/layout/RepeatingBendingProcessNew"/>
    <dgm:cxn modelId="{1FAA68CB-CD20-4C12-8CA1-786B009F57EE}" type="presOf" srcId="{9C9E3825-5FCF-42AC-A96C-47760561CF4F}" destId="{0408CCFB-5957-4DE4-BC70-1869E7FC080D}" srcOrd="0" destOrd="0" presId="urn:microsoft.com/office/officeart/2016/7/layout/RepeatingBendingProcessNew"/>
    <dgm:cxn modelId="{45B5D0D5-CE97-486C-AFA8-41C21828814F}" type="presOf" srcId="{56C4AA2D-1187-42EB-8686-405627ADF526}" destId="{EF470DBE-ACFF-4808-A368-61233B075D90}" srcOrd="0" destOrd="0" presId="urn:microsoft.com/office/officeart/2016/7/layout/RepeatingBendingProcessNew"/>
    <dgm:cxn modelId="{55999FD9-FC7A-4E4B-AF99-9D6F251346BD}" type="presOf" srcId="{51CF0A7C-3887-466A-B93F-2485E340EF08}" destId="{01A3DEB6-694A-4F35-8B47-65158F59EDF6}" srcOrd="0" destOrd="0" presId="urn:microsoft.com/office/officeart/2016/7/layout/RepeatingBendingProcessNew"/>
    <dgm:cxn modelId="{D196FDF1-0E25-4EB0-B3EE-63309A9A1E58}" type="presOf" srcId="{4EFD455B-35DE-456E-970D-E63F13FEF518}" destId="{81D6C966-E27E-409E-9EDB-E6A5B025645B}" srcOrd="0" destOrd="0" presId="urn:microsoft.com/office/officeart/2016/7/layout/RepeatingBendingProcessNew"/>
    <dgm:cxn modelId="{ADF64DF3-211A-4DE9-93CB-2D277A2D8087}" type="presOf" srcId="{55E909FE-623E-4F29-A0E6-69E757BEB67F}" destId="{B5D6ACF4-6E98-4264-A1CA-FA80BEAA5353}" srcOrd="1" destOrd="0" presId="urn:microsoft.com/office/officeart/2016/7/layout/RepeatingBendingProcessNew"/>
    <dgm:cxn modelId="{33B894F7-30AA-46EF-B44E-B8BAC7A90A65}" srcId="{51CF0A7C-3887-466A-B93F-2485E340EF08}" destId="{4EFD455B-35DE-456E-970D-E63F13FEF518}" srcOrd="0" destOrd="0" parTransId="{326E71C3-981C-4D48-9F14-76D28DC99256}" sibTransId="{56C4AA2D-1187-42EB-8686-405627ADF526}"/>
    <dgm:cxn modelId="{38DD3191-35AC-4C10-B271-831A34518F0E}" type="presParOf" srcId="{01A3DEB6-694A-4F35-8B47-65158F59EDF6}" destId="{81D6C966-E27E-409E-9EDB-E6A5B025645B}" srcOrd="0" destOrd="0" presId="urn:microsoft.com/office/officeart/2016/7/layout/RepeatingBendingProcessNew"/>
    <dgm:cxn modelId="{D0C3FEAD-35F2-45D0-94D9-9B708899B365}" type="presParOf" srcId="{01A3DEB6-694A-4F35-8B47-65158F59EDF6}" destId="{EF470DBE-ACFF-4808-A368-61233B075D90}" srcOrd="1" destOrd="0" presId="urn:microsoft.com/office/officeart/2016/7/layout/RepeatingBendingProcessNew"/>
    <dgm:cxn modelId="{0F7926F9-79ED-4209-963A-B7A738F312CE}" type="presParOf" srcId="{EF470DBE-ACFF-4808-A368-61233B075D90}" destId="{6847681C-06BF-43EF-8EBB-2F5C8BA28C5E}" srcOrd="0" destOrd="0" presId="urn:microsoft.com/office/officeart/2016/7/layout/RepeatingBendingProcessNew"/>
    <dgm:cxn modelId="{9AD42A8A-5FC1-49A7-9810-0BA2A599C7CE}" type="presParOf" srcId="{01A3DEB6-694A-4F35-8B47-65158F59EDF6}" destId="{0408CCFB-5957-4DE4-BC70-1869E7FC080D}" srcOrd="2" destOrd="0" presId="urn:microsoft.com/office/officeart/2016/7/layout/RepeatingBendingProcessNew"/>
    <dgm:cxn modelId="{127444CD-8636-4062-8652-2312E4745B84}" type="presParOf" srcId="{01A3DEB6-694A-4F35-8B47-65158F59EDF6}" destId="{6D73470E-990B-4532-9EF3-EE1B1440908E}" srcOrd="3" destOrd="0" presId="urn:microsoft.com/office/officeart/2016/7/layout/RepeatingBendingProcessNew"/>
    <dgm:cxn modelId="{9D83EA62-FF9F-4B34-A773-40A7DCFCB062}" type="presParOf" srcId="{6D73470E-990B-4532-9EF3-EE1B1440908E}" destId="{B5D6ACF4-6E98-4264-A1CA-FA80BEAA5353}" srcOrd="0" destOrd="0" presId="urn:microsoft.com/office/officeart/2016/7/layout/RepeatingBendingProcessNew"/>
    <dgm:cxn modelId="{CEED2C70-B799-4D38-A2FE-142ED097148B}" type="presParOf" srcId="{01A3DEB6-694A-4F35-8B47-65158F59EDF6}" destId="{37041CBA-E89A-465C-A1D8-FFF9EB8EB796}" srcOrd="4" destOrd="0" presId="urn:microsoft.com/office/officeart/2016/7/layout/RepeatingBendingProcessNew"/>
    <dgm:cxn modelId="{08776E36-9371-4AED-A063-A6F3746F8823}" type="presParOf" srcId="{01A3DEB6-694A-4F35-8B47-65158F59EDF6}" destId="{36199F95-436B-4E1A-8F50-51585098D7CD}" srcOrd="5" destOrd="0" presId="urn:microsoft.com/office/officeart/2016/7/layout/RepeatingBendingProcessNew"/>
    <dgm:cxn modelId="{9F9A7DBF-602A-469E-BF90-4DFB4D75ACBF}" type="presParOf" srcId="{36199F95-436B-4E1A-8F50-51585098D7CD}" destId="{94C2F294-ABE6-47DA-A954-65B0309299B0}" srcOrd="0" destOrd="0" presId="urn:microsoft.com/office/officeart/2016/7/layout/RepeatingBendingProcessNew"/>
    <dgm:cxn modelId="{45AB1657-B027-40A2-A9D6-CA7F81331AA7}" type="presParOf" srcId="{01A3DEB6-694A-4F35-8B47-65158F59EDF6}" destId="{80A3EE1B-8695-4BFE-94FE-276FA6330B22}" srcOrd="6" destOrd="0" presId="urn:microsoft.com/office/officeart/2016/7/layout/RepeatingBendingProcessNew"/>
    <dgm:cxn modelId="{0C36AF49-3F68-4A4B-9F1A-937450FD0AC7}" type="presParOf" srcId="{01A3DEB6-694A-4F35-8B47-65158F59EDF6}" destId="{02F6F46E-C834-47F0-94C8-A9BCF6FE99DF}" srcOrd="7" destOrd="0" presId="urn:microsoft.com/office/officeart/2016/7/layout/RepeatingBendingProcessNew"/>
    <dgm:cxn modelId="{2540A84E-906A-40E7-9BAC-860B80AA9BD0}" type="presParOf" srcId="{02F6F46E-C834-47F0-94C8-A9BCF6FE99DF}" destId="{E6C7F588-A3DC-4AFF-9AAE-BBCDE4282090}" srcOrd="0" destOrd="0" presId="urn:microsoft.com/office/officeart/2016/7/layout/RepeatingBendingProcessNew"/>
    <dgm:cxn modelId="{BCC37736-5ECF-42F2-8D04-437D31DF9765}" type="presParOf" srcId="{01A3DEB6-694A-4F35-8B47-65158F59EDF6}" destId="{D161AF5A-FE0A-4813-BF55-3CF0BB0AE38C}" srcOrd="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E9E1749-88DB-4CC3-B6C2-FC72E4B8C337}" type="doc">
      <dgm:prSet loTypeId="urn:microsoft.com/office/officeart/2016/7/layout/RepeatingBendingProcessNew" loCatId="process" qsTypeId="urn:microsoft.com/office/officeart/2005/8/quickstyle/simple1" qsCatId="simple" csTypeId="urn:microsoft.com/office/officeart/2005/8/colors/colorful2" csCatId="colorful" phldr="1"/>
      <dgm:spPr/>
      <dgm:t>
        <a:bodyPr/>
        <a:lstStyle/>
        <a:p>
          <a:endParaRPr lang="en-US"/>
        </a:p>
      </dgm:t>
    </dgm:pt>
    <dgm:pt modelId="{F3218125-2E47-44EA-A7D0-802DCDF11343}">
      <dgm:prSet/>
      <dgm:spPr/>
      <dgm:t>
        <a:bodyPr/>
        <a:lstStyle/>
        <a:p>
          <a:r>
            <a:rPr lang="en-US" b="1" i="0" baseline="0"/>
            <a:t>Revise the basics:</a:t>
          </a:r>
          <a:r>
            <a:rPr lang="en-US" b="0" i="0" baseline="0"/>
            <a:t> Regularly review key punctuation rules (e.g. commas, full stops, apostrophes). </a:t>
          </a:r>
          <a:endParaRPr lang="en-US"/>
        </a:p>
      </dgm:t>
    </dgm:pt>
    <dgm:pt modelId="{4D8BF4C2-C122-41B0-95E6-24B8C6D3507C}" type="parTrans" cxnId="{9E1D59A7-7BD5-4291-A0FB-637530EC553E}">
      <dgm:prSet/>
      <dgm:spPr/>
      <dgm:t>
        <a:bodyPr/>
        <a:lstStyle/>
        <a:p>
          <a:endParaRPr lang="en-US"/>
        </a:p>
      </dgm:t>
    </dgm:pt>
    <dgm:pt modelId="{AEDDA040-2E27-4335-92E1-ADC592CD3772}" type="sibTrans" cxnId="{9E1D59A7-7BD5-4291-A0FB-637530EC553E}">
      <dgm:prSet/>
      <dgm:spPr/>
      <dgm:t>
        <a:bodyPr/>
        <a:lstStyle/>
        <a:p>
          <a:endParaRPr lang="en-US"/>
        </a:p>
      </dgm:t>
    </dgm:pt>
    <dgm:pt modelId="{A1D4D14B-E266-4ABC-90E2-F712C44DAB02}">
      <dgm:prSet/>
      <dgm:spPr/>
      <dgm:t>
        <a:bodyPr/>
        <a:lstStyle/>
        <a:p>
          <a:r>
            <a:rPr lang="en-US" b="1" i="0" baseline="0"/>
            <a:t>Proofread work carefully: </a:t>
          </a:r>
          <a:r>
            <a:rPr lang="en-US" b="0" i="0" baseline="0"/>
            <a:t> Leave time to check your writing specifically for punctuation errors before submitting. </a:t>
          </a:r>
          <a:endParaRPr lang="en-US"/>
        </a:p>
      </dgm:t>
    </dgm:pt>
    <dgm:pt modelId="{26461780-BD8E-42D3-9D13-898124D9328A}" type="parTrans" cxnId="{84207B30-1924-4770-BEEC-0C91AA77960F}">
      <dgm:prSet/>
      <dgm:spPr/>
      <dgm:t>
        <a:bodyPr/>
        <a:lstStyle/>
        <a:p>
          <a:endParaRPr lang="en-US"/>
        </a:p>
      </dgm:t>
    </dgm:pt>
    <dgm:pt modelId="{02083651-325F-467E-96CD-D0D10E473129}" type="sibTrans" cxnId="{84207B30-1924-4770-BEEC-0C91AA77960F}">
      <dgm:prSet/>
      <dgm:spPr/>
      <dgm:t>
        <a:bodyPr/>
        <a:lstStyle/>
        <a:p>
          <a:endParaRPr lang="en-US"/>
        </a:p>
      </dgm:t>
    </dgm:pt>
    <dgm:pt modelId="{0D2375FF-F09E-4C90-A88A-9AA7B9F9097C}">
      <dgm:prSet/>
      <dgm:spPr/>
      <dgm:t>
        <a:bodyPr/>
        <a:lstStyle/>
        <a:p>
          <a:r>
            <a:rPr lang="en-US" b="1" i="0" baseline="0"/>
            <a:t>Use tools for support:</a:t>
          </a:r>
          <a:r>
            <a:rPr lang="en-US" b="0" i="0" baseline="0"/>
            <a:t> Use spellcheck or grammar tools to identify mistakes and learn from them. </a:t>
          </a:r>
          <a:endParaRPr lang="en-US"/>
        </a:p>
      </dgm:t>
    </dgm:pt>
    <dgm:pt modelId="{71FAA749-3267-4E23-BCFB-DDD1A38B1F7A}" type="parTrans" cxnId="{E89231B6-A342-4451-A9D6-8F11125C2A5A}">
      <dgm:prSet/>
      <dgm:spPr/>
      <dgm:t>
        <a:bodyPr/>
        <a:lstStyle/>
        <a:p>
          <a:endParaRPr lang="en-US"/>
        </a:p>
      </dgm:t>
    </dgm:pt>
    <dgm:pt modelId="{D2668649-6F6B-4F67-AB13-277A4ACE1B9A}" type="sibTrans" cxnId="{E89231B6-A342-4451-A9D6-8F11125C2A5A}">
      <dgm:prSet/>
      <dgm:spPr/>
      <dgm:t>
        <a:bodyPr/>
        <a:lstStyle/>
        <a:p>
          <a:endParaRPr lang="en-US"/>
        </a:p>
      </dgm:t>
    </dgm:pt>
    <dgm:pt modelId="{4796C47C-C4F3-4E35-86BB-29BB698E28CB}">
      <dgm:prSet/>
      <dgm:spPr/>
      <dgm:t>
        <a:bodyPr/>
        <a:lstStyle/>
        <a:p>
          <a:r>
            <a:rPr lang="en-US" b="1" i="0" baseline="0"/>
            <a:t>Practice consistently:</a:t>
          </a:r>
          <a:r>
            <a:rPr lang="en-US" b="0" i="0" baseline="0"/>
            <a:t> Complete short writing exercises focusing on correct punctuation. </a:t>
          </a:r>
          <a:endParaRPr lang="en-US"/>
        </a:p>
      </dgm:t>
    </dgm:pt>
    <dgm:pt modelId="{5666003E-C8AA-4FE7-B862-B2CB4CE2CBAC}" type="parTrans" cxnId="{CCEB24EB-D4DD-4959-A7BE-78EDEF66B8C4}">
      <dgm:prSet/>
      <dgm:spPr/>
      <dgm:t>
        <a:bodyPr/>
        <a:lstStyle/>
        <a:p>
          <a:endParaRPr lang="en-US"/>
        </a:p>
      </dgm:t>
    </dgm:pt>
    <dgm:pt modelId="{A48E774A-C7E6-4572-A93A-1B8385B94575}" type="sibTrans" cxnId="{CCEB24EB-D4DD-4959-A7BE-78EDEF66B8C4}">
      <dgm:prSet/>
      <dgm:spPr/>
      <dgm:t>
        <a:bodyPr/>
        <a:lstStyle/>
        <a:p>
          <a:endParaRPr lang="en-US"/>
        </a:p>
      </dgm:t>
    </dgm:pt>
    <dgm:pt modelId="{503FACEB-3713-4704-BA4E-A182019A1AB1}">
      <dgm:prSet/>
      <dgm:spPr/>
      <dgm:t>
        <a:bodyPr/>
        <a:lstStyle/>
        <a:p>
          <a:r>
            <a:rPr lang="en-US" b="1" i="0" baseline="0"/>
            <a:t>Seek feedback:</a:t>
          </a:r>
          <a:r>
            <a:rPr lang="en-US" b="0" i="0" baseline="0"/>
            <a:t> Ask tutors or peers to highlight punctuation errors so you can understand and improve. </a:t>
          </a:r>
          <a:endParaRPr lang="en-US"/>
        </a:p>
      </dgm:t>
    </dgm:pt>
    <dgm:pt modelId="{0646A22A-C9A7-4511-8C13-934385A368E7}" type="parTrans" cxnId="{937C4FCD-C827-45A7-971D-00F1CC1FBADA}">
      <dgm:prSet/>
      <dgm:spPr/>
      <dgm:t>
        <a:bodyPr/>
        <a:lstStyle/>
        <a:p>
          <a:endParaRPr lang="en-US"/>
        </a:p>
      </dgm:t>
    </dgm:pt>
    <dgm:pt modelId="{7728657F-538D-4A44-950A-D982A93E0572}" type="sibTrans" cxnId="{937C4FCD-C827-45A7-971D-00F1CC1FBADA}">
      <dgm:prSet/>
      <dgm:spPr/>
      <dgm:t>
        <a:bodyPr/>
        <a:lstStyle/>
        <a:p>
          <a:endParaRPr lang="en-US"/>
        </a:p>
      </dgm:t>
    </dgm:pt>
    <dgm:pt modelId="{B42BF34A-C865-456F-A877-88D495EB1607}" type="pres">
      <dgm:prSet presAssocID="{5E9E1749-88DB-4CC3-B6C2-FC72E4B8C337}" presName="Name0" presStyleCnt="0">
        <dgm:presLayoutVars>
          <dgm:dir/>
          <dgm:resizeHandles val="exact"/>
        </dgm:presLayoutVars>
      </dgm:prSet>
      <dgm:spPr/>
    </dgm:pt>
    <dgm:pt modelId="{34D00839-64E2-49C0-B92C-C4377F9547CD}" type="pres">
      <dgm:prSet presAssocID="{F3218125-2E47-44EA-A7D0-802DCDF11343}" presName="node" presStyleLbl="node1" presStyleIdx="0" presStyleCnt="5">
        <dgm:presLayoutVars>
          <dgm:bulletEnabled val="1"/>
        </dgm:presLayoutVars>
      </dgm:prSet>
      <dgm:spPr/>
    </dgm:pt>
    <dgm:pt modelId="{F6C7840A-DD37-4E14-BC50-037BFC1D34FF}" type="pres">
      <dgm:prSet presAssocID="{AEDDA040-2E27-4335-92E1-ADC592CD3772}" presName="sibTrans" presStyleLbl="sibTrans1D1" presStyleIdx="0" presStyleCnt="4"/>
      <dgm:spPr/>
    </dgm:pt>
    <dgm:pt modelId="{CF2CCCBC-DCB8-44E1-B262-EA32687508D7}" type="pres">
      <dgm:prSet presAssocID="{AEDDA040-2E27-4335-92E1-ADC592CD3772}" presName="connectorText" presStyleLbl="sibTrans1D1" presStyleIdx="0" presStyleCnt="4"/>
      <dgm:spPr/>
    </dgm:pt>
    <dgm:pt modelId="{2B3CC557-0D3A-491F-B8D7-BE008A1A776D}" type="pres">
      <dgm:prSet presAssocID="{A1D4D14B-E266-4ABC-90E2-F712C44DAB02}" presName="node" presStyleLbl="node1" presStyleIdx="1" presStyleCnt="5">
        <dgm:presLayoutVars>
          <dgm:bulletEnabled val="1"/>
        </dgm:presLayoutVars>
      </dgm:prSet>
      <dgm:spPr/>
    </dgm:pt>
    <dgm:pt modelId="{008F646B-371C-4B0E-B145-2171DD7F1016}" type="pres">
      <dgm:prSet presAssocID="{02083651-325F-467E-96CD-D0D10E473129}" presName="sibTrans" presStyleLbl="sibTrans1D1" presStyleIdx="1" presStyleCnt="4"/>
      <dgm:spPr/>
    </dgm:pt>
    <dgm:pt modelId="{B197D76E-E017-4C04-A655-6603496B5419}" type="pres">
      <dgm:prSet presAssocID="{02083651-325F-467E-96CD-D0D10E473129}" presName="connectorText" presStyleLbl="sibTrans1D1" presStyleIdx="1" presStyleCnt="4"/>
      <dgm:spPr/>
    </dgm:pt>
    <dgm:pt modelId="{4A962001-4D1F-4FCC-A24D-EA9AB6F2C37C}" type="pres">
      <dgm:prSet presAssocID="{0D2375FF-F09E-4C90-A88A-9AA7B9F9097C}" presName="node" presStyleLbl="node1" presStyleIdx="2" presStyleCnt="5">
        <dgm:presLayoutVars>
          <dgm:bulletEnabled val="1"/>
        </dgm:presLayoutVars>
      </dgm:prSet>
      <dgm:spPr/>
    </dgm:pt>
    <dgm:pt modelId="{D952D181-211F-41EB-BCB4-67149F84AC96}" type="pres">
      <dgm:prSet presAssocID="{D2668649-6F6B-4F67-AB13-277A4ACE1B9A}" presName="sibTrans" presStyleLbl="sibTrans1D1" presStyleIdx="2" presStyleCnt="4"/>
      <dgm:spPr/>
    </dgm:pt>
    <dgm:pt modelId="{A991CFC9-A4B4-4D68-8E90-3ED862D9B9BE}" type="pres">
      <dgm:prSet presAssocID="{D2668649-6F6B-4F67-AB13-277A4ACE1B9A}" presName="connectorText" presStyleLbl="sibTrans1D1" presStyleIdx="2" presStyleCnt="4"/>
      <dgm:spPr/>
    </dgm:pt>
    <dgm:pt modelId="{3AFF67A1-B6D7-4357-A990-24B087B3ADA9}" type="pres">
      <dgm:prSet presAssocID="{4796C47C-C4F3-4E35-86BB-29BB698E28CB}" presName="node" presStyleLbl="node1" presStyleIdx="3" presStyleCnt="5">
        <dgm:presLayoutVars>
          <dgm:bulletEnabled val="1"/>
        </dgm:presLayoutVars>
      </dgm:prSet>
      <dgm:spPr/>
    </dgm:pt>
    <dgm:pt modelId="{01AD5347-AD13-40F6-9B4D-9E6E96BC31C7}" type="pres">
      <dgm:prSet presAssocID="{A48E774A-C7E6-4572-A93A-1B8385B94575}" presName="sibTrans" presStyleLbl="sibTrans1D1" presStyleIdx="3" presStyleCnt="4"/>
      <dgm:spPr/>
    </dgm:pt>
    <dgm:pt modelId="{FA7108CE-AD4C-44B8-8AAB-5AC076CD9E6C}" type="pres">
      <dgm:prSet presAssocID="{A48E774A-C7E6-4572-A93A-1B8385B94575}" presName="connectorText" presStyleLbl="sibTrans1D1" presStyleIdx="3" presStyleCnt="4"/>
      <dgm:spPr/>
    </dgm:pt>
    <dgm:pt modelId="{4B2F7569-6331-4352-AB82-584742053C8E}" type="pres">
      <dgm:prSet presAssocID="{503FACEB-3713-4704-BA4E-A182019A1AB1}" presName="node" presStyleLbl="node1" presStyleIdx="4" presStyleCnt="5">
        <dgm:presLayoutVars>
          <dgm:bulletEnabled val="1"/>
        </dgm:presLayoutVars>
      </dgm:prSet>
      <dgm:spPr/>
    </dgm:pt>
  </dgm:ptLst>
  <dgm:cxnLst>
    <dgm:cxn modelId="{EBF88102-8ECF-4693-98EF-03789DD19B49}" type="presOf" srcId="{5E9E1749-88DB-4CC3-B6C2-FC72E4B8C337}" destId="{B42BF34A-C865-456F-A877-88D495EB1607}" srcOrd="0" destOrd="0" presId="urn:microsoft.com/office/officeart/2016/7/layout/RepeatingBendingProcessNew"/>
    <dgm:cxn modelId="{AD79471C-B730-4EA1-B649-0EDBB7D4D895}" type="presOf" srcId="{F3218125-2E47-44EA-A7D0-802DCDF11343}" destId="{34D00839-64E2-49C0-B92C-C4377F9547CD}" srcOrd="0" destOrd="0" presId="urn:microsoft.com/office/officeart/2016/7/layout/RepeatingBendingProcessNew"/>
    <dgm:cxn modelId="{84207B30-1924-4770-BEEC-0C91AA77960F}" srcId="{5E9E1749-88DB-4CC3-B6C2-FC72E4B8C337}" destId="{A1D4D14B-E266-4ABC-90E2-F712C44DAB02}" srcOrd="1" destOrd="0" parTransId="{26461780-BD8E-42D3-9D13-898124D9328A}" sibTransId="{02083651-325F-467E-96CD-D0D10E473129}"/>
    <dgm:cxn modelId="{B9230C42-8A9E-498F-8FA5-F7DA02F2761D}" type="presOf" srcId="{D2668649-6F6B-4F67-AB13-277A4ACE1B9A}" destId="{D952D181-211F-41EB-BCB4-67149F84AC96}" srcOrd="0" destOrd="0" presId="urn:microsoft.com/office/officeart/2016/7/layout/RepeatingBendingProcessNew"/>
    <dgm:cxn modelId="{B8382649-696F-42AF-8344-4D24171D975A}" type="presOf" srcId="{02083651-325F-467E-96CD-D0D10E473129}" destId="{008F646B-371C-4B0E-B145-2171DD7F1016}" srcOrd="0" destOrd="0" presId="urn:microsoft.com/office/officeart/2016/7/layout/RepeatingBendingProcessNew"/>
    <dgm:cxn modelId="{0190F64F-AB82-496F-A9E4-5C4F77DFB76F}" type="presOf" srcId="{D2668649-6F6B-4F67-AB13-277A4ACE1B9A}" destId="{A991CFC9-A4B4-4D68-8E90-3ED862D9B9BE}" srcOrd="1" destOrd="0" presId="urn:microsoft.com/office/officeart/2016/7/layout/RepeatingBendingProcessNew"/>
    <dgm:cxn modelId="{0EE6617E-8F14-41DA-87F3-6EA4602CA9A9}" type="presOf" srcId="{A48E774A-C7E6-4572-A93A-1B8385B94575}" destId="{FA7108CE-AD4C-44B8-8AAB-5AC076CD9E6C}" srcOrd="1" destOrd="0" presId="urn:microsoft.com/office/officeart/2016/7/layout/RepeatingBendingProcessNew"/>
    <dgm:cxn modelId="{E4FF0781-1A1B-4FB5-8DF9-76412689CA66}" type="presOf" srcId="{AEDDA040-2E27-4335-92E1-ADC592CD3772}" destId="{CF2CCCBC-DCB8-44E1-B262-EA32687508D7}" srcOrd="1" destOrd="0" presId="urn:microsoft.com/office/officeart/2016/7/layout/RepeatingBendingProcessNew"/>
    <dgm:cxn modelId="{F268609B-DE16-4A40-B522-416CE058C91F}" type="presOf" srcId="{4796C47C-C4F3-4E35-86BB-29BB698E28CB}" destId="{3AFF67A1-B6D7-4357-A990-24B087B3ADA9}" srcOrd="0" destOrd="0" presId="urn:microsoft.com/office/officeart/2016/7/layout/RepeatingBendingProcessNew"/>
    <dgm:cxn modelId="{11BA2C9D-98FC-4CBD-9995-507CD49F7979}" type="presOf" srcId="{503FACEB-3713-4704-BA4E-A182019A1AB1}" destId="{4B2F7569-6331-4352-AB82-584742053C8E}" srcOrd="0" destOrd="0" presId="urn:microsoft.com/office/officeart/2016/7/layout/RepeatingBendingProcessNew"/>
    <dgm:cxn modelId="{9E1D59A7-7BD5-4291-A0FB-637530EC553E}" srcId="{5E9E1749-88DB-4CC3-B6C2-FC72E4B8C337}" destId="{F3218125-2E47-44EA-A7D0-802DCDF11343}" srcOrd="0" destOrd="0" parTransId="{4D8BF4C2-C122-41B0-95E6-24B8C6D3507C}" sibTransId="{AEDDA040-2E27-4335-92E1-ADC592CD3772}"/>
    <dgm:cxn modelId="{E89231B6-A342-4451-A9D6-8F11125C2A5A}" srcId="{5E9E1749-88DB-4CC3-B6C2-FC72E4B8C337}" destId="{0D2375FF-F09E-4C90-A88A-9AA7B9F9097C}" srcOrd="2" destOrd="0" parTransId="{71FAA749-3267-4E23-BCFB-DDD1A38B1F7A}" sibTransId="{D2668649-6F6B-4F67-AB13-277A4ACE1B9A}"/>
    <dgm:cxn modelId="{79A38DC0-53FD-458B-B0B4-5C72E6563272}" type="presOf" srcId="{AEDDA040-2E27-4335-92E1-ADC592CD3772}" destId="{F6C7840A-DD37-4E14-BC50-037BFC1D34FF}" srcOrd="0" destOrd="0" presId="urn:microsoft.com/office/officeart/2016/7/layout/RepeatingBendingProcessNew"/>
    <dgm:cxn modelId="{CDB271C3-26E1-4BBD-B69B-3D332A5B62E1}" type="presOf" srcId="{02083651-325F-467E-96CD-D0D10E473129}" destId="{B197D76E-E017-4C04-A655-6603496B5419}" srcOrd="1" destOrd="0" presId="urn:microsoft.com/office/officeart/2016/7/layout/RepeatingBendingProcessNew"/>
    <dgm:cxn modelId="{937C4FCD-C827-45A7-971D-00F1CC1FBADA}" srcId="{5E9E1749-88DB-4CC3-B6C2-FC72E4B8C337}" destId="{503FACEB-3713-4704-BA4E-A182019A1AB1}" srcOrd="4" destOrd="0" parTransId="{0646A22A-C9A7-4511-8C13-934385A368E7}" sibTransId="{7728657F-538D-4A44-950A-D982A93E0572}"/>
    <dgm:cxn modelId="{D21AADDB-7019-4349-B9C4-BCB258E06629}" type="presOf" srcId="{A48E774A-C7E6-4572-A93A-1B8385B94575}" destId="{01AD5347-AD13-40F6-9B4D-9E6E96BC31C7}" srcOrd="0" destOrd="0" presId="urn:microsoft.com/office/officeart/2016/7/layout/RepeatingBendingProcessNew"/>
    <dgm:cxn modelId="{528795E8-F588-4148-A979-3DD97459E085}" type="presOf" srcId="{0D2375FF-F09E-4C90-A88A-9AA7B9F9097C}" destId="{4A962001-4D1F-4FCC-A24D-EA9AB6F2C37C}" srcOrd="0" destOrd="0" presId="urn:microsoft.com/office/officeart/2016/7/layout/RepeatingBendingProcessNew"/>
    <dgm:cxn modelId="{2063DDE9-1C45-4596-A754-508AACA7E93A}" type="presOf" srcId="{A1D4D14B-E266-4ABC-90E2-F712C44DAB02}" destId="{2B3CC557-0D3A-491F-B8D7-BE008A1A776D}" srcOrd="0" destOrd="0" presId="urn:microsoft.com/office/officeart/2016/7/layout/RepeatingBendingProcessNew"/>
    <dgm:cxn modelId="{CCEB24EB-D4DD-4959-A7BE-78EDEF66B8C4}" srcId="{5E9E1749-88DB-4CC3-B6C2-FC72E4B8C337}" destId="{4796C47C-C4F3-4E35-86BB-29BB698E28CB}" srcOrd="3" destOrd="0" parTransId="{5666003E-C8AA-4FE7-B862-B2CB4CE2CBAC}" sibTransId="{A48E774A-C7E6-4572-A93A-1B8385B94575}"/>
    <dgm:cxn modelId="{084695C7-DFD1-4D65-8008-DDCAB10898CB}" type="presParOf" srcId="{B42BF34A-C865-456F-A877-88D495EB1607}" destId="{34D00839-64E2-49C0-B92C-C4377F9547CD}" srcOrd="0" destOrd="0" presId="urn:microsoft.com/office/officeart/2016/7/layout/RepeatingBendingProcessNew"/>
    <dgm:cxn modelId="{0F1907F8-77A0-484C-8D1A-DCC4ACC8BF5C}" type="presParOf" srcId="{B42BF34A-C865-456F-A877-88D495EB1607}" destId="{F6C7840A-DD37-4E14-BC50-037BFC1D34FF}" srcOrd="1" destOrd="0" presId="urn:microsoft.com/office/officeart/2016/7/layout/RepeatingBendingProcessNew"/>
    <dgm:cxn modelId="{01857D00-6354-4000-9F21-ECB7A32700EE}" type="presParOf" srcId="{F6C7840A-DD37-4E14-BC50-037BFC1D34FF}" destId="{CF2CCCBC-DCB8-44E1-B262-EA32687508D7}" srcOrd="0" destOrd="0" presId="urn:microsoft.com/office/officeart/2016/7/layout/RepeatingBendingProcessNew"/>
    <dgm:cxn modelId="{FC47F41F-CBDD-4D1E-8EDE-DD0F740BFC52}" type="presParOf" srcId="{B42BF34A-C865-456F-A877-88D495EB1607}" destId="{2B3CC557-0D3A-491F-B8D7-BE008A1A776D}" srcOrd="2" destOrd="0" presId="urn:microsoft.com/office/officeart/2016/7/layout/RepeatingBendingProcessNew"/>
    <dgm:cxn modelId="{384255E2-D88A-439D-BE59-3D2FAC2F77EF}" type="presParOf" srcId="{B42BF34A-C865-456F-A877-88D495EB1607}" destId="{008F646B-371C-4B0E-B145-2171DD7F1016}" srcOrd="3" destOrd="0" presId="urn:microsoft.com/office/officeart/2016/7/layout/RepeatingBendingProcessNew"/>
    <dgm:cxn modelId="{E19B7517-D234-49B5-BAFF-1F41FFF88A06}" type="presParOf" srcId="{008F646B-371C-4B0E-B145-2171DD7F1016}" destId="{B197D76E-E017-4C04-A655-6603496B5419}" srcOrd="0" destOrd="0" presId="urn:microsoft.com/office/officeart/2016/7/layout/RepeatingBendingProcessNew"/>
    <dgm:cxn modelId="{70D24C6D-D13A-4D14-8785-03B6895FBDAA}" type="presParOf" srcId="{B42BF34A-C865-456F-A877-88D495EB1607}" destId="{4A962001-4D1F-4FCC-A24D-EA9AB6F2C37C}" srcOrd="4" destOrd="0" presId="urn:microsoft.com/office/officeart/2016/7/layout/RepeatingBendingProcessNew"/>
    <dgm:cxn modelId="{C60294A7-3D16-4453-9A67-3407FA4D0F85}" type="presParOf" srcId="{B42BF34A-C865-456F-A877-88D495EB1607}" destId="{D952D181-211F-41EB-BCB4-67149F84AC96}" srcOrd="5" destOrd="0" presId="urn:microsoft.com/office/officeart/2016/7/layout/RepeatingBendingProcessNew"/>
    <dgm:cxn modelId="{22AFCC49-CD50-4E73-9B0B-EA24C238AFF2}" type="presParOf" srcId="{D952D181-211F-41EB-BCB4-67149F84AC96}" destId="{A991CFC9-A4B4-4D68-8E90-3ED862D9B9BE}" srcOrd="0" destOrd="0" presId="urn:microsoft.com/office/officeart/2016/7/layout/RepeatingBendingProcessNew"/>
    <dgm:cxn modelId="{4075BD0E-C296-4733-B35A-BA481C6277F3}" type="presParOf" srcId="{B42BF34A-C865-456F-A877-88D495EB1607}" destId="{3AFF67A1-B6D7-4357-A990-24B087B3ADA9}" srcOrd="6" destOrd="0" presId="urn:microsoft.com/office/officeart/2016/7/layout/RepeatingBendingProcessNew"/>
    <dgm:cxn modelId="{204F3729-29AA-4CB5-9C85-6562AB2B16ED}" type="presParOf" srcId="{B42BF34A-C865-456F-A877-88D495EB1607}" destId="{01AD5347-AD13-40F6-9B4D-9E6E96BC31C7}" srcOrd="7" destOrd="0" presId="urn:microsoft.com/office/officeart/2016/7/layout/RepeatingBendingProcessNew"/>
    <dgm:cxn modelId="{ED067945-9270-47E9-BE41-227E45F15E50}" type="presParOf" srcId="{01AD5347-AD13-40F6-9B4D-9E6E96BC31C7}" destId="{FA7108CE-AD4C-44B8-8AAB-5AC076CD9E6C}" srcOrd="0" destOrd="0" presId="urn:microsoft.com/office/officeart/2016/7/layout/RepeatingBendingProcessNew"/>
    <dgm:cxn modelId="{3F68FC44-D4B3-4BF9-A027-33ED56852C71}" type="presParOf" srcId="{B42BF34A-C865-456F-A877-88D495EB1607}" destId="{4B2F7569-6331-4352-AB82-584742053C8E}" srcOrd="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01657B-5ED9-4568-B3C2-A680317A0EC1}">
      <dsp:nvSpPr>
        <dsp:cNvPr id="0" name=""/>
        <dsp:cNvSpPr/>
      </dsp:nvSpPr>
      <dsp:spPr>
        <a:xfrm>
          <a:off x="0" y="4854"/>
          <a:ext cx="6620255" cy="10043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826F47-3236-4154-9C89-1B9E126561AE}">
      <dsp:nvSpPr>
        <dsp:cNvPr id="0" name=""/>
        <dsp:cNvSpPr/>
      </dsp:nvSpPr>
      <dsp:spPr>
        <a:xfrm>
          <a:off x="303814" y="230832"/>
          <a:ext cx="552929" cy="55238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0A4DC8-BCD4-4782-8551-E7991548F3DA}">
      <dsp:nvSpPr>
        <dsp:cNvPr id="0" name=""/>
        <dsp:cNvSpPr/>
      </dsp:nvSpPr>
      <dsp:spPr>
        <a:xfrm>
          <a:off x="1160557" y="4854"/>
          <a:ext cx="5389988" cy="1129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580" tIns="119580" rIns="119580" bIns="119580" numCol="1" spcCol="1270" anchor="ctr" anchorCtr="0">
          <a:noAutofit/>
        </a:bodyPr>
        <a:lstStyle/>
        <a:p>
          <a:pPr marL="0" lvl="0" indent="0" algn="l" defTabSz="622300">
            <a:lnSpc>
              <a:spcPct val="90000"/>
            </a:lnSpc>
            <a:spcBef>
              <a:spcPct val="0"/>
            </a:spcBef>
            <a:spcAft>
              <a:spcPct val="35000"/>
            </a:spcAft>
            <a:buNone/>
          </a:pPr>
          <a:r>
            <a:rPr lang="en-GB" sz="1400" kern="1200"/>
            <a:t>Vocally I am a Baritone, and while I have had little prior training to what I am receiving now It is a hobby of mine to create, produce and post music of my own, this is a very helpful skill and easily implemented into musical theatre.</a:t>
          </a:r>
          <a:endParaRPr lang="en-US" sz="1400" kern="1200"/>
        </a:p>
      </dsp:txBody>
      <dsp:txXfrm>
        <a:off x="1160557" y="4854"/>
        <a:ext cx="5389988" cy="1129886"/>
      </dsp:txXfrm>
    </dsp:sp>
    <dsp:sp modelId="{A6CE2B4D-56C2-4B9C-AD26-F4DD21EDCAC8}">
      <dsp:nvSpPr>
        <dsp:cNvPr id="0" name=""/>
        <dsp:cNvSpPr/>
      </dsp:nvSpPr>
      <dsp:spPr>
        <a:xfrm>
          <a:off x="0" y="1417213"/>
          <a:ext cx="6620255" cy="10043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9B2967-B335-49A1-AA2D-F535DE77DBB5}">
      <dsp:nvSpPr>
        <dsp:cNvPr id="0" name=""/>
        <dsp:cNvSpPr/>
      </dsp:nvSpPr>
      <dsp:spPr>
        <a:xfrm>
          <a:off x="303814" y="1643190"/>
          <a:ext cx="552929" cy="55238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41A156-ACDB-4591-81C9-B6D50490CC27}">
      <dsp:nvSpPr>
        <dsp:cNvPr id="0" name=""/>
        <dsp:cNvSpPr/>
      </dsp:nvSpPr>
      <dsp:spPr>
        <a:xfrm>
          <a:off x="1160557" y="1417213"/>
          <a:ext cx="5389988" cy="1129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580" tIns="119580" rIns="119580" bIns="119580" numCol="1" spcCol="1270" anchor="ctr" anchorCtr="0">
          <a:noAutofit/>
        </a:bodyPr>
        <a:lstStyle/>
        <a:p>
          <a:pPr marL="0" lvl="0" indent="0" algn="l" defTabSz="622300">
            <a:lnSpc>
              <a:spcPct val="90000"/>
            </a:lnSpc>
            <a:spcBef>
              <a:spcPct val="0"/>
            </a:spcBef>
            <a:spcAft>
              <a:spcPct val="35000"/>
            </a:spcAft>
            <a:buNone/>
          </a:pPr>
          <a:r>
            <a:rPr lang="en-GB" sz="1400" kern="1200"/>
            <a:t>I have taken a liking to Acting as a whole due to it being very interesting and appealing to me as a person and due to the fact I seem to learn and adapt to it at exponential rates.</a:t>
          </a:r>
          <a:endParaRPr lang="en-US" sz="1400" kern="1200"/>
        </a:p>
      </dsp:txBody>
      <dsp:txXfrm>
        <a:off x="1160557" y="1417213"/>
        <a:ext cx="5389988" cy="1129886"/>
      </dsp:txXfrm>
    </dsp:sp>
    <dsp:sp modelId="{F0FD2380-6A0F-4B2B-A466-16B2454D667E}">
      <dsp:nvSpPr>
        <dsp:cNvPr id="0" name=""/>
        <dsp:cNvSpPr/>
      </dsp:nvSpPr>
      <dsp:spPr>
        <a:xfrm>
          <a:off x="0" y="2829571"/>
          <a:ext cx="6620255" cy="10043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2BC336-D4B4-4973-8FD9-A533E4074924}">
      <dsp:nvSpPr>
        <dsp:cNvPr id="0" name=""/>
        <dsp:cNvSpPr/>
      </dsp:nvSpPr>
      <dsp:spPr>
        <a:xfrm>
          <a:off x="303814" y="3055549"/>
          <a:ext cx="552929" cy="55238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56F9FB-7708-4BD0-9600-4302C7A7E764}">
      <dsp:nvSpPr>
        <dsp:cNvPr id="0" name=""/>
        <dsp:cNvSpPr/>
      </dsp:nvSpPr>
      <dsp:spPr>
        <a:xfrm>
          <a:off x="1160557" y="2829571"/>
          <a:ext cx="5389988" cy="1129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580" tIns="119580" rIns="119580" bIns="119580" numCol="1" spcCol="1270" anchor="ctr" anchorCtr="0">
          <a:noAutofit/>
        </a:bodyPr>
        <a:lstStyle/>
        <a:p>
          <a:pPr marL="0" lvl="0" indent="0" algn="l" defTabSz="622300">
            <a:lnSpc>
              <a:spcPct val="90000"/>
            </a:lnSpc>
            <a:spcBef>
              <a:spcPct val="0"/>
            </a:spcBef>
            <a:spcAft>
              <a:spcPct val="35000"/>
            </a:spcAft>
            <a:buNone/>
          </a:pPr>
          <a:r>
            <a:rPr lang="en-GB" sz="1400" kern="1200"/>
            <a:t>I have learnt to dance at a basic level in the style of ballet, jazz and tap and I seem to excel in the prior two.</a:t>
          </a:r>
          <a:endParaRPr lang="en-US" sz="1400" kern="1200"/>
        </a:p>
      </dsp:txBody>
      <dsp:txXfrm>
        <a:off x="1160557" y="2829571"/>
        <a:ext cx="5389988" cy="1129886"/>
      </dsp:txXfrm>
    </dsp:sp>
    <dsp:sp modelId="{4210793C-77B4-4333-9E14-3E24B148D68C}">
      <dsp:nvSpPr>
        <dsp:cNvPr id="0" name=""/>
        <dsp:cNvSpPr/>
      </dsp:nvSpPr>
      <dsp:spPr>
        <a:xfrm>
          <a:off x="0" y="4241930"/>
          <a:ext cx="6620255" cy="10043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B0BD8C-22B9-4582-8459-DE9881BB5C73}">
      <dsp:nvSpPr>
        <dsp:cNvPr id="0" name=""/>
        <dsp:cNvSpPr/>
      </dsp:nvSpPr>
      <dsp:spPr>
        <a:xfrm>
          <a:off x="304111" y="4467907"/>
          <a:ext cx="552929" cy="55238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B97354-B645-4D2F-B83E-6BC04F4B0FEC}">
      <dsp:nvSpPr>
        <dsp:cNvPr id="0" name=""/>
        <dsp:cNvSpPr/>
      </dsp:nvSpPr>
      <dsp:spPr>
        <a:xfrm>
          <a:off x="1161151" y="4241930"/>
          <a:ext cx="5313960" cy="1129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580" tIns="119580" rIns="119580" bIns="119580" numCol="1" spcCol="1270" anchor="ctr" anchorCtr="0">
          <a:noAutofit/>
        </a:bodyPr>
        <a:lstStyle/>
        <a:p>
          <a:pPr marL="0" lvl="0" indent="0" algn="l" defTabSz="622300">
            <a:lnSpc>
              <a:spcPct val="90000"/>
            </a:lnSpc>
            <a:spcBef>
              <a:spcPct val="0"/>
            </a:spcBef>
            <a:spcAft>
              <a:spcPct val="35000"/>
            </a:spcAft>
            <a:buNone/>
          </a:pPr>
          <a:r>
            <a:rPr lang="en-GB" sz="1400" kern="1200"/>
            <a:t>Looking at personal transferable skills I possess I am extremely emotional intelligent within myself and other people. I also posses the skill of being able to work efficiently in groups, I am good at communicating and listening with team members and I shine at being able to fill any team roll that is needed.</a:t>
          </a:r>
          <a:endParaRPr lang="en-US" sz="1400" kern="1200"/>
        </a:p>
      </dsp:txBody>
      <dsp:txXfrm>
        <a:off x="1161151" y="4241930"/>
        <a:ext cx="5313960" cy="11298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89D89C-AD5A-49F2-B8DA-CFFDC8FC83F3}">
      <dsp:nvSpPr>
        <dsp:cNvPr id="0" name=""/>
        <dsp:cNvSpPr/>
      </dsp:nvSpPr>
      <dsp:spPr>
        <a:xfrm>
          <a:off x="579241" y="524121"/>
          <a:ext cx="877784" cy="87778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A04B48C-009A-4A06-9D80-93B5744A3B1A}">
      <dsp:nvSpPr>
        <dsp:cNvPr id="0" name=""/>
        <dsp:cNvSpPr/>
      </dsp:nvSpPr>
      <dsp:spPr>
        <a:xfrm>
          <a:off x="42817" y="1724506"/>
          <a:ext cx="195063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US" sz="1200" b="1" i="0" kern="1200" baseline="0"/>
            <a:t>Description:</a:t>
          </a:r>
          <a:r>
            <a:rPr lang="en-US" sz="1200" b="0" i="0" kern="1200" baseline="0"/>
            <a:t> This stage involves explaining what happened in the situation without adding interpretation or judgement. </a:t>
          </a:r>
          <a:endParaRPr lang="en-US" sz="1200" kern="1200"/>
        </a:p>
      </dsp:txBody>
      <dsp:txXfrm>
        <a:off x="42817" y="1724506"/>
        <a:ext cx="1950633" cy="720000"/>
      </dsp:txXfrm>
    </dsp:sp>
    <dsp:sp modelId="{0805AF3E-06DE-40AD-9587-BF129ED46D84}">
      <dsp:nvSpPr>
        <dsp:cNvPr id="0" name=""/>
        <dsp:cNvSpPr/>
      </dsp:nvSpPr>
      <dsp:spPr>
        <a:xfrm>
          <a:off x="2871235" y="524121"/>
          <a:ext cx="877784" cy="87778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00CF8A-21AD-4C29-8B07-FBCFA6DBD142}">
      <dsp:nvSpPr>
        <dsp:cNvPr id="0" name=""/>
        <dsp:cNvSpPr/>
      </dsp:nvSpPr>
      <dsp:spPr>
        <a:xfrm>
          <a:off x="2334811" y="1724506"/>
          <a:ext cx="195063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US" sz="1200" b="1" i="0" kern="1200" baseline="0"/>
            <a:t>Feelings:</a:t>
          </a:r>
          <a:r>
            <a:rPr lang="en-US" sz="1200" b="0" i="0" kern="1200" baseline="0"/>
            <a:t> This focuses on the thoughts and emotions experienced during the situation. </a:t>
          </a:r>
          <a:endParaRPr lang="en-US" sz="1200" kern="1200"/>
        </a:p>
      </dsp:txBody>
      <dsp:txXfrm>
        <a:off x="2334811" y="1724506"/>
        <a:ext cx="1950633" cy="720000"/>
      </dsp:txXfrm>
    </dsp:sp>
    <dsp:sp modelId="{05FF61D5-2A8F-4C21-B967-13796260B35A}">
      <dsp:nvSpPr>
        <dsp:cNvPr id="0" name=""/>
        <dsp:cNvSpPr/>
      </dsp:nvSpPr>
      <dsp:spPr>
        <a:xfrm>
          <a:off x="5163229" y="524121"/>
          <a:ext cx="877784" cy="87778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C73247-B27E-4254-9CFF-EC769D6F6DC3}">
      <dsp:nvSpPr>
        <dsp:cNvPr id="0" name=""/>
        <dsp:cNvSpPr/>
      </dsp:nvSpPr>
      <dsp:spPr>
        <a:xfrm>
          <a:off x="4626805" y="1724506"/>
          <a:ext cx="195063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US" sz="1200" b="1" i="0" kern="1200" baseline="0"/>
            <a:t>Evaluation</a:t>
          </a:r>
          <a:r>
            <a:rPr lang="en-US" sz="1200" b="0" i="0" kern="1200" baseline="0"/>
            <a:t> : This stage considers what went well and what did not go well. </a:t>
          </a:r>
          <a:endParaRPr lang="en-US" sz="1200" kern="1200"/>
        </a:p>
      </dsp:txBody>
      <dsp:txXfrm>
        <a:off x="4626805" y="1724506"/>
        <a:ext cx="1950633" cy="720000"/>
      </dsp:txXfrm>
    </dsp:sp>
    <dsp:sp modelId="{BB119448-24C6-4DBE-9CC6-DE3058301F50}">
      <dsp:nvSpPr>
        <dsp:cNvPr id="0" name=""/>
        <dsp:cNvSpPr/>
      </dsp:nvSpPr>
      <dsp:spPr>
        <a:xfrm>
          <a:off x="579241" y="2932165"/>
          <a:ext cx="877784" cy="87778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91BD2D-9AE5-4215-9DBE-01C68A145D95}">
      <dsp:nvSpPr>
        <dsp:cNvPr id="0" name=""/>
        <dsp:cNvSpPr/>
      </dsp:nvSpPr>
      <dsp:spPr>
        <a:xfrm>
          <a:off x="42817" y="4132550"/>
          <a:ext cx="195063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US" sz="1200" b="1" i="0" kern="1200" baseline="0"/>
            <a:t>Analysis:</a:t>
          </a:r>
          <a:r>
            <a:rPr lang="en-US" sz="1200" b="0" i="0" kern="1200" baseline="0"/>
            <a:t> This involves making sense of the situation by exploring why things happened the way they did. </a:t>
          </a:r>
          <a:endParaRPr lang="en-US" sz="1200" kern="1200"/>
        </a:p>
      </dsp:txBody>
      <dsp:txXfrm>
        <a:off x="42817" y="4132550"/>
        <a:ext cx="1950633" cy="720000"/>
      </dsp:txXfrm>
    </dsp:sp>
    <dsp:sp modelId="{1555E08B-CF2F-4521-98A2-F00EE415658E}">
      <dsp:nvSpPr>
        <dsp:cNvPr id="0" name=""/>
        <dsp:cNvSpPr/>
      </dsp:nvSpPr>
      <dsp:spPr>
        <a:xfrm>
          <a:off x="2871235" y="2932165"/>
          <a:ext cx="877784" cy="87778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D06946-502B-41AD-A643-BF57162049CB}">
      <dsp:nvSpPr>
        <dsp:cNvPr id="0" name=""/>
        <dsp:cNvSpPr/>
      </dsp:nvSpPr>
      <dsp:spPr>
        <a:xfrm>
          <a:off x="2334811" y="4132550"/>
          <a:ext cx="195063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US" sz="1200" b="1" i="0" kern="1200" baseline="0"/>
            <a:t>Conclusion:</a:t>
          </a:r>
          <a:r>
            <a:rPr lang="en-US" sz="1200" b="0" i="0" kern="1200" baseline="0"/>
            <a:t> This stage reflects on what could have been done differently and what has been learned. </a:t>
          </a:r>
          <a:endParaRPr lang="en-US" sz="1200" kern="1200"/>
        </a:p>
      </dsp:txBody>
      <dsp:txXfrm>
        <a:off x="2334811" y="4132550"/>
        <a:ext cx="1950633" cy="720000"/>
      </dsp:txXfrm>
    </dsp:sp>
    <dsp:sp modelId="{A5ECA558-1320-4995-A09C-6F51D9539A92}">
      <dsp:nvSpPr>
        <dsp:cNvPr id="0" name=""/>
        <dsp:cNvSpPr/>
      </dsp:nvSpPr>
      <dsp:spPr>
        <a:xfrm>
          <a:off x="5163229" y="2932165"/>
          <a:ext cx="877784" cy="87778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4784A1-B51F-4E9F-ADE2-827EF50B909A}">
      <dsp:nvSpPr>
        <dsp:cNvPr id="0" name=""/>
        <dsp:cNvSpPr/>
      </dsp:nvSpPr>
      <dsp:spPr>
        <a:xfrm>
          <a:off x="4626805" y="4132550"/>
          <a:ext cx="195063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US" sz="1200" b="1" i="0" kern="1200" baseline="0"/>
            <a:t>Action Plan: </a:t>
          </a:r>
          <a:r>
            <a:rPr lang="en-US" sz="1200" b="0" i="0" kern="1200" baseline="0"/>
            <a:t>This identifies how you would approach a similar situation in the future to improve outcomes. </a:t>
          </a:r>
          <a:endParaRPr lang="en-US" sz="1200" kern="1200"/>
        </a:p>
      </dsp:txBody>
      <dsp:txXfrm>
        <a:off x="4626805" y="4132550"/>
        <a:ext cx="1950633"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470DBE-ACFF-4808-A368-61233B075D90}">
      <dsp:nvSpPr>
        <dsp:cNvPr id="0" name=""/>
        <dsp:cNvSpPr/>
      </dsp:nvSpPr>
      <dsp:spPr>
        <a:xfrm>
          <a:off x="3035096" y="670600"/>
          <a:ext cx="515862" cy="91440"/>
        </a:xfrm>
        <a:custGeom>
          <a:avLst/>
          <a:gdLst/>
          <a:ahLst/>
          <a:cxnLst/>
          <a:rect l="0" t="0" r="0" b="0"/>
          <a:pathLst>
            <a:path>
              <a:moveTo>
                <a:pt x="0" y="45720"/>
              </a:moveTo>
              <a:lnTo>
                <a:pt x="515862"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79366" y="713588"/>
        <a:ext cx="27323" cy="5464"/>
      </dsp:txXfrm>
    </dsp:sp>
    <dsp:sp modelId="{81D6C966-E27E-409E-9EDB-E6A5B025645B}">
      <dsp:nvSpPr>
        <dsp:cNvPr id="0" name=""/>
        <dsp:cNvSpPr/>
      </dsp:nvSpPr>
      <dsp:spPr>
        <a:xfrm>
          <a:off x="660975" y="3544"/>
          <a:ext cx="2375921" cy="142555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6422" tIns="122206" rIns="116422" bIns="122206" numCol="1" spcCol="1270" anchor="ctr" anchorCtr="0">
          <a:noAutofit/>
        </a:bodyPr>
        <a:lstStyle/>
        <a:p>
          <a:pPr marL="0" lvl="0" indent="0" algn="ctr" defTabSz="666750">
            <a:lnSpc>
              <a:spcPct val="90000"/>
            </a:lnSpc>
            <a:spcBef>
              <a:spcPct val="0"/>
            </a:spcBef>
            <a:spcAft>
              <a:spcPct val="35000"/>
            </a:spcAft>
            <a:buNone/>
          </a:pPr>
          <a:r>
            <a:rPr lang="en-US" sz="1500" b="1" i="0" kern="1200" baseline="0"/>
            <a:t>Set clear priorities:</a:t>
          </a:r>
          <a:r>
            <a:rPr lang="en-US" sz="1500" b="0" i="0" kern="1200" baseline="0"/>
            <a:t> At the start of each week, list tasks and rank them by urgency and importance. </a:t>
          </a:r>
          <a:endParaRPr lang="en-US" sz="1500" kern="1200"/>
        </a:p>
      </dsp:txBody>
      <dsp:txXfrm>
        <a:off x="660975" y="3544"/>
        <a:ext cx="2375921" cy="1425553"/>
      </dsp:txXfrm>
    </dsp:sp>
    <dsp:sp modelId="{6D73470E-990B-4532-9EF3-EE1B1440908E}">
      <dsp:nvSpPr>
        <dsp:cNvPr id="0" name=""/>
        <dsp:cNvSpPr/>
      </dsp:nvSpPr>
      <dsp:spPr>
        <a:xfrm>
          <a:off x="1848935" y="1427297"/>
          <a:ext cx="2922384" cy="515862"/>
        </a:xfrm>
        <a:custGeom>
          <a:avLst/>
          <a:gdLst/>
          <a:ahLst/>
          <a:cxnLst/>
          <a:rect l="0" t="0" r="0" b="0"/>
          <a:pathLst>
            <a:path>
              <a:moveTo>
                <a:pt x="2922384" y="0"/>
              </a:moveTo>
              <a:lnTo>
                <a:pt x="2922384" y="275031"/>
              </a:lnTo>
              <a:lnTo>
                <a:pt x="0" y="275031"/>
              </a:lnTo>
              <a:lnTo>
                <a:pt x="0" y="515862"/>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35802" y="1682496"/>
        <a:ext cx="148651" cy="5464"/>
      </dsp:txXfrm>
    </dsp:sp>
    <dsp:sp modelId="{0408CCFB-5957-4DE4-BC70-1869E7FC080D}">
      <dsp:nvSpPr>
        <dsp:cNvPr id="0" name=""/>
        <dsp:cNvSpPr/>
      </dsp:nvSpPr>
      <dsp:spPr>
        <a:xfrm>
          <a:off x="3583359" y="3544"/>
          <a:ext cx="2375921" cy="142555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6422" tIns="122206" rIns="116422" bIns="122206" numCol="1" spcCol="1270" anchor="ctr" anchorCtr="0">
          <a:noAutofit/>
        </a:bodyPr>
        <a:lstStyle/>
        <a:p>
          <a:pPr marL="0" lvl="0" indent="0" algn="ctr" defTabSz="666750">
            <a:lnSpc>
              <a:spcPct val="90000"/>
            </a:lnSpc>
            <a:spcBef>
              <a:spcPct val="0"/>
            </a:spcBef>
            <a:spcAft>
              <a:spcPct val="35000"/>
            </a:spcAft>
            <a:buNone/>
          </a:pPr>
          <a:r>
            <a:rPr lang="en-US" sz="1500" b="1" i="0" kern="1200" baseline="0"/>
            <a:t>Use a schedule: </a:t>
          </a:r>
          <a:r>
            <a:rPr lang="en-US" sz="1500" b="0" i="0" kern="1200" baseline="0"/>
            <a:t>Plan your days using a timetable or digital calendar, allocating specific time slots for study, rehearsals, and rest. </a:t>
          </a:r>
          <a:endParaRPr lang="en-US" sz="1500" kern="1200"/>
        </a:p>
      </dsp:txBody>
      <dsp:txXfrm>
        <a:off x="3583359" y="3544"/>
        <a:ext cx="2375921" cy="1425553"/>
      </dsp:txXfrm>
    </dsp:sp>
    <dsp:sp modelId="{36199F95-436B-4E1A-8F50-51585098D7CD}">
      <dsp:nvSpPr>
        <dsp:cNvPr id="0" name=""/>
        <dsp:cNvSpPr/>
      </dsp:nvSpPr>
      <dsp:spPr>
        <a:xfrm>
          <a:off x="3035096" y="2642616"/>
          <a:ext cx="515862" cy="91440"/>
        </a:xfrm>
        <a:custGeom>
          <a:avLst/>
          <a:gdLst/>
          <a:ahLst/>
          <a:cxnLst/>
          <a:rect l="0" t="0" r="0" b="0"/>
          <a:pathLst>
            <a:path>
              <a:moveTo>
                <a:pt x="0" y="45720"/>
              </a:moveTo>
              <a:lnTo>
                <a:pt x="515862" y="45720"/>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79366" y="2685603"/>
        <a:ext cx="27323" cy="5464"/>
      </dsp:txXfrm>
    </dsp:sp>
    <dsp:sp modelId="{37041CBA-E89A-465C-A1D8-FFF9EB8EB796}">
      <dsp:nvSpPr>
        <dsp:cNvPr id="0" name=""/>
        <dsp:cNvSpPr/>
      </dsp:nvSpPr>
      <dsp:spPr>
        <a:xfrm>
          <a:off x="660975" y="1975559"/>
          <a:ext cx="2375921" cy="142555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6422" tIns="122206" rIns="116422" bIns="122206" numCol="1" spcCol="1270" anchor="ctr" anchorCtr="0">
          <a:noAutofit/>
        </a:bodyPr>
        <a:lstStyle/>
        <a:p>
          <a:pPr marL="0" lvl="0" indent="0" algn="ctr" defTabSz="666750">
            <a:lnSpc>
              <a:spcPct val="90000"/>
            </a:lnSpc>
            <a:spcBef>
              <a:spcPct val="0"/>
            </a:spcBef>
            <a:spcAft>
              <a:spcPct val="35000"/>
            </a:spcAft>
            <a:buNone/>
          </a:pPr>
          <a:r>
            <a:rPr lang="en-US" sz="1500" b="1" i="0" kern="1200" baseline="0"/>
            <a:t>Break tasks down:</a:t>
          </a:r>
          <a:r>
            <a:rPr lang="en-US" sz="1500" b="0" i="0" kern="1200" baseline="0"/>
            <a:t> Divide larger assignments into smaller, manageable steps with mini-deadlines. </a:t>
          </a:r>
          <a:endParaRPr lang="en-US" sz="1500" kern="1200"/>
        </a:p>
      </dsp:txBody>
      <dsp:txXfrm>
        <a:off x="660975" y="1975559"/>
        <a:ext cx="2375921" cy="1425553"/>
      </dsp:txXfrm>
    </dsp:sp>
    <dsp:sp modelId="{02F6F46E-C834-47F0-94C8-A9BCF6FE99DF}">
      <dsp:nvSpPr>
        <dsp:cNvPr id="0" name=""/>
        <dsp:cNvSpPr/>
      </dsp:nvSpPr>
      <dsp:spPr>
        <a:xfrm>
          <a:off x="1848935" y="3399312"/>
          <a:ext cx="2922384" cy="515862"/>
        </a:xfrm>
        <a:custGeom>
          <a:avLst/>
          <a:gdLst/>
          <a:ahLst/>
          <a:cxnLst/>
          <a:rect l="0" t="0" r="0" b="0"/>
          <a:pathLst>
            <a:path>
              <a:moveTo>
                <a:pt x="2922384" y="0"/>
              </a:moveTo>
              <a:lnTo>
                <a:pt x="2922384" y="275031"/>
              </a:lnTo>
              <a:lnTo>
                <a:pt x="0" y="275031"/>
              </a:lnTo>
              <a:lnTo>
                <a:pt x="0" y="515862"/>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35802" y="3654511"/>
        <a:ext cx="148651" cy="5464"/>
      </dsp:txXfrm>
    </dsp:sp>
    <dsp:sp modelId="{80A3EE1B-8695-4BFE-94FE-276FA6330B22}">
      <dsp:nvSpPr>
        <dsp:cNvPr id="0" name=""/>
        <dsp:cNvSpPr/>
      </dsp:nvSpPr>
      <dsp:spPr>
        <a:xfrm>
          <a:off x="3583359" y="1975559"/>
          <a:ext cx="2375921" cy="142555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6422" tIns="122206" rIns="116422" bIns="122206" numCol="1" spcCol="1270" anchor="ctr" anchorCtr="0">
          <a:noAutofit/>
        </a:bodyPr>
        <a:lstStyle/>
        <a:p>
          <a:pPr marL="0" lvl="0" indent="0" algn="ctr" defTabSz="666750">
            <a:lnSpc>
              <a:spcPct val="90000"/>
            </a:lnSpc>
            <a:spcBef>
              <a:spcPct val="0"/>
            </a:spcBef>
            <a:spcAft>
              <a:spcPct val="35000"/>
            </a:spcAft>
            <a:buNone/>
          </a:pPr>
          <a:r>
            <a:rPr lang="en-US" sz="1500" b="1" i="0" kern="1200" baseline="0"/>
            <a:t>Avoid procrastination:</a:t>
          </a:r>
          <a:r>
            <a:rPr lang="en-US" sz="1500" b="0" i="0" kern="1200" baseline="0"/>
            <a:t> Use techniques like working in short focused intervals (e.g. 25 minutes) followed by breaks. </a:t>
          </a:r>
          <a:endParaRPr lang="en-US" sz="1500" kern="1200"/>
        </a:p>
      </dsp:txBody>
      <dsp:txXfrm>
        <a:off x="3583359" y="1975559"/>
        <a:ext cx="2375921" cy="1425553"/>
      </dsp:txXfrm>
    </dsp:sp>
    <dsp:sp modelId="{D161AF5A-FE0A-4813-BF55-3CF0BB0AE38C}">
      <dsp:nvSpPr>
        <dsp:cNvPr id="0" name=""/>
        <dsp:cNvSpPr/>
      </dsp:nvSpPr>
      <dsp:spPr>
        <a:xfrm>
          <a:off x="660975" y="3947574"/>
          <a:ext cx="2375921" cy="142555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6422" tIns="122206" rIns="116422" bIns="122206" numCol="1" spcCol="1270" anchor="ctr" anchorCtr="0">
          <a:noAutofit/>
        </a:bodyPr>
        <a:lstStyle/>
        <a:p>
          <a:pPr marL="0" lvl="0" indent="0" algn="ctr" defTabSz="666750">
            <a:lnSpc>
              <a:spcPct val="90000"/>
            </a:lnSpc>
            <a:spcBef>
              <a:spcPct val="0"/>
            </a:spcBef>
            <a:spcAft>
              <a:spcPct val="35000"/>
            </a:spcAft>
            <a:buNone/>
          </a:pPr>
          <a:r>
            <a:rPr lang="en-US" sz="1500" b="1" i="0" kern="1200" baseline="0"/>
            <a:t>Review progress regularly:</a:t>
          </a:r>
          <a:r>
            <a:rPr lang="en-US" sz="1500" b="0" i="0" kern="1200" baseline="0"/>
            <a:t> At the end of each week, reflect on what was completed and adjust your plan if needed. </a:t>
          </a:r>
          <a:endParaRPr lang="en-US" sz="1500" kern="1200"/>
        </a:p>
      </dsp:txBody>
      <dsp:txXfrm>
        <a:off x="660975" y="3947574"/>
        <a:ext cx="2375921" cy="142555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C7840A-DD37-4E14-BC50-037BFC1D34FF}">
      <dsp:nvSpPr>
        <dsp:cNvPr id="0" name=""/>
        <dsp:cNvSpPr/>
      </dsp:nvSpPr>
      <dsp:spPr>
        <a:xfrm>
          <a:off x="3476057" y="649803"/>
          <a:ext cx="502621" cy="91440"/>
        </a:xfrm>
        <a:custGeom>
          <a:avLst/>
          <a:gdLst/>
          <a:ahLst/>
          <a:cxnLst/>
          <a:rect l="0" t="0" r="0" b="0"/>
          <a:pathLst>
            <a:path>
              <a:moveTo>
                <a:pt x="0" y="45720"/>
              </a:moveTo>
              <a:lnTo>
                <a:pt x="502621"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14037" y="692857"/>
        <a:ext cx="26661" cy="5332"/>
      </dsp:txXfrm>
    </dsp:sp>
    <dsp:sp modelId="{34D00839-64E2-49C0-B92C-C4377F9547CD}">
      <dsp:nvSpPr>
        <dsp:cNvPr id="0" name=""/>
        <dsp:cNvSpPr/>
      </dsp:nvSpPr>
      <dsp:spPr>
        <a:xfrm>
          <a:off x="1159505" y="17"/>
          <a:ext cx="2318352" cy="1391011"/>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601" tIns="119244" rIns="113601" bIns="119244" numCol="1" spcCol="1270" anchor="ctr" anchorCtr="0">
          <a:noAutofit/>
        </a:bodyPr>
        <a:lstStyle/>
        <a:p>
          <a:pPr marL="0" lvl="0" indent="0" algn="ctr" defTabSz="622300">
            <a:lnSpc>
              <a:spcPct val="90000"/>
            </a:lnSpc>
            <a:spcBef>
              <a:spcPct val="0"/>
            </a:spcBef>
            <a:spcAft>
              <a:spcPct val="35000"/>
            </a:spcAft>
            <a:buNone/>
          </a:pPr>
          <a:r>
            <a:rPr lang="en-US" sz="1400" b="1" i="0" kern="1200" baseline="0"/>
            <a:t>Revise the basics:</a:t>
          </a:r>
          <a:r>
            <a:rPr lang="en-US" sz="1400" b="0" i="0" kern="1200" baseline="0"/>
            <a:t> Regularly review key punctuation rules (e.g. commas, full stops, apostrophes). </a:t>
          </a:r>
          <a:endParaRPr lang="en-US" sz="1400" kern="1200"/>
        </a:p>
      </dsp:txBody>
      <dsp:txXfrm>
        <a:off x="1159505" y="17"/>
        <a:ext cx="2318352" cy="1391011"/>
      </dsp:txXfrm>
    </dsp:sp>
    <dsp:sp modelId="{008F646B-371C-4B0E-B145-2171DD7F1016}">
      <dsp:nvSpPr>
        <dsp:cNvPr id="0" name=""/>
        <dsp:cNvSpPr/>
      </dsp:nvSpPr>
      <dsp:spPr>
        <a:xfrm>
          <a:off x="2318681" y="1389229"/>
          <a:ext cx="2851573" cy="502621"/>
        </a:xfrm>
        <a:custGeom>
          <a:avLst/>
          <a:gdLst/>
          <a:ahLst/>
          <a:cxnLst/>
          <a:rect l="0" t="0" r="0" b="0"/>
          <a:pathLst>
            <a:path>
              <a:moveTo>
                <a:pt x="2851573" y="0"/>
              </a:moveTo>
              <a:lnTo>
                <a:pt x="2851573" y="268410"/>
              </a:lnTo>
              <a:lnTo>
                <a:pt x="0" y="268410"/>
              </a:lnTo>
              <a:lnTo>
                <a:pt x="0" y="502621"/>
              </a:lnTo>
            </a:path>
          </a:pathLst>
        </a:custGeom>
        <a:noFill/>
        <a:ln w="12700" cap="flat" cmpd="sng" algn="ctr">
          <a:solidFill>
            <a:schemeClr val="accent2">
              <a:hueOff val="-3456336"/>
              <a:satOff val="-6803"/>
              <a:lumOff val="4248"/>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71943" y="1637873"/>
        <a:ext cx="145049" cy="5332"/>
      </dsp:txXfrm>
    </dsp:sp>
    <dsp:sp modelId="{2B3CC557-0D3A-491F-B8D7-BE008A1A776D}">
      <dsp:nvSpPr>
        <dsp:cNvPr id="0" name=""/>
        <dsp:cNvSpPr/>
      </dsp:nvSpPr>
      <dsp:spPr>
        <a:xfrm>
          <a:off x="4011078" y="17"/>
          <a:ext cx="2318352" cy="1391011"/>
        </a:xfrm>
        <a:prstGeom prst="rect">
          <a:avLst/>
        </a:prstGeom>
        <a:solidFill>
          <a:schemeClr val="accent2">
            <a:hueOff val="-2592252"/>
            <a:satOff val="-5102"/>
            <a:lumOff val="318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601" tIns="119244" rIns="113601" bIns="119244" numCol="1" spcCol="1270" anchor="ctr" anchorCtr="0">
          <a:noAutofit/>
        </a:bodyPr>
        <a:lstStyle/>
        <a:p>
          <a:pPr marL="0" lvl="0" indent="0" algn="ctr" defTabSz="622300">
            <a:lnSpc>
              <a:spcPct val="90000"/>
            </a:lnSpc>
            <a:spcBef>
              <a:spcPct val="0"/>
            </a:spcBef>
            <a:spcAft>
              <a:spcPct val="35000"/>
            </a:spcAft>
            <a:buNone/>
          </a:pPr>
          <a:r>
            <a:rPr lang="en-US" sz="1400" b="1" i="0" kern="1200" baseline="0"/>
            <a:t>Proofread work carefully: </a:t>
          </a:r>
          <a:r>
            <a:rPr lang="en-US" sz="1400" b="0" i="0" kern="1200" baseline="0"/>
            <a:t> Leave time to check your writing specifically for punctuation errors before submitting. </a:t>
          </a:r>
          <a:endParaRPr lang="en-US" sz="1400" kern="1200"/>
        </a:p>
      </dsp:txBody>
      <dsp:txXfrm>
        <a:off x="4011078" y="17"/>
        <a:ext cx="2318352" cy="1391011"/>
      </dsp:txXfrm>
    </dsp:sp>
    <dsp:sp modelId="{D952D181-211F-41EB-BCB4-67149F84AC96}">
      <dsp:nvSpPr>
        <dsp:cNvPr id="0" name=""/>
        <dsp:cNvSpPr/>
      </dsp:nvSpPr>
      <dsp:spPr>
        <a:xfrm>
          <a:off x="3476057" y="2574036"/>
          <a:ext cx="502621" cy="91440"/>
        </a:xfrm>
        <a:custGeom>
          <a:avLst/>
          <a:gdLst/>
          <a:ahLst/>
          <a:cxnLst/>
          <a:rect l="0" t="0" r="0" b="0"/>
          <a:pathLst>
            <a:path>
              <a:moveTo>
                <a:pt x="0" y="45720"/>
              </a:moveTo>
              <a:lnTo>
                <a:pt x="502621" y="45720"/>
              </a:lnTo>
            </a:path>
          </a:pathLst>
        </a:custGeom>
        <a:noFill/>
        <a:ln w="12700" cap="flat" cmpd="sng" algn="ctr">
          <a:solidFill>
            <a:schemeClr val="accent2">
              <a:hueOff val="-6912672"/>
              <a:satOff val="-13605"/>
              <a:lumOff val="849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14037" y="2617089"/>
        <a:ext cx="26661" cy="5332"/>
      </dsp:txXfrm>
    </dsp:sp>
    <dsp:sp modelId="{4A962001-4D1F-4FCC-A24D-EA9AB6F2C37C}">
      <dsp:nvSpPr>
        <dsp:cNvPr id="0" name=""/>
        <dsp:cNvSpPr/>
      </dsp:nvSpPr>
      <dsp:spPr>
        <a:xfrm>
          <a:off x="1159505" y="1924250"/>
          <a:ext cx="2318352" cy="1391011"/>
        </a:xfrm>
        <a:prstGeom prst="rect">
          <a:avLst/>
        </a:prstGeom>
        <a:solidFill>
          <a:schemeClr val="accent2">
            <a:hueOff val="-5184504"/>
            <a:satOff val="-10204"/>
            <a:lumOff val="637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601" tIns="119244" rIns="113601" bIns="119244" numCol="1" spcCol="1270" anchor="ctr" anchorCtr="0">
          <a:noAutofit/>
        </a:bodyPr>
        <a:lstStyle/>
        <a:p>
          <a:pPr marL="0" lvl="0" indent="0" algn="ctr" defTabSz="622300">
            <a:lnSpc>
              <a:spcPct val="90000"/>
            </a:lnSpc>
            <a:spcBef>
              <a:spcPct val="0"/>
            </a:spcBef>
            <a:spcAft>
              <a:spcPct val="35000"/>
            </a:spcAft>
            <a:buNone/>
          </a:pPr>
          <a:r>
            <a:rPr lang="en-US" sz="1400" b="1" i="0" kern="1200" baseline="0"/>
            <a:t>Use tools for support:</a:t>
          </a:r>
          <a:r>
            <a:rPr lang="en-US" sz="1400" b="0" i="0" kern="1200" baseline="0"/>
            <a:t> Use spellcheck or grammar tools to identify mistakes and learn from them. </a:t>
          </a:r>
          <a:endParaRPr lang="en-US" sz="1400" kern="1200"/>
        </a:p>
      </dsp:txBody>
      <dsp:txXfrm>
        <a:off x="1159505" y="1924250"/>
        <a:ext cx="2318352" cy="1391011"/>
      </dsp:txXfrm>
    </dsp:sp>
    <dsp:sp modelId="{01AD5347-AD13-40F6-9B4D-9E6E96BC31C7}">
      <dsp:nvSpPr>
        <dsp:cNvPr id="0" name=""/>
        <dsp:cNvSpPr/>
      </dsp:nvSpPr>
      <dsp:spPr>
        <a:xfrm>
          <a:off x="2318681" y="3313461"/>
          <a:ext cx="2851573" cy="502621"/>
        </a:xfrm>
        <a:custGeom>
          <a:avLst/>
          <a:gdLst/>
          <a:ahLst/>
          <a:cxnLst/>
          <a:rect l="0" t="0" r="0" b="0"/>
          <a:pathLst>
            <a:path>
              <a:moveTo>
                <a:pt x="2851573" y="0"/>
              </a:moveTo>
              <a:lnTo>
                <a:pt x="2851573" y="268410"/>
              </a:lnTo>
              <a:lnTo>
                <a:pt x="0" y="268410"/>
              </a:lnTo>
              <a:lnTo>
                <a:pt x="0" y="502621"/>
              </a:lnTo>
            </a:path>
          </a:pathLst>
        </a:custGeom>
        <a:noFill/>
        <a:ln w="12700" cap="flat" cmpd="sng" algn="ctr">
          <a:solidFill>
            <a:schemeClr val="accent2">
              <a:hueOff val="-10369007"/>
              <a:satOff val="-20408"/>
              <a:lumOff val="1274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71943" y="3562106"/>
        <a:ext cx="145049" cy="5332"/>
      </dsp:txXfrm>
    </dsp:sp>
    <dsp:sp modelId="{3AFF67A1-B6D7-4357-A990-24B087B3ADA9}">
      <dsp:nvSpPr>
        <dsp:cNvPr id="0" name=""/>
        <dsp:cNvSpPr/>
      </dsp:nvSpPr>
      <dsp:spPr>
        <a:xfrm>
          <a:off x="4011078" y="1924250"/>
          <a:ext cx="2318352" cy="1391011"/>
        </a:xfrm>
        <a:prstGeom prst="rect">
          <a:avLst/>
        </a:prstGeom>
        <a:solidFill>
          <a:schemeClr val="accent2">
            <a:hueOff val="-7776756"/>
            <a:satOff val="-15306"/>
            <a:lumOff val="955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601" tIns="119244" rIns="113601" bIns="119244" numCol="1" spcCol="1270" anchor="ctr" anchorCtr="0">
          <a:noAutofit/>
        </a:bodyPr>
        <a:lstStyle/>
        <a:p>
          <a:pPr marL="0" lvl="0" indent="0" algn="ctr" defTabSz="622300">
            <a:lnSpc>
              <a:spcPct val="90000"/>
            </a:lnSpc>
            <a:spcBef>
              <a:spcPct val="0"/>
            </a:spcBef>
            <a:spcAft>
              <a:spcPct val="35000"/>
            </a:spcAft>
            <a:buNone/>
          </a:pPr>
          <a:r>
            <a:rPr lang="en-US" sz="1400" b="1" i="0" kern="1200" baseline="0"/>
            <a:t>Practice consistently:</a:t>
          </a:r>
          <a:r>
            <a:rPr lang="en-US" sz="1400" b="0" i="0" kern="1200" baseline="0"/>
            <a:t> Complete short writing exercises focusing on correct punctuation. </a:t>
          </a:r>
          <a:endParaRPr lang="en-US" sz="1400" kern="1200"/>
        </a:p>
      </dsp:txBody>
      <dsp:txXfrm>
        <a:off x="4011078" y="1924250"/>
        <a:ext cx="2318352" cy="1391011"/>
      </dsp:txXfrm>
    </dsp:sp>
    <dsp:sp modelId="{4B2F7569-6331-4352-AB82-584742053C8E}">
      <dsp:nvSpPr>
        <dsp:cNvPr id="0" name=""/>
        <dsp:cNvSpPr/>
      </dsp:nvSpPr>
      <dsp:spPr>
        <a:xfrm>
          <a:off x="1159505" y="3848482"/>
          <a:ext cx="2318352" cy="1391011"/>
        </a:xfrm>
        <a:prstGeom prst="rect">
          <a:avLst/>
        </a:prstGeom>
        <a:solidFill>
          <a:schemeClr val="accent2">
            <a:hueOff val="-10369007"/>
            <a:satOff val="-20408"/>
            <a:lumOff val="1274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601" tIns="119244" rIns="113601" bIns="119244" numCol="1" spcCol="1270" anchor="ctr" anchorCtr="0">
          <a:noAutofit/>
        </a:bodyPr>
        <a:lstStyle/>
        <a:p>
          <a:pPr marL="0" lvl="0" indent="0" algn="ctr" defTabSz="622300">
            <a:lnSpc>
              <a:spcPct val="90000"/>
            </a:lnSpc>
            <a:spcBef>
              <a:spcPct val="0"/>
            </a:spcBef>
            <a:spcAft>
              <a:spcPct val="35000"/>
            </a:spcAft>
            <a:buNone/>
          </a:pPr>
          <a:r>
            <a:rPr lang="en-US" sz="1400" b="1" i="0" kern="1200" baseline="0"/>
            <a:t>Seek feedback:</a:t>
          </a:r>
          <a:r>
            <a:rPr lang="en-US" sz="1400" b="0" i="0" kern="1200" baseline="0"/>
            <a:t> Ask tutors or peers to highlight punctuation errors so you can understand and improve. </a:t>
          </a:r>
          <a:endParaRPr lang="en-US" sz="1400" kern="1200"/>
        </a:p>
      </dsp:txBody>
      <dsp:txXfrm>
        <a:off x="1159505" y="3848482"/>
        <a:ext cx="2318352" cy="139101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3/30/2026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9046322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3/30/2026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687793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3/30/2026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232908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3/30/2026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0609850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3/30/2026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7113698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3/30/2026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209250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3/30/2026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5243350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3/30/2026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1833203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3/30/2026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4958567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3/30/2026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4319534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3/30/2026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677905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3/30/2026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190313407"/>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55" r:id="rId6"/>
    <p:sldLayoutId id="2147483751" r:id="rId7"/>
    <p:sldLayoutId id="2147483752" r:id="rId8"/>
    <p:sldLayoutId id="2147483753" r:id="rId9"/>
    <p:sldLayoutId id="2147483754" r:id="rId10"/>
    <p:sldLayoutId id="2147483756"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sv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2" Type="http://schemas.openxmlformats.org/officeDocument/2006/relationships/image" Target="../media/image14.sv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prospects.ac.uk/jobs-and-work-experience/job-sectors/creative-arts-and-design/7-skills-you-need-to-succeed-in-performing-arts" TargetMode="External"/><Relationship Id="rId2" Type="http://schemas.openxmlformats.org/officeDocument/2006/relationships/hyperlink" Target="https://mc-55b3d54b-137a-4a07-a480-8220-cd.azurewebsites.net/insights/articles/2023/01/teaching-adaptability-through-the-performing-arts?" TargetMode="External"/><Relationship Id="rId1" Type="http://schemas.openxmlformats.org/officeDocument/2006/relationships/slideLayout" Target="../slideLayouts/slideLayout2.xml"/><Relationship Id="rId4" Type="http://schemas.openxmlformats.org/officeDocument/2006/relationships/hyperlink" Target="https://www.frontiersin.org/journals/psychology/articles/10.3389/fpsyg.2017.0147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4" name="Picture 3">
            <a:extLst>
              <a:ext uri="{FF2B5EF4-FFF2-40B4-BE49-F238E27FC236}">
                <a16:creationId xmlns:a16="http://schemas.microsoft.com/office/drawing/2014/main" id="{BD0E4CF9-F62E-F686-7BA2-13BD4ED4AFA9}"/>
              </a:ext>
            </a:extLst>
          </p:cNvPr>
          <p:cNvPicPr>
            <a:picLocks noChangeAspect="1"/>
          </p:cNvPicPr>
          <p:nvPr/>
        </p:nvPicPr>
        <p:blipFill>
          <a:blip r:embed="rId2"/>
          <a:srcRect t="14360" r="9091" b="9031"/>
          <a:stretch>
            <a:fillRect/>
          </a:stretch>
        </p:blipFill>
        <p:spPr>
          <a:xfrm>
            <a:off x="20" y="10"/>
            <a:ext cx="12191979" cy="6857990"/>
          </a:xfrm>
          <a:prstGeom prst="rect">
            <a:avLst/>
          </a:prstGeom>
        </p:spPr>
      </p:pic>
      <p:sp>
        <p:nvSpPr>
          <p:cNvPr id="20" name="Rectangle 19">
            <a:extLst>
              <a:ext uri="{FF2B5EF4-FFF2-40B4-BE49-F238E27FC236}">
                <a16:creationId xmlns:a16="http://schemas.microsoft.com/office/drawing/2014/main" id="{912025B4-7337-735E-4DC9-E634D20119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3183" y="173181"/>
            <a:ext cx="6858002" cy="6511640"/>
          </a:xfrm>
          <a:prstGeom prst="rect">
            <a:avLst/>
          </a:prstGeom>
          <a:gradFill>
            <a:gsLst>
              <a:gs pos="0">
                <a:schemeClr val="bg1">
                  <a:alpha val="0"/>
                </a:schemeClr>
              </a:gs>
              <a:gs pos="46000">
                <a:schemeClr val="bg1">
                  <a:alpha val="20000"/>
                </a:schemeClr>
              </a:gs>
              <a:gs pos="26000">
                <a:schemeClr val="bg1">
                  <a:alpha val="7000"/>
                </a:schemeClr>
              </a:gs>
              <a:gs pos="100000">
                <a:schemeClr val="bg1">
                  <a:alpha val="3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82872388-9A00-3437-8103-CE6A3860D3D0}"/>
              </a:ext>
            </a:extLst>
          </p:cNvPr>
          <p:cNvSpPr>
            <a:spLocks noGrp="1"/>
          </p:cNvSpPr>
          <p:nvPr>
            <p:ph type="ctrTitle"/>
          </p:nvPr>
        </p:nvSpPr>
        <p:spPr>
          <a:xfrm>
            <a:off x="438910" y="978408"/>
            <a:ext cx="5851358" cy="3969960"/>
          </a:xfrm>
        </p:spPr>
        <p:txBody>
          <a:bodyPr anchor="t">
            <a:normAutofit fontScale="90000"/>
          </a:bodyPr>
          <a:lstStyle/>
          <a:p>
            <a:pPr>
              <a:lnSpc>
                <a:spcPct val="90000"/>
              </a:lnSpc>
            </a:pPr>
            <a:r>
              <a:rPr lang="en-GB" sz="5600"/>
              <a:t>Component 2</a:t>
            </a:r>
            <a:br>
              <a:rPr lang="en-GB" sz="5600"/>
            </a:br>
            <a:r>
              <a:rPr lang="en-GB" sz="5600"/>
              <a:t>reflective video</a:t>
            </a:r>
            <a:br>
              <a:rPr lang="en-GB" sz="5600"/>
            </a:br>
            <a:r>
              <a:rPr lang="en-GB" sz="5600"/>
              <a:t>and e-portfolio</a:t>
            </a:r>
            <a:br>
              <a:rPr lang="en-GB" sz="5600"/>
            </a:br>
            <a:br>
              <a:rPr lang="en-GB" sz="5600"/>
            </a:br>
            <a:r>
              <a:rPr lang="en-GB" sz="5600"/>
              <a:t>Transferable Skills</a:t>
            </a:r>
          </a:p>
        </p:txBody>
      </p:sp>
      <p:sp>
        <p:nvSpPr>
          <p:cNvPr id="3" name="Subtitle 2">
            <a:extLst>
              <a:ext uri="{FF2B5EF4-FFF2-40B4-BE49-F238E27FC236}">
                <a16:creationId xmlns:a16="http://schemas.microsoft.com/office/drawing/2014/main" id="{EB429638-8330-7F48-0C54-8C2BF695B640}"/>
              </a:ext>
            </a:extLst>
          </p:cNvPr>
          <p:cNvSpPr>
            <a:spLocks noGrp="1"/>
          </p:cNvSpPr>
          <p:nvPr>
            <p:ph type="subTitle" idx="1"/>
          </p:nvPr>
        </p:nvSpPr>
        <p:spPr>
          <a:xfrm>
            <a:off x="438910" y="4948369"/>
            <a:ext cx="4381634" cy="1157436"/>
          </a:xfrm>
        </p:spPr>
        <p:txBody>
          <a:bodyPr anchor="b">
            <a:normAutofit/>
          </a:bodyPr>
          <a:lstStyle/>
          <a:p>
            <a:r>
              <a:rPr lang="en-GB" sz="2400"/>
              <a:t>By Harrison Lawrence</a:t>
            </a:r>
          </a:p>
        </p:txBody>
      </p:sp>
      <p:sp>
        <p:nvSpPr>
          <p:cNvPr id="22" name="Rectangle 21">
            <a:extLst>
              <a:ext uri="{FF2B5EF4-FFF2-40B4-BE49-F238E27FC236}">
                <a16:creationId xmlns:a16="http://schemas.microsoft.com/office/drawing/2014/main" id="{150CDACD-D191-E642-F686-FCB54B7E5F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4695702"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Tree>
    <p:extLst>
      <p:ext uri="{BB962C8B-B14F-4D97-AF65-F5344CB8AC3E}">
        <p14:creationId xmlns:p14="http://schemas.microsoft.com/office/powerpoint/2010/main" val="2653446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653AE3C-AC4F-907C-B473-B9A30D215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10" name="Rectangle 9">
            <a:extLst>
              <a:ext uri="{FF2B5EF4-FFF2-40B4-BE49-F238E27FC236}">
                <a16:creationId xmlns:a16="http://schemas.microsoft.com/office/drawing/2014/main" id="{DC81933E-93BD-38CE-3C98-D10B2844C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341299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12" name="Rectangle 11">
            <a:extLst>
              <a:ext uri="{FF2B5EF4-FFF2-40B4-BE49-F238E27FC236}">
                <a16:creationId xmlns:a16="http://schemas.microsoft.com/office/drawing/2014/main" id="{5B3B7A5C-39EE-77A0-28F9-DF5137231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611650"/>
            <a:ext cx="703173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7019FFFF-B2F3-A910-9345-AA4038254C81}"/>
              </a:ext>
            </a:extLst>
          </p:cNvPr>
          <p:cNvSpPr>
            <a:spLocks noGrp="1"/>
          </p:cNvSpPr>
          <p:nvPr>
            <p:ph type="title"/>
          </p:nvPr>
        </p:nvSpPr>
        <p:spPr>
          <a:xfrm>
            <a:off x="521208" y="978408"/>
            <a:ext cx="3410712" cy="5376672"/>
          </a:xfrm>
        </p:spPr>
        <p:txBody>
          <a:bodyPr>
            <a:normAutofit/>
          </a:bodyPr>
          <a:lstStyle/>
          <a:p>
            <a:r>
              <a:rPr lang="en-GB" sz="4000"/>
              <a:t>Introduction</a:t>
            </a:r>
            <a:br>
              <a:rPr lang="en-GB" sz="4000"/>
            </a:br>
            <a:endParaRPr lang="en-GB" sz="4000"/>
          </a:p>
        </p:txBody>
      </p:sp>
      <p:sp>
        <p:nvSpPr>
          <p:cNvPr id="3" name="Content Placeholder 2">
            <a:extLst>
              <a:ext uri="{FF2B5EF4-FFF2-40B4-BE49-F238E27FC236}">
                <a16:creationId xmlns:a16="http://schemas.microsoft.com/office/drawing/2014/main" id="{79A89476-8B9A-DF6F-AEB2-67E4DF853A59}"/>
              </a:ext>
            </a:extLst>
          </p:cNvPr>
          <p:cNvSpPr>
            <a:spLocks noGrp="1"/>
          </p:cNvSpPr>
          <p:nvPr>
            <p:ph idx="1"/>
          </p:nvPr>
        </p:nvSpPr>
        <p:spPr>
          <a:xfrm>
            <a:off x="4636008" y="1042416"/>
            <a:ext cx="7031736" cy="5312664"/>
          </a:xfrm>
        </p:spPr>
        <p:txBody>
          <a:bodyPr vert="horz" lIns="91440" tIns="45720" rIns="91440" bIns="45720" rtlCol="0" anchor="t">
            <a:normAutofit/>
          </a:bodyPr>
          <a:lstStyle/>
          <a:p>
            <a:r>
              <a:rPr lang="en-GB"/>
              <a:t>As a newcomer to the Musical theatre industry my training at WAVDA has been a eye opener to the life of a training musical theatre student. Even though I am just coming to end of level 4 I have already experienced a wide multitude of personal strengths and weakness that I had previously not been aware of, in theatre and in life. In this PowerPoint I will discuss my strengths, weaknesses, ways to improve, transferable skills I have acquired, ways to reflect and more.</a:t>
            </a:r>
          </a:p>
        </p:txBody>
      </p:sp>
    </p:spTree>
    <p:extLst>
      <p:ext uri="{BB962C8B-B14F-4D97-AF65-F5344CB8AC3E}">
        <p14:creationId xmlns:p14="http://schemas.microsoft.com/office/powerpoint/2010/main" val="15013367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E17AA97-89A7-45C1-B813-BFF6C23D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122ED7-F326-318D-433B-CC6907655FE0}"/>
              </a:ext>
            </a:extLst>
          </p:cNvPr>
          <p:cNvSpPr>
            <a:spLocks noGrp="1"/>
          </p:cNvSpPr>
          <p:nvPr>
            <p:ph type="title"/>
          </p:nvPr>
        </p:nvSpPr>
        <p:spPr>
          <a:xfrm>
            <a:off x="521208" y="978408"/>
            <a:ext cx="4032504" cy="3364992"/>
          </a:xfrm>
        </p:spPr>
        <p:txBody>
          <a:bodyPr>
            <a:normAutofit/>
          </a:bodyPr>
          <a:lstStyle/>
          <a:p>
            <a:r>
              <a:rPr lang="en-GB"/>
              <a:t>What kind of performer am I?</a:t>
            </a:r>
          </a:p>
        </p:txBody>
      </p:sp>
      <p:sp>
        <p:nvSpPr>
          <p:cNvPr id="23" name="Rectangle 22">
            <a:extLst>
              <a:ext uri="{FF2B5EF4-FFF2-40B4-BE49-F238E27FC236}">
                <a16:creationId xmlns:a16="http://schemas.microsoft.com/office/drawing/2014/main" id="{33AC4FE1-D370-43A6-96C5-076716BB1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403250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A3D569D-D3A6-49CA-A483-291E95DAC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5776" y="611650"/>
            <a:ext cx="662025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4" name="Content Placeholder 2">
            <a:extLst>
              <a:ext uri="{FF2B5EF4-FFF2-40B4-BE49-F238E27FC236}">
                <a16:creationId xmlns:a16="http://schemas.microsoft.com/office/drawing/2014/main" id="{07493509-6A0B-1078-4DFF-F6EBE685EBE2}"/>
              </a:ext>
            </a:extLst>
          </p:cNvPr>
          <p:cNvGraphicFramePr>
            <a:graphicFrameLocks noGrp="1"/>
          </p:cNvGraphicFramePr>
          <p:nvPr>
            <p:ph idx="1"/>
            <p:extLst>
              <p:ext uri="{D42A27DB-BD31-4B8C-83A1-F6EECF244321}">
                <p14:modId xmlns:p14="http://schemas.microsoft.com/office/powerpoint/2010/main" val="2234570589"/>
              </p:ext>
            </p:extLst>
          </p:nvPr>
        </p:nvGraphicFramePr>
        <p:xfrm>
          <a:off x="5065776" y="978408"/>
          <a:ext cx="6620256" cy="53766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5D97C75A-9913-4DA8-3F14-46E8B2F3B9EA}"/>
              </a:ext>
            </a:extLst>
          </p:cNvPr>
          <p:cNvSpPr txBox="1"/>
          <p:nvPr/>
        </p:nvSpPr>
        <p:spPr>
          <a:xfrm>
            <a:off x="517870" y="5454829"/>
            <a:ext cx="4188633" cy="1477328"/>
          </a:xfrm>
          <a:prstGeom prst="rect">
            <a:avLst/>
          </a:prstGeom>
          <a:noFill/>
        </p:spPr>
        <p:txBody>
          <a:bodyPr wrap="square" rtlCol="0">
            <a:spAutoFit/>
          </a:bodyPr>
          <a:lstStyle/>
          <a:p>
            <a:r>
              <a:rPr lang="en-GB"/>
              <a:t>Skills that I need to work on</a:t>
            </a:r>
          </a:p>
          <a:p>
            <a:endParaRPr lang="en-GB"/>
          </a:p>
          <a:p>
            <a:r>
              <a:rPr lang="en-GB"/>
              <a:t>Punctuality</a:t>
            </a:r>
          </a:p>
          <a:p>
            <a:r>
              <a:rPr lang="en-GB"/>
              <a:t>Workload management</a:t>
            </a:r>
          </a:p>
          <a:p>
            <a:r>
              <a:rPr lang="en-GB"/>
              <a:t>Motivation </a:t>
            </a:r>
          </a:p>
        </p:txBody>
      </p:sp>
    </p:spTree>
    <p:extLst>
      <p:ext uri="{BB962C8B-B14F-4D97-AF65-F5344CB8AC3E}">
        <p14:creationId xmlns:p14="http://schemas.microsoft.com/office/powerpoint/2010/main" val="13723169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7AA97-89A7-45C1-B813-BFF6C23D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3AC4FE1-D370-43A6-96C5-076716BB1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A3D569D-D3A6-49CA-A483-291E95DAC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12648"/>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B45A78-F3C3-01F6-3CE1-8CBCA755E0DA}"/>
              </a:ext>
            </a:extLst>
          </p:cNvPr>
          <p:cNvSpPr>
            <a:spLocks noGrp="1"/>
          </p:cNvSpPr>
          <p:nvPr>
            <p:ph type="title"/>
          </p:nvPr>
        </p:nvSpPr>
        <p:spPr>
          <a:xfrm>
            <a:off x="521208" y="978408"/>
            <a:ext cx="5020056" cy="5376672"/>
          </a:xfrm>
        </p:spPr>
        <p:txBody>
          <a:bodyPr>
            <a:normAutofit/>
          </a:bodyPr>
          <a:lstStyle/>
          <a:p>
            <a:r>
              <a:rPr lang="en-GB"/>
              <a:t>What Are Transferable skills?</a:t>
            </a:r>
          </a:p>
        </p:txBody>
      </p:sp>
      <p:sp>
        <p:nvSpPr>
          <p:cNvPr id="3" name="Content Placeholder 2">
            <a:extLst>
              <a:ext uri="{FF2B5EF4-FFF2-40B4-BE49-F238E27FC236}">
                <a16:creationId xmlns:a16="http://schemas.microsoft.com/office/drawing/2014/main" id="{AF63BC00-A762-E783-D271-B5CB500AB3B6}"/>
              </a:ext>
            </a:extLst>
          </p:cNvPr>
          <p:cNvSpPr>
            <a:spLocks noGrp="1"/>
          </p:cNvSpPr>
          <p:nvPr>
            <p:ph idx="1"/>
          </p:nvPr>
        </p:nvSpPr>
        <p:spPr>
          <a:xfrm>
            <a:off x="6665976" y="1042416"/>
            <a:ext cx="5010912" cy="5312664"/>
          </a:xfrm>
        </p:spPr>
        <p:txBody>
          <a:bodyPr>
            <a:normAutofit/>
          </a:bodyPr>
          <a:lstStyle/>
          <a:p>
            <a:r>
              <a:rPr lang="en-GB"/>
              <a:t>Transferable skills are abilities that can be applied across a wide range of situations, instead of being limited to one specific task. They are developed over time through different experiences and reflect how effectively a person can manage themselves. </a:t>
            </a:r>
          </a:p>
          <a:p>
            <a:endParaRPr lang="en-GB"/>
          </a:p>
          <a:p>
            <a:pPr marL="0" indent="0">
              <a:buNone/>
            </a:pPr>
            <a:r>
              <a:rPr lang="en-GB" b="1"/>
              <a:t>My transferable skills</a:t>
            </a:r>
          </a:p>
          <a:p>
            <a:endParaRPr lang="en-GB"/>
          </a:p>
          <a:p>
            <a:r>
              <a:rPr lang="en-GB"/>
              <a:t>Pattern recognition </a:t>
            </a:r>
          </a:p>
          <a:p>
            <a:r>
              <a:rPr lang="en-GB"/>
              <a:t>Adaptability</a:t>
            </a:r>
          </a:p>
          <a:p>
            <a:r>
              <a:rPr lang="en-GB"/>
              <a:t>Coachability</a:t>
            </a:r>
          </a:p>
        </p:txBody>
      </p:sp>
    </p:spTree>
    <p:extLst>
      <p:ext uri="{BB962C8B-B14F-4D97-AF65-F5344CB8AC3E}">
        <p14:creationId xmlns:p14="http://schemas.microsoft.com/office/powerpoint/2010/main" val="42141239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E10BDB4-64F2-477D-A03B-9F8352D5E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D214DE60-3D1C-5B26-64B0-6A0C3478D301}"/>
              </a:ext>
            </a:extLst>
          </p:cNvPr>
          <p:cNvSpPr>
            <a:spLocks noGrp="1"/>
          </p:cNvSpPr>
          <p:nvPr>
            <p:ph type="title"/>
          </p:nvPr>
        </p:nvSpPr>
        <p:spPr>
          <a:xfrm>
            <a:off x="521208" y="978408"/>
            <a:ext cx="4672584" cy="1783080"/>
          </a:xfrm>
        </p:spPr>
        <p:txBody>
          <a:bodyPr>
            <a:normAutofit/>
          </a:bodyPr>
          <a:lstStyle/>
          <a:p>
            <a:r>
              <a:rPr lang="en-GB"/>
              <a:t>Why are they important?</a:t>
            </a:r>
          </a:p>
        </p:txBody>
      </p:sp>
      <p:sp>
        <p:nvSpPr>
          <p:cNvPr id="14" name="Rectangle 13">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467258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16" name="Rectangle 15">
            <a:extLst>
              <a:ext uri="{FF2B5EF4-FFF2-40B4-BE49-F238E27FC236}">
                <a16:creationId xmlns:a16="http://schemas.microsoft.com/office/drawing/2014/main" id="{759AF1ED-B4DF-4FC4-0966-1A758E6CA9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35582" y="611650"/>
            <a:ext cx="583387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9" name="Graphic 8" descr="Education">
            <a:extLst>
              <a:ext uri="{FF2B5EF4-FFF2-40B4-BE49-F238E27FC236}">
                <a16:creationId xmlns:a16="http://schemas.microsoft.com/office/drawing/2014/main" id="{7B228FB5-12C5-6A1D-3FB3-ED2F43CFDD1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17867" y="3152503"/>
            <a:ext cx="3193501" cy="3193501"/>
          </a:xfrm>
          <a:prstGeom prst="rect">
            <a:avLst/>
          </a:prstGeom>
        </p:spPr>
      </p:pic>
      <p:sp>
        <p:nvSpPr>
          <p:cNvPr id="5" name="Content Placeholder 4">
            <a:extLst>
              <a:ext uri="{FF2B5EF4-FFF2-40B4-BE49-F238E27FC236}">
                <a16:creationId xmlns:a16="http://schemas.microsoft.com/office/drawing/2014/main" id="{4FFABDE3-A915-A1E5-45FB-E761E104A28F}"/>
              </a:ext>
            </a:extLst>
          </p:cNvPr>
          <p:cNvSpPr>
            <a:spLocks noGrp="1"/>
          </p:cNvSpPr>
          <p:nvPr>
            <p:ph idx="1"/>
          </p:nvPr>
        </p:nvSpPr>
        <p:spPr>
          <a:xfrm>
            <a:off x="5843016" y="1033272"/>
            <a:ext cx="5833872" cy="5312664"/>
          </a:xfrm>
        </p:spPr>
        <p:txBody>
          <a:bodyPr>
            <a:normAutofit lnSpcReduction="10000"/>
          </a:bodyPr>
          <a:lstStyle/>
          <a:p>
            <a:pPr>
              <a:lnSpc>
                <a:spcPct val="100000"/>
              </a:lnSpc>
            </a:pPr>
            <a:r>
              <a:rPr lang="en-GB" sz="1500"/>
              <a:t>Pattern recognition, adaptability, and coachability are essential transferable skills for me as a performer because they support both learning and growth. Pattern recognition helps performers quickly understand structure, timing, and cues, making rehearsal more efficient and performances more precise. Adaptability allows them to respond confidently to changes, whether in direction, staging, or unexpected moments. Coachability ensures they can take on feedback positively and use it to improve their work. </a:t>
            </a:r>
          </a:p>
          <a:p>
            <a:pPr>
              <a:lnSpc>
                <a:spcPct val="100000"/>
              </a:lnSpc>
            </a:pPr>
            <a:endParaRPr lang="en-GB" sz="1500"/>
          </a:p>
          <a:p>
            <a:pPr>
              <a:lnSpc>
                <a:spcPct val="100000"/>
              </a:lnSpc>
            </a:pPr>
            <a:r>
              <a:rPr lang="en-GB" sz="1500"/>
              <a:t>“Performers, especially in improvisation, must adapt quickly to changing circumstances” (Teaching Adaptability Through Performing Arts, 2023)</a:t>
            </a:r>
          </a:p>
          <a:p>
            <a:pPr>
              <a:lnSpc>
                <a:spcPct val="100000"/>
              </a:lnSpc>
            </a:pPr>
            <a:r>
              <a:rPr lang="en-GB" sz="1500"/>
              <a:t>“If you make a mistake or receive difficult feedback, resilience will help you to trust in your abilities” (7 skills you need to succeed in performing arts, 2026)</a:t>
            </a:r>
          </a:p>
          <a:p>
            <a:pPr>
              <a:lnSpc>
                <a:spcPct val="100000"/>
              </a:lnSpc>
            </a:pPr>
            <a:r>
              <a:rPr lang="en-GB" sz="1500"/>
              <a:t>At a conceptual level, following extended domain-specific practice, experts develop highly specialized and refined knowledge structures which enable them to disregard non-relevant information and attend to only the most critical cues within the display ( Ericsson and Kintsch, 1995)</a:t>
            </a:r>
          </a:p>
          <a:p>
            <a:pPr>
              <a:lnSpc>
                <a:spcPct val="100000"/>
              </a:lnSpc>
            </a:pPr>
            <a:endParaRPr lang="en-GB" sz="1500"/>
          </a:p>
        </p:txBody>
      </p:sp>
    </p:spTree>
    <p:extLst>
      <p:ext uri="{BB962C8B-B14F-4D97-AF65-F5344CB8AC3E}">
        <p14:creationId xmlns:p14="http://schemas.microsoft.com/office/powerpoint/2010/main" val="9792158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E17AA97-89A7-45C1-B813-BFF6C23D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5D4A1D-0316-81BE-F379-96D34CB6953D}"/>
              </a:ext>
            </a:extLst>
          </p:cNvPr>
          <p:cNvSpPr>
            <a:spLocks noGrp="1"/>
          </p:cNvSpPr>
          <p:nvPr>
            <p:ph type="title"/>
          </p:nvPr>
        </p:nvSpPr>
        <p:spPr>
          <a:xfrm>
            <a:off x="521208" y="978408"/>
            <a:ext cx="4032504" cy="3364992"/>
          </a:xfrm>
        </p:spPr>
        <p:txBody>
          <a:bodyPr>
            <a:normAutofit/>
          </a:bodyPr>
          <a:lstStyle/>
          <a:p>
            <a:r>
              <a:rPr lang="en-GB"/>
              <a:t>Gibbs’ 6 Stage Reflective Cycle</a:t>
            </a:r>
          </a:p>
        </p:txBody>
      </p:sp>
      <p:sp>
        <p:nvSpPr>
          <p:cNvPr id="12" name="Rectangle 11">
            <a:extLst>
              <a:ext uri="{FF2B5EF4-FFF2-40B4-BE49-F238E27FC236}">
                <a16:creationId xmlns:a16="http://schemas.microsoft.com/office/drawing/2014/main" id="{33AC4FE1-D370-43A6-96C5-076716BB1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403250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A3D569D-D3A6-49CA-A483-291E95DAC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5776" y="611650"/>
            <a:ext cx="662025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Rectangle 1">
            <a:extLst>
              <a:ext uri="{FF2B5EF4-FFF2-40B4-BE49-F238E27FC236}">
                <a16:creationId xmlns:a16="http://schemas.microsoft.com/office/drawing/2014/main" id="{6584ABBB-972E-5854-03D4-259FA9CFBA27}"/>
              </a:ext>
            </a:extLst>
          </p:cNvPr>
          <p:cNvGraphicFramePr>
            <a:graphicFrameLocks noGrp="1"/>
          </p:cNvGraphicFramePr>
          <p:nvPr>
            <p:ph idx="1"/>
            <p:extLst>
              <p:ext uri="{D42A27DB-BD31-4B8C-83A1-F6EECF244321}">
                <p14:modId xmlns:p14="http://schemas.microsoft.com/office/powerpoint/2010/main" val="3386151205"/>
              </p:ext>
            </p:extLst>
          </p:nvPr>
        </p:nvGraphicFramePr>
        <p:xfrm>
          <a:off x="5065776" y="978408"/>
          <a:ext cx="6620256" cy="53766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966701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F3ACD-C66B-7874-FA7B-3463242D66FD}"/>
              </a:ext>
            </a:extLst>
          </p:cNvPr>
          <p:cNvSpPr>
            <a:spLocks noGrp="1"/>
          </p:cNvSpPr>
          <p:nvPr>
            <p:ph type="title"/>
          </p:nvPr>
        </p:nvSpPr>
        <p:spPr/>
        <p:txBody>
          <a:bodyPr/>
          <a:lstStyle/>
          <a:p>
            <a:r>
              <a:rPr lang="en-GB"/>
              <a:t>Pattern Recognition</a:t>
            </a:r>
          </a:p>
        </p:txBody>
      </p:sp>
      <p:sp>
        <p:nvSpPr>
          <p:cNvPr id="3" name="Content Placeholder 2">
            <a:extLst>
              <a:ext uri="{FF2B5EF4-FFF2-40B4-BE49-F238E27FC236}">
                <a16:creationId xmlns:a16="http://schemas.microsoft.com/office/drawing/2014/main" id="{79C72573-CD04-BDD5-98BF-FBD8807D4F61}"/>
              </a:ext>
            </a:extLst>
          </p:cNvPr>
          <p:cNvSpPr>
            <a:spLocks noGrp="1"/>
          </p:cNvSpPr>
          <p:nvPr>
            <p:ph idx="1"/>
          </p:nvPr>
        </p:nvSpPr>
        <p:spPr/>
        <p:txBody>
          <a:bodyPr>
            <a:normAutofit fontScale="92500" lnSpcReduction="20000"/>
          </a:bodyPr>
          <a:lstStyle/>
          <a:p>
            <a:r>
              <a:rPr lang="en-GB" b="1"/>
              <a:t>Description: </a:t>
            </a:r>
            <a:r>
              <a:rPr lang="en-GB"/>
              <a:t>During my acting classes, I worked on identifying patterns within scripts, such as recurring themes, character motivations, and dialogue structures.</a:t>
            </a:r>
          </a:p>
          <a:p>
            <a:r>
              <a:rPr lang="en-GB" b="1"/>
              <a:t>Feelings:</a:t>
            </a:r>
            <a:r>
              <a:rPr lang="en-GB"/>
              <a:t> Initially, I felt unsure about how to break down scripts effectively, but as I began to recognise patterns, I felt more confident and engaged in the work.</a:t>
            </a:r>
          </a:p>
          <a:p>
            <a:r>
              <a:rPr lang="en-GB" b="1"/>
              <a:t>Evaluation:</a:t>
            </a:r>
            <a:r>
              <a:rPr lang="en-GB"/>
              <a:t> A strength was my growing ability to understand characters and scenes more quickly, although sometimes I overthought details and lost spontaneity.</a:t>
            </a:r>
          </a:p>
          <a:p>
            <a:r>
              <a:rPr lang="en-GB" b="1"/>
              <a:t>Analysis:</a:t>
            </a:r>
            <a:r>
              <a:rPr lang="en-GB"/>
              <a:t> This shows that pattern recognition helped me interpret scripts more deeply and make clearer performance choices, while also highlighting the need to balance analysis with natural performance.</a:t>
            </a:r>
          </a:p>
          <a:p>
            <a:r>
              <a:rPr lang="en-GB" b="1"/>
              <a:t>Conclusion:</a:t>
            </a:r>
            <a:r>
              <a:rPr lang="en-GB"/>
              <a:t> I learned that recognising patterns is a valuable tool for understanding character and narrative, but it should support rather than limit creativity.</a:t>
            </a:r>
          </a:p>
          <a:p>
            <a:r>
              <a:rPr lang="en-GB" b="1"/>
              <a:t>Action Plan:</a:t>
            </a:r>
            <a:r>
              <a:rPr lang="en-GB"/>
              <a:t> In future, I will continue developing this skill by analysing scripts more efficiently while allowing space for instinct and spontaneity in my performance.</a:t>
            </a:r>
          </a:p>
          <a:p>
            <a:endParaRPr lang="en-GB"/>
          </a:p>
        </p:txBody>
      </p:sp>
    </p:spTree>
    <p:extLst>
      <p:ext uri="{BB962C8B-B14F-4D97-AF65-F5344CB8AC3E}">
        <p14:creationId xmlns:p14="http://schemas.microsoft.com/office/powerpoint/2010/main" val="16688566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F3540-95FA-F340-BAE8-A5A721450E2F}"/>
              </a:ext>
            </a:extLst>
          </p:cNvPr>
          <p:cNvSpPr>
            <a:spLocks noGrp="1"/>
          </p:cNvSpPr>
          <p:nvPr>
            <p:ph type="title"/>
          </p:nvPr>
        </p:nvSpPr>
        <p:spPr/>
        <p:txBody>
          <a:bodyPr/>
          <a:lstStyle/>
          <a:p>
            <a:r>
              <a:rPr lang="en-GB"/>
              <a:t>Adaptability</a:t>
            </a:r>
          </a:p>
        </p:txBody>
      </p:sp>
      <p:sp>
        <p:nvSpPr>
          <p:cNvPr id="3" name="Content Placeholder 2">
            <a:extLst>
              <a:ext uri="{FF2B5EF4-FFF2-40B4-BE49-F238E27FC236}">
                <a16:creationId xmlns:a16="http://schemas.microsoft.com/office/drawing/2014/main" id="{3507AE15-5D75-1A6E-5C43-6E9CDD6235D5}"/>
              </a:ext>
            </a:extLst>
          </p:cNvPr>
          <p:cNvSpPr>
            <a:spLocks noGrp="1"/>
          </p:cNvSpPr>
          <p:nvPr>
            <p:ph idx="1"/>
          </p:nvPr>
        </p:nvSpPr>
        <p:spPr/>
        <p:txBody>
          <a:bodyPr>
            <a:normAutofit fontScale="92500" lnSpcReduction="20000"/>
          </a:bodyPr>
          <a:lstStyle/>
          <a:p>
            <a:r>
              <a:rPr lang="en-GB" b="1"/>
              <a:t>Description:</a:t>
            </a:r>
            <a:r>
              <a:rPr lang="en-GB"/>
              <a:t> During my university tap dancing training classes, I was often required to learn new routines quickly and adjust to different teaching styles and tempos.</a:t>
            </a:r>
          </a:p>
          <a:p>
            <a:r>
              <a:rPr lang="en-GB" b="1"/>
              <a:t>Feelings:</a:t>
            </a:r>
            <a:r>
              <a:rPr lang="en-GB"/>
              <a:t> At first, I felt challenged and occasionally frustrated when combinations changed or were taught at speed, but I also felt motivated to improve.</a:t>
            </a:r>
          </a:p>
          <a:p>
            <a:r>
              <a:rPr lang="en-GB" b="1"/>
              <a:t>Evaluation:</a:t>
            </a:r>
            <a:r>
              <a:rPr lang="en-GB"/>
              <a:t> A positive aspect was that I became more responsive and able to pick up choreography faster, although at times I struggled to stay confident when adapting under pressure.</a:t>
            </a:r>
          </a:p>
          <a:p>
            <a:r>
              <a:rPr lang="en-GB" b="1"/>
              <a:t>Analysis:</a:t>
            </a:r>
            <a:r>
              <a:rPr lang="en-GB"/>
              <a:t> This experience highlights how adaptability allowed me to respond to changes effectively, improving both my learning speed and my ability to stay engaged despite difficulty.</a:t>
            </a:r>
          </a:p>
          <a:p>
            <a:r>
              <a:rPr lang="en-GB" b="1"/>
              <a:t>Conclusion:</a:t>
            </a:r>
            <a:r>
              <a:rPr lang="en-GB"/>
              <a:t> I learned that being open to change and not dwelling on mistakes helped me progress more consistently in class.</a:t>
            </a:r>
          </a:p>
          <a:p>
            <a:r>
              <a:rPr lang="en-GB" b="1"/>
              <a:t>Action Plan:</a:t>
            </a:r>
            <a:r>
              <a:rPr lang="en-GB"/>
              <a:t> In future classes, I will continue to develop my adaptability by staying focused, practicing regularly, and approaching new challenges with a more confident and flexible mindset.</a:t>
            </a:r>
          </a:p>
          <a:p>
            <a:endParaRPr lang="en-GB"/>
          </a:p>
        </p:txBody>
      </p:sp>
    </p:spTree>
    <p:extLst>
      <p:ext uri="{BB962C8B-B14F-4D97-AF65-F5344CB8AC3E}">
        <p14:creationId xmlns:p14="http://schemas.microsoft.com/office/powerpoint/2010/main" val="26789758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344AA-077E-0C9D-4F08-87DACBDC148B}"/>
              </a:ext>
            </a:extLst>
          </p:cNvPr>
          <p:cNvSpPr>
            <a:spLocks noGrp="1"/>
          </p:cNvSpPr>
          <p:nvPr>
            <p:ph type="title"/>
          </p:nvPr>
        </p:nvSpPr>
        <p:spPr/>
        <p:txBody>
          <a:bodyPr/>
          <a:lstStyle/>
          <a:p>
            <a:r>
              <a:rPr lang="en-GB"/>
              <a:t>Coachability</a:t>
            </a:r>
          </a:p>
        </p:txBody>
      </p:sp>
      <p:sp>
        <p:nvSpPr>
          <p:cNvPr id="3" name="Content Placeholder 2">
            <a:extLst>
              <a:ext uri="{FF2B5EF4-FFF2-40B4-BE49-F238E27FC236}">
                <a16:creationId xmlns:a16="http://schemas.microsoft.com/office/drawing/2014/main" id="{2ADBD72E-2647-096F-D33C-04EFC7EFA2D0}"/>
              </a:ext>
            </a:extLst>
          </p:cNvPr>
          <p:cNvSpPr>
            <a:spLocks noGrp="1"/>
          </p:cNvSpPr>
          <p:nvPr>
            <p:ph idx="1"/>
          </p:nvPr>
        </p:nvSpPr>
        <p:spPr/>
        <p:txBody>
          <a:bodyPr>
            <a:normAutofit fontScale="92500" lnSpcReduction="20000"/>
          </a:bodyPr>
          <a:lstStyle/>
          <a:p>
            <a:r>
              <a:rPr lang="en-GB" b="1"/>
              <a:t>Description:</a:t>
            </a:r>
            <a:r>
              <a:rPr lang="en-GB"/>
              <a:t> In Theatre Lab, which focuses on ensemble singing led by a musical director, I regularly received feedback on my vocal technique, blend, and performance within the group.</a:t>
            </a:r>
          </a:p>
          <a:p>
            <a:r>
              <a:rPr lang="en-GB" b="1"/>
              <a:t>Feelings: </a:t>
            </a:r>
            <a:r>
              <a:rPr lang="en-GB"/>
              <a:t>At times I felt challenged when given corrections, but I also felt motivated to improve and contribute more effectively to the ensemble.</a:t>
            </a:r>
          </a:p>
          <a:p>
            <a:r>
              <a:rPr lang="en-GB" b="1"/>
              <a:t>Evaluation:</a:t>
            </a:r>
            <a:r>
              <a:rPr lang="en-GB"/>
              <a:t> A positive aspect was my willingness to take on feedback and apply it quickly, although occasionally I felt self-conscious when being corrected in front of others.</a:t>
            </a:r>
          </a:p>
          <a:p>
            <a:r>
              <a:rPr lang="en-GB" b="1"/>
              <a:t>Analysis:</a:t>
            </a:r>
            <a:r>
              <a:rPr lang="en-GB"/>
              <a:t> This demonstrates that coachability allowed me to develop my skills more efficiently, as being open to direction helped me improve my vocal performance and ensemble awareness.</a:t>
            </a:r>
          </a:p>
          <a:p>
            <a:r>
              <a:rPr lang="en-GB" b="1"/>
              <a:t>Conclusion: </a:t>
            </a:r>
            <a:r>
              <a:rPr lang="en-GB"/>
              <a:t>I learned that accepting feedback positively is essential for growth, especially in a collaborative setting where group performance depends on individual improvement.</a:t>
            </a:r>
          </a:p>
          <a:p>
            <a:r>
              <a:rPr lang="en-GB" b="1"/>
              <a:t>Action Plan: </a:t>
            </a:r>
            <a:r>
              <a:rPr lang="en-GB"/>
              <a:t>In future sessions, I will continue to strengthen my coachability by actively listening, applying feedback with confidence, and viewing corrections as opportunities to develop rather than criticism.</a:t>
            </a:r>
          </a:p>
          <a:p>
            <a:endParaRPr lang="en-GB"/>
          </a:p>
        </p:txBody>
      </p:sp>
    </p:spTree>
    <p:extLst>
      <p:ext uri="{BB962C8B-B14F-4D97-AF65-F5344CB8AC3E}">
        <p14:creationId xmlns:p14="http://schemas.microsoft.com/office/powerpoint/2010/main" val="25393909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3AC883F-69DD-D349-B469-8CDE2139F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AD9ED2-8EB7-46C4-661C-B307294C7163}"/>
              </a:ext>
            </a:extLst>
          </p:cNvPr>
          <p:cNvSpPr>
            <a:spLocks noGrp="1"/>
          </p:cNvSpPr>
          <p:nvPr>
            <p:ph type="title"/>
          </p:nvPr>
        </p:nvSpPr>
        <p:spPr>
          <a:xfrm>
            <a:off x="521208" y="978408"/>
            <a:ext cx="4032504" cy="2121408"/>
          </a:xfrm>
        </p:spPr>
        <p:txBody>
          <a:bodyPr>
            <a:normAutofit/>
          </a:bodyPr>
          <a:lstStyle/>
          <a:p>
            <a:r>
              <a:rPr lang="en-GB" sz="4000"/>
              <a:t>Weaknesses</a:t>
            </a:r>
          </a:p>
        </p:txBody>
      </p:sp>
      <p:sp>
        <p:nvSpPr>
          <p:cNvPr id="12" name="Rectangle 11">
            <a:extLst>
              <a:ext uri="{FF2B5EF4-FFF2-40B4-BE49-F238E27FC236}">
                <a16:creationId xmlns:a16="http://schemas.microsoft.com/office/drawing/2014/main" id="{5B0749EA-BE79-9EB1-B769-385489D43E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403336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E5913DE-5FC3-6E84-57B7-19B2096A5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76630" y="612648"/>
            <a:ext cx="659282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Clock">
            <a:extLst>
              <a:ext uri="{FF2B5EF4-FFF2-40B4-BE49-F238E27FC236}">
                <a16:creationId xmlns:a16="http://schemas.microsoft.com/office/drawing/2014/main" id="{B516C786-3AC6-874D-7895-71AAD955D30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17869" y="3511363"/>
            <a:ext cx="2834640" cy="2834640"/>
          </a:xfrm>
          <a:prstGeom prst="rect">
            <a:avLst/>
          </a:prstGeom>
        </p:spPr>
      </p:pic>
      <p:sp>
        <p:nvSpPr>
          <p:cNvPr id="3" name="Content Placeholder 2">
            <a:extLst>
              <a:ext uri="{FF2B5EF4-FFF2-40B4-BE49-F238E27FC236}">
                <a16:creationId xmlns:a16="http://schemas.microsoft.com/office/drawing/2014/main" id="{D61EC352-EA0F-E0E4-4246-715E0CFB621E}"/>
              </a:ext>
            </a:extLst>
          </p:cNvPr>
          <p:cNvSpPr>
            <a:spLocks noGrp="1"/>
          </p:cNvSpPr>
          <p:nvPr>
            <p:ph idx="1"/>
          </p:nvPr>
        </p:nvSpPr>
        <p:spPr>
          <a:xfrm>
            <a:off x="5074920" y="1033272"/>
            <a:ext cx="6592824" cy="5312664"/>
          </a:xfrm>
        </p:spPr>
        <p:txBody>
          <a:bodyPr>
            <a:normAutofit/>
          </a:bodyPr>
          <a:lstStyle/>
          <a:p>
            <a:r>
              <a:rPr lang="en-GB"/>
              <a:t>As mentioned prior my most notable weaknesses are punctuality along side time management. These are my biggest flaws when it comes to my studies and practice as a performer. These weaknesses are not by means new to me as a person but as I grow older and become more experienced, I am constantly improving on ways to deal and ultimately eradicate these flaws. </a:t>
            </a:r>
          </a:p>
        </p:txBody>
      </p:sp>
    </p:spTree>
    <p:extLst>
      <p:ext uri="{BB962C8B-B14F-4D97-AF65-F5344CB8AC3E}">
        <p14:creationId xmlns:p14="http://schemas.microsoft.com/office/powerpoint/2010/main" val="2873834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E17AA97-89A7-45C1-B813-BFF6C23D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6FF559-203C-DAF4-806B-BCC180008A82}"/>
              </a:ext>
            </a:extLst>
          </p:cNvPr>
          <p:cNvSpPr>
            <a:spLocks noGrp="1"/>
          </p:cNvSpPr>
          <p:nvPr>
            <p:ph type="title"/>
          </p:nvPr>
        </p:nvSpPr>
        <p:spPr>
          <a:xfrm>
            <a:off x="521208" y="978408"/>
            <a:ext cx="4032504" cy="3364992"/>
          </a:xfrm>
        </p:spPr>
        <p:txBody>
          <a:bodyPr>
            <a:normAutofit/>
          </a:bodyPr>
          <a:lstStyle/>
          <a:p>
            <a:r>
              <a:rPr lang="en-GB"/>
              <a:t>Action Plan</a:t>
            </a:r>
          </a:p>
        </p:txBody>
      </p:sp>
      <p:sp>
        <p:nvSpPr>
          <p:cNvPr id="12" name="Rectangle 11">
            <a:extLst>
              <a:ext uri="{FF2B5EF4-FFF2-40B4-BE49-F238E27FC236}">
                <a16:creationId xmlns:a16="http://schemas.microsoft.com/office/drawing/2014/main" id="{33AC4FE1-D370-43A6-96C5-076716BB1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403250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A3D569D-D3A6-49CA-A483-291E95DAC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5776" y="611650"/>
            <a:ext cx="662025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Rectangle 1">
            <a:extLst>
              <a:ext uri="{FF2B5EF4-FFF2-40B4-BE49-F238E27FC236}">
                <a16:creationId xmlns:a16="http://schemas.microsoft.com/office/drawing/2014/main" id="{01BC554D-CF5C-4501-51BB-CB02A816B45E}"/>
              </a:ext>
            </a:extLst>
          </p:cNvPr>
          <p:cNvGraphicFramePr>
            <a:graphicFrameLocks noGrp="1"/>
          </p:cNvGraphicFramePr>
          <p:nvPr>
            <p:ph idx="1"/>
            <p:extLst>
              <p:ext uri="{D42A27DB-BD31-4B8C-83A1-F6EECF244321}">
                <p14:modId xmlns:p14="http://schemas.microsoft.com/office/powerpoint/2010/main" val="170355496"/>
              </p:ext>
            </p:extLst>
          </p:nvPr>
        </p:nvGraphicFramePr>
        <p:xfrm>
          <a:off x="5065776" y="978408"/>
          <a:ext cx="6620256" cy="53766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56926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420BC5C-C418-4843-B04B-6918968D09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00F6E3-BC47-3232-8F7A-9FE80DCA9833}"/>
              </a:ext>
            </a:extLst>
          </p:cNvPr>
          <p:cNvSpPr>
            <a:spLocks noGrp="1"/>
          </p:cNvSpPr>
          <p:nvPr>
            <p:ph type="title"/>
          </p:nvPr>
        </p:nvSpPr>
        <p:spPr>
          <a:xfrm>
            <a:off x="521208" y="978408"/>
            <a:ext cx="3154680" cy="4069080"/>
          </a:xfrm>
        </p:spPr>
        <p:txBody>
          <a:bodyPr>
            <a:normAutofit/>
          </a:bodyPr>
          <a:lstStyle/>
          <a:p>
            <a:r>
              <a:rPr lang="en-GB" sz="4000"/>
              <a:t>Action Plan</a:t>
            </a:r>
          </a:p>
        </p:txBody>
      </p:sp>
      <p:sp>
        <p:nvSpPr>
          <p:cNvPr id="12" name="Rectangle 11">
            <a:extLst>
              <a:ext uri="{FF2B5EF4-FFF2-40B4-BE49-F238E27FC236}">
                <a16:creationId xmlns:a16="http://schemas.microsoft.com/office/drawing/2014/main" id="{04E511C3-750B-AA87-AE51-0FA2069EA0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Rectangle 1">
            <a:extLst>
              <a:ext uri="{FF2B5EF4-FFF2-40B4-BE49-F238E27FC236}">
                <a16:creationId xmlns:a16="http://schemas.microsoft.com/office/drawing/2014/main" id="{B362F3F3-FD1C-7551-413E-66F7A765CAF0}"/>
              </a:ext>
            </a:extLst>
          </p:cNvPr>
          <p:cNvGraphicFramePr>
            <a:graphicFrameLocks noGrp="1"/>
          </p:cNvGraphicFramePr>
          <p:nvPr>
            <p:ph idx="1"/>
            <p:extLst>
              <p:ext uri="{D42A27DB-BD31-4B8C-83A1-F6EECF244321}">
                <p14:modId xmlns:p14="http://schemas.microsoft.com/office/powerpoint/2010/main" val="12616732"/>
              </p:ext>
            </p:extLst>
          </p:nvPr>
        </p:nvGraphicFramePr>
        <p:xfrm>
          <a:off x="4187952" y="978408"/>
          <a:ext cx="7488936" cy="52395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509309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4" name="Rectangle 13">
            <a:extLst>
              <a:ext uri="{FF2B5EF4-FFF2-40B4-BE49-F238E27FC236}">
                <a16:creationId xmlns:a16="http://schemas.microsoft.com/office/drawing/2014/main" id="{FAF3766F-DEF3-4802-BB0D-7A18EDD9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787664-4352-24E5-DB63-C28C7608C910}"/>
              </a:ext>
            </a:extLst>
          </p:cNvPr>
          <p:cNvSpPr>
            <a:spLocks noGrp="1"/>
          </p:cNvSpPr>
          <p:nvPr>
            <p:ph type="title"/>
          </p:nvPr>
        </p:nvSpPr>
        <p:spPr>
          <a:xfrm>
            <a:off x="517868" y="841283"/>
            <a:ext cx="3465681" cy="2916472"/>
          </a:xfrm>
        </p:spPr>
        <p:txBody>
          <a:bodyPr vert="horz" lIns="91440" tIns="45720" rIns="91440" bIns="45720" rtlCol="0" anchor="b">
            <a:normAutofit/>
          </a:bodyPr>
          <a:lstStyle/>
          <a:p>
            <a:r>
              <a:rPr lang="en-US" sz="4800">
                <a:solidFill>
                  <a:schemeClr val="tx2"/>
                </a:solidFill>
              </a:rPr>
              <a:t>Thank you for watching</a:t>
            </a:r>
          </a:p>
        </p:txBody>
      </p:sp>
      <p:pic>
        <p:nvPicPr>
          <p:cNvPr id="7" name="Graphic 6" descr="Smiling Face with No Fill">
            <a:extLst>
              <a:ext uri="{FF2B5EF4-FFF2-40B4-BE49-F238E27FC236}">
                <a16:creationId xmlns:a16="http://schemas.microsoft.com/office/drawing/2014/main" id="{1BB6087D-43B0-E2D2-4DD5-1DDE3E9FE8A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391229" y="751093"/>
            <a:ext cx="5254670" cy="5254670"/>
          </a:xfrm>
          <a:prstGeom prst="rect">
            <a:avLst/>
          </a:prstGeom>
        </p:spPr>
      </p:pic>
      <p:sp>
        <p:nvSpPr>
          <p:cNvPr id="16" name="Freeform: Shape 15">
            <a:extLst>
              <a:ext uri="{FF2B5EF4-FFF2-40B4-BE49-F238E27FC236}">
                <a16:creationId xmlns:a16="http://schemas.microsoft.com/office/drawing/2014/main" id="{81F0C179-4DBF-6AB9-CD0B-9224A0C88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6300216"/>
            <a:ext cx="11165482" cy="45719"/>
          </a:xfrm>
          <a:custGeom>
            <a:avLst/>
            <a:gdLst>
              <a:gd name="connsiteX0" fmla="*/ 0 w 11165482"/>
              <a:gd name="connsiteY0" fmla="*/ 0 h 45719"/>
              <a:gd name="connsiteX1" fmla="*/ 3694525 w 11165482"/>
              <a:gd name="connsiteY1" fmla="*/ 0 h 45719"/>
              <a:gd name="connsiteX2" fmla="*/ 5021183 w 11165482"/>
              <a:gd name="connsiteY2" fmla="*/ 0 h 45719"/>
              <a:gd name="connsiteX3" fmla="*/ 6144299 w 11165482"/>
              <a:gd name="connsiteY3" fmla="*/ 0 h 45719"/>
              <a:gd name="connsiteX4" fmla="*/ 8715708 w 11165482"/>
              <a:gd name="connsiteY4" fmla="*/ 0 h 45719"/>
              <a:gd name="connsiteX5" fmla="*/ 11165482 w 11165482"/>
              <a:gd name="connsiteY5" fmla="*/ 0 h 45719"/>
              <a:gd name="connsiteX6" fmla="*/ 11165482 w 11165482"/>
              <a:gd name="connsiteY6" fmla="*/ 45719 h 45719"/>
              <a:gd name="connsiteX7" fmla="*/ 8715708 w 11165482"/>
              <a:gd name="connsiteY7" fmla="*/ 45719 h 45719"/>
              <a:gd name="connsiteX8" fmla="*/ 6144299 w 11165482"/>
              <a:gd name="connsiteY8" fmla="*/ 45719 h 45719"/>
              <a:gd name="connsiteX9" fmla="*/ 5021183 w 11165482"/>
              <a:gd name="connsiteY9" fmla="*/ 45719 h 45719"/>
              <a:gd name="connsiteX10" fmla="*/ 3694525 w 11165482"/>
              <a:gd name="connsiteY10" fmla="*/ 45719 h 45719"/>
              <a:gd name="connsiteX11" fmla="*/ 0 w 11165482"/>
              <a:gd name="connsiteY11" fmla="*/ 45719 h 45719"/>
              <a:gd name="connsiteX0" fmla="*/ 0 w 11165482"/>
              <a:gd name="connsiteY0" fmla="*/ 0 h 45719"/>
              <a:gd name="connsiteX1" fmla="*/ 3694525 w 11165482"/>
              <a:gd name="connsiteY1" fmla="*/ 0 h 45719"/>
              <a:gd name="connsiteX2" fmla="*/ 6144299 w 11165482"/>
              <a:gd name="connsiteY2" fmla="*/ 0 h 45719"/>
              <a:gd name="connsiteX3" fmla="*/ 8715708 w 11165482"/>
              <a:gd name="connsiteY3" fmla="*/ 0 h 45719"/>
              <a:gd name="connsiteX4" fmla="*/ 11165482 w 11165482"/>
              <a:gd name="connsiteY4" fmla="*/ 0 h 45719"/>
              <a:gd name="connsiteX5" fmla="*/ 11165482 w 11165482"/>
              <a:gd name="connsiteY5" fmla="*/ 45719 h 45719"/>
              <a:gd name="connsiteX6" fmla="*/ 8715708 w 11165482"/>
              <a:gd name="connsiteY6" fmla="*/ 45719 h 45719"/>
              <a:gd name="connsiteX7" fmla="*/ 6144299 w 11165482"/>
              <a:gd name="connsiteY7" fmla="*/ 45719 h 45719"/>
              <a:gd name="connsiteX8" fmla="*/ 5021183 w 11165482"/>
              <a:gd name="connsiteY8" fmla="*/ 45719 h 45719"/>
              <a:gd name="connsiteX9" fmla="*/ 3694525 w 11165482"/>
              <a:gd name="connsiteY9" fmla="*/ 45719 h 45719"/>
              <a:gd name="connsiteX10" fmla="*/ 0 w 11165482"/>
              <a:gd name="connsiteY10" fmla="*/ 45719 h 45719"/>
              <a:gd name="connsiteX11" fmla="*/ 0 w 11165482"/>
              <a:gd name="connsiteY11" fmla="*/ 0 h 45719"/>
              <a:gd name="connsiteX0" fmla="*/ 0 w 11165482"/>
              <a:gd name="connsiteY0" fmla="*/ 0 h 45719"/>
              <a:gd name="connsiteX1" fmla="*/ 3694525 w 11165482"/>
              <a:gd name="connsiteY1" fmla="*/ 0 h 45719"/>
              <a:gd name="connsiteX2" fmla="*/ 6144299 w 11165482"/>
              <a:gd name="connsiteY2" fmla="*/ 0 h 45719"/>
              <a:gd name="connsiteX3" fmla="*/ 8715708 w 11165482"/>
              <a:gd name="connsiteY3" fmla="*/ 0 h 45719"/>
              <a:gd name="connsiteX4" fmla="*/ 11165482 w 11165482"/>
              <a:gd name="connsiteY4" fmla="*/ 0 h 45719"/>
              <a:gd name="connsiteX5" fmla="*/ 11165482 w 11165482"/>
              <a:gd name="connsiteY5" fmla="*/ 45719 h 45719"/>
              <a:gd name="connsiteX6" fmla="*/ 8715708 w 11165482"/>
              <a:gd name="connsiteY6" fmla="*/ 45719 h 45719"/>
              <a:gd name="connsiteX7" fmla="*/ 6144299 w 11165482"/>
              <a:gd name="connsiteY7" fmla="*/ 45719 h 45719"/>
              <a:gd name="connsiteX8" fmla="*/ 5021183 w 11165482"/>
              <a:gd name="connsiteY8" fmla="*/ 45719 h 45719"/>
              <a:gd name="connsiteX9" fmla="*/ 0 w 11165482"/>
              <a:gd name="connsiteY9" fmla="*/ 45719 h 45719"/>
              <a:gd name="connsiteX10" fmla="*/ 0 w 11165482"/>
              <a:gd name="connsiteY10" fmla="*/ 0 h 45719"/>
              <a:gd name="connsiteX0" fmla="*/ 0 w 11165482"/>
              <a:gd name="connsiteY0" fmla="*/ 0 h 45719"/>
              <a:gd name="connsiteX1" fmla="*/ 6144299 w 11165482"/>
              <a:gd name="connsiteY1" fmla="*/ 0 h 45719"/>
              <a:gd name="connsiteX2" fmla="*/ 8715708 w 11165482"/>
              <a:gd name="connsiteY2" fmla="*/ 0 h 45719"/>
              <a:gd name="connsiteX3" fmla="*/ 11165482 w 11165482"/>
              <a:gd name="connsiteY3" fmla="*/ 0 h 45719"/>
              <a:gd name="connsiteX4" fmla="*/ 11165482 w 11165482"/>
              <a:gd name="connsiteY4" fmla="*/ 45719 h 45719"/>
              <a:gd name="connsiteX5" fmla="*/ 8715708 w 11165482"/>
              <a:gd name="connsiteY5" fmla="*/ 45719 h 45719"/>
              <a:gd name="connsiteX6" fmla="*/ 6144299 w 11165482"/>
              <a:gd name="connsiteY6" fmla="*/ 45719 h 45719"/>
              <a:gd name="connsiteX7" fmla="*/ 5021183 w 11165482"/>
              <a:gd name="connsiteY7" fmla="*/ 45719 h 45719"/>
              <a:gd name="connsiteX8" fmla="*/ 0 w 11165482"/>
              <a:gd name="connsiteY8" fmla="*/ 45719 h 45719"/>
              <a:gd name="connsiteX9" fmla="*/ 0 w 11165482"/>
              <a:gd name="connsiteY9" fmla="*/ 0 h 45719"/>
              <a:gd name="connsiteX0" fmla="*/ 0 w 11165482"/>
              <a:gd name="connsiteY0" fmla="*/ 0 h 45719"/>
              <a:gd name="connsiteX1" fmla="*/ 6144299 w 11165482"/>
              <a:gd name="connsiteY1" fmla="*/ 0 h 45719"/>
              <a:gd name="connsiteX2" fmla="*/ 8715708 w 11165482"/>
              <a:gd name="connsiteY2" fmla="*/ 0 h 45719"/>
              <a:gd name="connsiteX3" fmla="*/ 11165482 w 11165482"/>
              <a:gd name="connsiteY3" fmla="*/ 0 h 45719"/>
              <a:gd name="connsiteX4" fmla="*/ 11165482 w 11165482"/>
              <a:gd name="connsiteY4" fmla="*/ 45719 h 45719"/>
              <a:gd name="connsiteX5" fmla="*/ 8715708 w 11165482"/>
              <a:gd name="connsiteY5" fmla="*/ 45719 h 45719"/>
              <a:gd name="connsiteX6" fmla="*/ 5021183 w 11165482"/>
              <a:gd name="connsiteY6" fmla="*/ 45719 h 45719"/>
              <a:gd name="connsiteX7" fmla="*/ 0 w 11165482"/>
              <a:gd name="connsiteY7" fmla="*/ 45719 h 45719"/>
              <a:gd name="connsiteX8" fmla="*/ 0 w 11165482"/>
              <a:gd name="connsiteY8" fmla="*/ 0 h 45719"/>
              <a:gd name="connsiteX0" fmla="*/ 0 w 11165482"/>
              <a:gd name="connsiteY0" fmla="*/ 0 h 45719"/>
              <a:gd name="connsiteX1" fmla="*/ 8715708 w 11165482"/>
              <a:gd name="connsiteY1" fmla="*/ 0 h 45719"/>
              <a:gd name="connsiteX2" fmla="*/ 11165482 w 11165482"/>
              <a:gd name="connsiteY2" fmla="*/ 0 h 45719"/>
              <a:gd name="connsiteX3" fmla="*/ 11165482 w 11165482"/>
              <a:gd name="connsiteY3" fmla="*/ 45719 h 45719"/>
              <a:gd name="connsiteX4" fmla="*/ 8715708 w 11165482"/>
              <a:gd name="connsiteY4" fmla="*/ 45719 h 45719"/>
              <a:gd name="connsiteX5" fmla="*/ 5021183 w 11165482"/>
              <a:gd name="connsiteY5" fmla="*/ 45719 h 45719"/>
              <a:gd name="connsiteX6" fmla="*/ 0 w 11165482"/>
              <a:gd name="connsiteY6" fmla="*/ 45719 h 45719"/>
              <a:gd name="connsiteX7" fmla="*/ 0 w 11165482"/>
              <a:gd name="connsiteY7" fmla="*/ 0 h 45719"/>
              <a:gd name="connsiteX0" fmla="*/ 0 w 11165482"/>
              <a:gd name="connsiteY0" fmla="*/ 0 h 45719"/>
              <a:gd name="connsiteX1" fmla="*/ 8715708 w 11165482"/>
              <a:gd name="connsiteY1" fmla="*/ 0 h 45719"/>
              <a:gd name="connsiteX2" fmla="*/ 11165482 w 11165482"/>
              <a:gd name="connsiteY2" fmla="*/ 0 h 45719"/>
              <a:gd name="connsiteX3" fmla="*/ 11165482 w 11165482"/>
              <a:gd name="connsiteY3" fmla="*/ 45719 h 45719"/>
              <a:gd name="connsiteX4" fmla="*/ 8715708 w 11165482"/>
              <a:gd name="connsiteY4" fmla="*/ 45719 h 45719"/>
              <a:gd name="connsiteX5" fmla="*/ 0 w 11165482"/>
              <a:gd name="connsiteY5" fmla="*/ 45719 h 45719"/>
              <a:gd name="connsiteX6" fmla="*/ 0 w 11165482"/>
              <a:gd name="connsiteY6" fmla="*/ 0 h 45719"/>
              <a:gd name="connsiteX0" fmla="*/ 0 w 11165482"/>
              <a:gd name="connsiteY0" fmla="*/ 0 h 45719"/>
              <a:gd name="connsiteX1" fmla="*/ 8715708 w 11165482"/>
              <a:gd name="connsiteY1" fmla="*/ 0 h 45719"/>
              <a:gd name="connsiteX2" fmla="*/ 11165482 w 11165482"/>
              <a:gd name="connsiteY2" fmla="*/ 0 h 45719"/>
              <a:gd name="connsiteX3" fmla="*/ 11165482 w 11165482"/>
              <a:gd name="connsiteY3" fmla="*/ 45719 h 45719"/>
              <a:gd name="connsiteX4" fmla="*/ 0 w 11165482"/>
              <a:gd name="connsiteY4" fmla="*/ 45719 h 45719"/>
              <a:gd name="connsiteX5" fmla="*/ 0 w 11165482"/>
              <a:gd name="connsiteY5" fmla="*/ 0 h 45719"/>
              <a:gd name="connsiteX0" fmla="*/ 0 w 11165482"/>
              <a:gd name="connsiteY0" fmla="*/ 0 h 45719"/>
              <a:gd name="connsiteX1" fmla="*/ 11165482 w 11165482"/>
              <a:gd name="connsiteY1" fmla="*/ 0 h 45719"/>
              <a:gd name="connsiteX2" fmla="*/ 11165482 w 11165482"/>
              <a:gd name="connsiteY2" fmla="*/ 45719 h 45719"/>
              <a:gd name="connsiteX3" fmla="*/ 0 w 11165482"/>
              <a:gd name="connsiteY3" fmla="*/ 45719 h 45719"/>
              <a:gd name="connsiteX4" fmla="*/ 0 w 11165482"/>
              <a:gd name="connsiteY4" fmla="*/ 0 h 457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165482" h="45719">
                <a:moveTo>
                  <a:pt x="0" y="0"/>
                </a:moveTo>
                <a:lnTo>
                  <a:pt x="11165482" y="0"/>
                </a:lnTo>
                <a:lnTo>
                  <a:pt x="11165482" y="45719"/>
                </a:lnTo>
                <a:lnTo>
                  <a:pt x="0" y="45719"/>
                </a:lnTo>
                <a:lnTo>
                  <a:pt x="0"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9647848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E4D91-BB4F-16C2-6F5E-DD6E745FD7CD}"/>
              </a:ext>
            </a:extLst>
          </p:cNvPr>
          <p:cNvSpPr>
            <a:spLocks noGrp="1"/>
          </p:cNvSpPr>
          <p:nvPr>
            <p:ph type="title"/>
          </p:nvPr>
        </p:nvSpPr>
        <p:spPr/>
        <p:txBody>
          <a:bodyPr/>
          <a:lstStyle/>
          <a:p>
            <a:r>
              <a:rPr lang="en-GB"/>
              <a:t>Bibliography </a:t>
            </a:r>
          </a:p>
        </p:txBody>
      </p:sp>
      <p:sp>
        <p:nvSpPr>
          <p:cNvPr id="6" name="Rectangle 2">
            <a:extLst>
              <a:ext uri="{FF2B5EF4-FFF2-40B4-BE49-F238E27FC236}">
                <a16:creationId xmlns:a16="http://schemas.microsoft.com/office/drawing/2014/main" id="{9B5E0D2F-B3E6-5688-4F09-3AE90A7F0CBC}"/>
              </a:ext>
            </a:extLst>
          </p:cNvPr>
          <p:cNvSpPr>
            <a:spLocks noGrp="1" noChangeArrowheads="1"/>
          </p:cNvSpPr>
          <p:nvPr>
            <p:ph idx="1"/>
          </p:nvPr>
        </p:nvSpPr>
        <p:spPr bwMode="auto">
          <a:xfrm>
            <a:off x="515112" y="1737642"/>
            <a:ext cx="7688295" cy="38535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a:ln>
                  <a:noFill/>
                </a:ln>
                <a:solidFill>
                  <a:schemeClr val="tx1"/>
                </a:solidFill>
                <a:effectLst/>
                <a:cs typeface="Times New Roman" panose="02020603050405020304" pitchFamily="18" charset="0"/>
              </a:rPr>
              <a:t>Reference list</a:t>
            </a:r>
          </a:p>
          <a:p>
            <a:pPr marL="0" marR="0" lvl="0" indent="0" algn="l" defTabSz="914400" rtl="0" eaLnBrk="0" fontAlgn="base" latinLnBrk="0" hangingPunct="0">
              <a:lnSpc>
                <a:spcPct val="100000"/>
              </a:lnSpc>
              <a:spcBef>
                <a:spcPct val="0"/>
              </a:spcBef>
              <a:spcAft>
                <a:spcPct val="0"/>
              </a:spcAft>
              <a:buClrTx/>
              <a:buSzTx/>
              <a:buFontTx/>
              <a:buNone/>
              <a:tabLst/>
            </a:pPr>
            <a:r>
              <a:rPr lang="en-US" altLang="en-US" sz="1600">
                <a:cs typeface="Times New Roman" panose="02020603050405020304" pitchFamily="18" charset="0"/>
              </a:rPr>
              <a:t>a</a:t>
            </a:r>
            <a:r>
              <a:rPr kumimoji="0" lang="en-US" altLang="en-US" sz="1600" b="0" i="0" u="none" strike="noStrike" cap="none" normalizeH="0" baseline="0">
                <a:ln>
                  <a:noFill/>
                </a:ln>
                <a:solidFill>
                  <a:schemeClr val="tx1"/>
                </a:solidFill>
                <a:effectLst/>
                <a:cs typeface="Times New Roman" panose="02020603050405020304" pitchFamily="18" charset="0"/>
              </a:rPr>
              <a:t>zurewebsites.net. (2025). </a:t>
            </a:r>
            <a:r>
              <a:rPr kumimoji="0" lang="en-US" altLang="en-US" sz="1600" b="0" i="1" u="none" strike="noStrike" cap="none" normalizeH="0" baseline="0">
                <a:ln>
                  <a:noFill/>
                </a:ln>
                <a:solidFill>
                  <a:schemeClr val="tx1"/>
                </a:solidFill>
                <a:effectLst/>
                <a:cs typeface="Times New Roman" panose="02020603050405020304" pitchFamily="18" charset="0"/>
              </a:rPr>
              <a:t>Teaching Adaptability Through the Performing Arts | AACSB</a:t>
            </a:r>
            <a:r>
              <a:rPr kumimoji="0" lang="en-US" altLang="en-US" sz="1600" b="0" i="0" u="none" strike="noStrike" cap="none" normalizeH="0" baseline="0">
                <a:ln>
                  <a:noFill/>
                </a:ln>
                <a:solidFill>
                  <a:schemeClr val="tx1"/>
                </a:solidFill>
                <a:effectLst/>
                <a:cs typeface="Times New Roman" panose="02020603050405020304" pitchFamily="18" charset="0"/>
              </a:rPr>
              <a:t>. [online] Available at: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a:ln>
                  <a:noFill/>
                </a:ln>
                <a:solidFill>
                  <a:schemeClr val="tx1"/>
                </a:solidFill>
                <a:effectLst/>
                <a:cs typeface="Times New Roman" panose="02020603050405020304" pitchFamily="18" charset="0"/>
                <a:hlinkClick r:id="rId2"/>
              </a:rPr>
              <a:t>https://mc-55b3d54b-137a-4a07-a480-8220-cd.azurewebsites.net/insights/articles/2023/01/teaching-adaptability-through-the-performing-arts</a:t>
            </a:r>
            <a:endParaRPr kumimoji="0" lang="en-US" altLang="en-US" sz="1600" b="0" i="0" u="none" strike="noStrike" cap="none" normalizeH="0" baseline="0">
              <a:ln>
                <a:noFill/>
              </a:ln>
              <a:solidFill>
                <a:schemeClr val="tx1"/>
              </a:solidFill>
              <a:effectLst/>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a:ln>
                  <a:noFill/>
                </a:ln>
                <a:solidFill>
                  <a:schemeClr val="tx1"/>
                </a:solidFill>
                <a:effectLst/>
                <a:cs typeface="Times New Roman" panose="02020603050405020304" pitchFamily="18" charset="0"/>
              </a:rPr>
              <a:t>Higginbotham, D. (2018). </a:t>
            </a:r>
            <a:r>
              <a:rPr kumimoji="0" lang="en-US" altLang="en-US" sz="1600" b="0" i="1" u="none" strike="noStrike" cap="none" normalizeH="0" baseline="0">
                <a:ln>
                  <a:noFill/>
                </a:ln>
                <a:solidFill>
                  <a:schemeClr val="tx1"/>
                </a:solidFill>
                <a:effectLst/>
                <a:cs typeface="Times New Roman" panose="02020603050405020304" pitchFamily="18" charset="0"/>
              </a:rPr>
              <a:t>7 skills you need to succeed in performing arts | Prospects.ac.uk</a:t>
            </a:r>
            <a:r>
              <a:rPr kumimoji="0" lang="en-US" altLang="en-US" sz="1600" b="0" i="0" u="none" strike="noStrike" cap="none" normalizeH="0" baseline="0">
                <a:ln>
                  <a:noFill/>
                </a:ln>
                <a:solidFill>
                  <a:schemeClr val="tx1"/>
                </a:solidFill>
                <a:effectLst/>
                <a:cs typeface="Times New Roman" panose="02020603050405020304" pitchFamily="18" charset="0"/>
              </a:rPr>
              <a:t>. [online] Prospects.ac.uk. Available at: </a:t>
            </a:r>
            <a:r>
              <a:rPr kumimoji="0" lang="en-US" altLang="en-US" sz="1600" b="0" i="0" u="none" strike="noStrike" cap="none" normalizeH="0" baseline="0">
                <a:ln>
                  <a:noFill/>
                </a:ln>
                <a:solidFill>
                  <a:schemeClr val="tx1"/>
                </a:solidFill>
                <a:effectLst/>
                <a:cs typeface="Times New Roman" panose="02020603050405020304" pitchFamily="18" charset="0"/>
                <a:hlinkClick r:id="rId3"/>
              </a:rPr>
              <a:t>https://www.prospects.ac.uk/jobs-and-work-experience/job-sectors/creative-arts-and-design/7-skills-you-need-to-succeed-in-performing-arts</a:t>
            </a:r>
            <a:r>
              <a:rPr kumimoji="0" lang="en-US" altLang="en-US" sz="1600" b="0" i="0" u="none" strike="noStrike" cap="none" normalizeH="0" baseline="0">
                <a:ln>
                  <a:noFill/>
                </a:ln>
                <a:solidFill>
                  <a:schemeClr val="tx1"/>
                </a:solidFill>
                <a:effectLst/>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a:ln>
                  <a:noFill/>
                </a:ln>
                <a:solidFill>
                  <a:schemeClr val="tx1"/>
                </a:solidFill>
                <a:effectLst/>
                <a:cs typeface="Times New Roman" panose="02020603050405020304" pitchFamily="18" charset="0"/>
              </a:rPr>
              <a:t>North, J.S., Hope, E. and Williams, A.M. (2017). The Role of Verbal Instruction and Visual Guidance in Training Pattern Recognition. </a:t>
            </a:r>
            <a:r>
              <a:rPr kumimoji="0" lang="en-US" altLang="en-US" sz="1600" b="0" i="1" u="none" strike="noStrike" cap="none" normalizeH="0" baseline="0">
                <a:ln>
                  <a:noFill/>
                </a:ln>
                <a:solidFill>
                  <a:schemeClr val="tx1"/>
                </a:solidFill>
                <a:effectLst/>
                <a:cs typeface="Times New Roman" panose="02020603050405020304" pitchFamily="18" charset="0"/>
              </a:rPr>
              <a:t>Frontiers in Psychology</a:t>
            </a:r>
            <a:r>
              <a:rPr kumimoji="0" lang="en-US" altLang="en-US" sz="1600" b="0" i="0" u="none" strike="noStrike" cap="none" normalizeH="0" baseline="0">
                <a:ln>
                  <a:noFill/>
                </a:ln>
                <a:solidFill>
                  <a:schemeClr val="tx1"/>
                </a:solidFill>
                <a:effectLst/>
                <a:cs typeface="Times New Roman" panose="02020603050405020304" pitchFamily="18" charset="0"/>
              </a:rPr>
              <a:t>, 8. </a:t>
            </a:r>
            <a:r>
              <a:rPr kumimoji="0" lang="en-US" altLang="en-US" sz="1600" b="0" i="0" u="none" strike="noStrike" cap="none" normalizeH="0" baseline="0" err="1">
                <a:ln>
                  <a:noFill/>
                </a:ln>
                <a:solidFill>
                  <a:schemeClr val="tx1"/>
                </a:solidFill>
                <a:effectLst/>
                <a:cs typeface="Times New Roman" panose="02020603050405020304" pitchFamily="18" charset="0"/>
              </a:rPr>
              <a:t>doi</a:t>
            </a:r>
            <a:r>
              <a:rPr kumimoji="0" lang="en-US" altLang="en-US" sz="1600" b="0" i="0" u="none" strike="noStrike" cap="none" normalizeH="0" baseline="0">
                <a:ln>
                  <a:noFill/>
                </a:ln>
                <a:solidFill>
                  <a:schemeClr val="tx1"/>
                </a:solidFill>
                <a:effectLst/>
                <a:cs typeface="Times New Roman" panose="02020603050405020304" pitchFamily="18" charset="0"/>
              </a:rPr>
              <a:t>: </a:t>
            </a:r>
            <a:r>
              <a:rPr kumimoji="0" lang="en-US" altLang="en-US" sz="1600" b="0" i="0" u="none" strike="noStrike" cap="none" normalizeH="0" baseline="0">
                <a:ln>
                  <a:noFill/>
                </a:ln>
                <a:solidFill>
                  <a:schemeClr val="tx1"/>
                </a:solidFill>
                <a:effectLst/>
                <a:cs typeface="Times New Roman" panose="02020603050405020304" pitchFamily="18" charset="0"/>
                <a:hlinkClick r:id="rId4"/>
              </a:rPr>
              <a:t>https://doi.org/10.3389/fpsyg.2017.01473.</a:t>
            </a:r>
            <a:endParaRPr kumimoji="0" lang="en-US" altLang="en-US" sz="1600" b="0" i="0" u="none" strike="noStrike" cap="none" normalizeH="0" baseline="0">
              <a:ln>
                <a:noFill/>
              </a:ln>
              <a:solidFill>
                <a:schemeClr val="tx1"/>
              </a:solidFill>
              <a:effectLst/>
            </a:endParaRPr>
          </a:p>
        </p:txBody>
      </p:sp>
    </p:spTree>
    <p:extLst>
      <p:ext uri="{BB962C8B-B14F-4D97-AF65-F5344CB8AC3E}">
        <p14:creationId xmlns:p14="http://schemas.microsoft.com/office/powerpoint/2010/main" val="2378555556"/>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4" ma:contentTypeDescription="Create a new document." ma:contentTypeScope="" ma:versionID="cb61869fe9abf916354521e194b94ebc">
  <xsd:schema xmlns:xsd="http://www.w3.org/2001/XMLSchema" xmlns:xs="http://www.w3.org/2001/XMLSchema" xmlns:p="http://schemas.microsoft.com/office/2006/metadata/properties" xmlns:ns3="b4f9f7ee-5770-4a14-8925-17f3d16e50b7" targetNamespace="http://schemas.microsoft.com/office/2006/metadata/properties" ma:root="true" ma:fieldsID="f465bc2d14ba1ad942e618bffb12f637"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543D844-57D2-4033-A4CF-7B08F558F56B}">
  <ds:schemaRefs>
    <ds:schemaRef ds:uri="http://schemas.microsoft.com/sharepoint/v3/contenttype/forms"/>
  </ds:schemaRefs>
</ds:datastoreItem>
</file>

<file path=customXml/itemProps2.xml><?xml version="1.0" encoding="utf-8"?>
<ds:datastoreItem xmlns:ds="http://schemas.openxmlformats.org/officeDocument/2006/customXml" ds:itemID="{0F1E5C83-D9BD-4E19-B5F0-B96C95C949B4}">
  <ds:schemaRefs>
    <ds:schemaRef ds:uri="b4f9f7ee-5770-4a14-8925-17f3d16e50b7"/>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0DA962DC-8A96-45F9-BBB1-290AAC1A67FA}">
  <ds:schemaRefs>
    <ds:schemaRef ds:uri="b4f9f7ee-5770-4a14-8925-17f3d16e50b7"/>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GestaltVTI</vt:lpstr>
      <vt:lpstr>Component 2 reflective video and e-portfolio  Transferable Skills</vt:lpstr>
      <vt:lpstr>Introduction </vt:lpstr>
      <vt:lpstr>What kind of performer am I?</vt:lpstr>
      <vt:lpstr>What Are Transferable skills?</vt:lpstr>
      <vt:lpstr>Why are they important?</vt:lpstr>
      <vt:lpstr>Gibbs’ 6 Stage Reflective Cycle</vt:lpstr>
      <vt:lpstr>Pattern Recognition</vt:lpstr>
      <vt:lpstr>Adaptability</vt:lpstr>
      <vt:lpstr>Coachability</vt:lpstr>
      <vt:lpstr>Weaknesses</vt:lpstr>
      <vt:lpstr>Action Plan</vt:lpstr>
      <vt:lpstr>Action Plan</vt:lpstr>
      <vt:lpstr>Thank you for watching</vt:lpstr>
      <vt:lpstr>Bibliography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Harrison Lawrence (2502102)</dc:creator>
  <cp:revision>1</cp:revision>
  <dcterms:created xsi:type="dcterms:W3CDTF">2026-03-25T16:31:23Z</dcterms:created>
  <dcterms:modified xsi:type="dcterms:W3CDTF">2026-03-30T21:17:54Z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