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14"/>
  </p:handoutMasterIdLst>
  <p:sldIdLst>
    <p:sldId id="256" r:id="rId5"/>
    <p:sldId id="268" r:id="rId6"/>
    <p:sldId id="266" r:id="rId7"/>
    <p:sldId id="272" r:id="rId8"/>
    <p:sldId id="257" r:id="rId9"/>
    <p:sldId id="258" r:id="rId10"/>
    <p:sldId id="259" r:id="rId11"/>
    <p:sldId id="261" r:id="rId12"/>
    <p:sldId id="271" r:id="rId1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1038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22/10/2019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spects.ac.uk/jobs-and-work-experience/working-abroad" TargetMode="External"/><Relationship Id="rId2" Type="http://schemas.openxmlformats.org/officeDocument/2006/relationships/hyperlink" Target="https://www.prospects.ac.uk/jobs-and-work-experience/work-experience-and-internship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graduatetalentpoolsearch.direct.gov.uk/gtp/index" TargetMode="External"/><Relationship Id="rId4" Type="http://schemas.openxmlformats.org/officeDocument/2006/relationships/hyperlink" Target="https://targetjobs.co.uk/internships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mailto:val.davidge@uwtsd.ac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Val Davidge</a:t>
            </a:r>
            <a:br>
              <a:rPr lang="en-GB" dirty="0" smtClean="0"/>
            </a:br>
            <a:r>
              <a:rPr lang="en-GB" dirty="0" smtClean="0"/>
              <a:t>Careers Adviser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How to find, research and apply for a placement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268760"/>
            <a:ext cx="8229600" cy="3917032"/>
          </a:xfrm>
        </p:spPr>
        <p:txBody>
          <a:bodyPr/>
          <a:lstStyle/>
          <a:p>
            <a:r>
              <a:rPr lang="en-GB" dirty="0"/>
              <a:t>Be clear about what </a:t>
            </a:r>
            <a:r>
              <a:rPr lang="en-GB"/>
              <a:t>you </a:t>
            </a:r>
            <a:r>
              <a:rPr lang="en-GB" smtClean="0"/>
              <a:t>want</a:t>
            </a:r>
            <a:endParaRPr lang="en-GB" dirty="0"/>
          </a:p>
          <a:p>
            <a:r>
              <a:rPr lang="en-GB" dirty="0" smtClean="0"/>
              <a:t>Draw up a shortlist of employers</a:t>
            </a:r>
          </a:p>
          <a:p>
            <a:r>
              <a:rPr lang="en-GB" dirty="0" smtClean="0"/>
              <a:t>Find out the name of the person to contact</a:t>
            </a:r>
          </a:p>
          <a:p>
            <a:r>
              <a:rPr lang="en-GB" dirty="0" smtClean="0"/>
              <a:t>Tailor your covering letter &amp; CV</a:t>
            </a:r>
          </a:p>
          <a:p>
            <a:r>
              <a:rPr lang="en-GB" dirty="0" smtClean="0"/>
              <a:t>Follow up your application a few days later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8679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Think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What sector do you want to work in?</a:t>
            </a:r>
          </a:p>
          <a:p>
            <a:r>
              <a:rPr lang="en-GB" dirty="0" smtClean="0"/>
              <a:t>What do you want to do?</a:t>
            </a:r>
          </a:p>
          <a:p>
            <a:r>
              <a:rPr lang="en-GB" dirty="0" smtClean="0"/>
              <a:t>What can you offer an employer?</a:t>
            </a:r>
          </a:p>
          <a:p>
            <a:r>
              <a:rPr lang="en-GB" dirty="0" smtClean="0"/>
              <a:t>What do you want to gain or learn?</a:t>
            </a:r>
          </a:p>
          <a:p>
            <a:r>
              <a:rPr lang="en-GB" dirty="0" smtClean="0"/>
              <a:t>Do you want to stay local?</a:t>
            </a:r>
          </a:p>
          <a:p>
            <a:r>
              <a:rPr lang="en-GB" dirty="0" smtClean="0"/>
              <a:t>Are you prepared to travel? How far?</a:t>
            </a:r>
          </a:p>
          <a:p>
            <a:r>
              <a:rPr lang="en-GB" dirty="0" smtClean="0"/>
              <a:t>Do you want to be paid?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2482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National Minimum Wage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From Oct 2016:</a:t>
            </a:r>
          </a:p>
          <a:p>
            <a:endParaRPr lang="en-GB" dirty="0"/>
          </a:p>
          <a:p>
            <a:r>
              <a:rPr lang="en-GB" dirty="0" smtClean="0"/>
              <a:t>25 &amp; Over    </a:t>
            </a:r>
            <a:r>
              <a:rPr lang="en-GB" dirty="0" smtClean="0"/>
              <a:t>£8.21</a:t>
            </a:r>
            <a:endParaRPr lang="en-GB" dirty="0" smtClean="0"/>
          </a:p>
          <a:p>
            <a:r>
              <a:rPr lang="en-GB" dirty="0" smtClean="0"/>
              <a:t>21 to 24       </a:t>
            </a:r>
            <a:r>
              <a:rPr lang="en-GB" dirty="0" smtClean="0"/>
              <a:t>£7.70</a:t>
            </a:r>
            <a:endParaRPr lang="en-GB" dirty="0" smtClean="0"/>
          </a:p>
          <a:p>
            <a:r>
              <a:rPr lang="en-GB" dirty="0" smtClean="0"/>
              <a:t>18 to 20       </a:t>
            </a:r>
            <a:r>
              <a:rPr lang="en-GB" dirty="0" smtClean="0"/>
              <a:t>£6.15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03723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dirty="0" smtClean="0"/>
              <a:t>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9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u="sng" dirty="0" smtClean="0"/>
          </a:p>
          <a:p>
            <a:r>
              <a:rPr lang="en-GB" u="sng" dirty="0">
                <a:hlinkClick r:id="rId2"/>
              </a:rPr>
              <a:t>https://</a:t>
            </a:r>
            <a:r>
              <a:rPr lang="en-GB" u="sng" dirty="0" smtClean="0">
                <a:hlinkClick r:id="rId2"/>
              </a:rPr>
              <a:t>www.prospects.ac.uk/jobs-and-work-experience/work-experience-and-internships</a:t>
            </a:r>
            <a:endParaRPr lang="en-GB" u="sng" dirty="0" smtClean="0"/>
          </a:p>
          <a:p>
            <a:r>
              <a:rPr lang="en-GB" u="sng" dirty="0">
                <a:hlinkClick r:id="rId3"/>
              </a:rPr>
              <a:t>https://</a:t>
            </a:r>
            <a:r>
              <a:rPr lang="en-GB" u="sng" dirty="0" smtClean="0">
                <a:hlinkClick r:id="rId3"/>
              </a:rPr>
              <a:t>www.prospects.ac.uk/jobs-and-work-experience/working-abroad</a:t>
            </a:r>
            <a:r>
              <a:rPr lang="en-GB" u="sng" dirty="0" smtClean="0"/>
              <a:t> </a:t>
            </a:r>
          </a:p>
          <a:p>
            <a:r>
              <a:rPr lang="en-GB" u="sng" dirty="0">
                <a:hlinkClick r:id="rId4"/>
              </a:rPr>
              <a:t>https://</a:t>
            </a:r>
            <a:r>
              <a:rPr lang="en-GB" u="sng" dirty="0" smtClean="0">
                <a:hlinkClick r:id="rId4"/>
              </a:rPr>
              <a:t>targetjobs.co.uk/internships</a:t>
            </a:r>
            <a:r>
              <a:rPr lang="en-GB" u="sng" dirty="0" smtClean="0"/>
              <a:t> </a:t>
            </a:r>
            <a:endParaRPr lang="en-GB" dirty="0" smtClean="0"/>
          </a:p>
          <a:p>
            <a:r>
              <a:rPr lang="en-GB" u="sng" dirty="0">
                <a:hlinkClick r:id="rId5"/>
              </a:rPr>
              <a:t>https://</a:t>
            </a:r>
            <a:r>
              <a:rPr lang="en-GB" u="sng" dirty="0" smtClean="0">
                <a:hlinkClick r:id="rId5"/>
              </a:rPr>
              <a:t>graduatetalentpoolsearch.direct.gov.uk/gtp/index</a:t>
            </a:r>
            <a:r>
              <a:rPr lang="en-GB" u="sng" dirty="0" smtClean="0"/>
              <a:t> </a:t>
            </a:r>
          </a:p>
          <a:p>
            <a:r>
              <a:rPr lang="en-GB" dirty="0" smtClean="0"/>
              <a:t>Are </a:t>
            </a:r>
            <a:r>
              <a:rPr lang="en-GB" dirty="0"/>
              <a:t>there any businesses you would like to work for that you already know</a:t>
            </a:r>
            <a:r>
              <a:rPr lang="en-GB" dirty="0" smtClean="0"/>
              <a:t>?</a:t>
            </a:r>
          </a:p>
          <a:p>
            <a:r>
              <a:rPr lang="en-GB" dirty="0" smtClean="0"/>
              <a:t>Talk to family and friends</a:t>
            </a:r>
          </a:p>
          <a:p>
            <a:r>
              <a:rPr lang="en-GB" dirty="0" smtClean="0"/>
              <a:t>Use the internet to see what is around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More Research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Look at their website, brochures</a:t>
            </a:r>
          </a:p>
          <a:p>
            <a:r>
              <a:rPr lang="en-GB" dirty="0" err="1" smtClean="0"/>
              <a:t>facebook</a:t>
            </a:r>
            <a:r>
              <a:rPr lang="en-GB" dirty="0" smtClean="0"/>
              <a:t>, twitter, </a:t>
            </a:r>
            <a:r>
              <a:rPr lang="en-GB" dirty="0" err="1" smtClean="0"/>
              <a:t>pinterest</a:t>
            </a:r>
            <a:endParaRPr lang="en-GB" dirty="0" smtClean="0"/>
          </a:p>
          <a:p>
            <a:r>
              <a:rPr lang="en-GB" dirty="0" smtClean="0"/>
              <a:t>LinkedIn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8452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Ways to Apply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Write a letter or email and attach your CV</a:t>
            </a:r>
          </a:p>
          <a:p>
            <a:r>
              <a:rPr lang="en-GB" dirty="0" smtClean="0"/>
              <a:t>Telephone</a:t>
            </a:r>
          </a:p>
          <a:p>
            <a:r>
              <a:rPr lang="en-GB" dirty="0" smtClean="0"/>
              <a:t>Call in</a:t>
            </a:r>
          </a:p>
          <a:p>
            <a:r>
              <a:rPr lang="en-GB" dirty="0" smtClean="0"/>
              <a:t>Complete an application form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272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Telephone /Cold calling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Rehearse what you want to say</a:t>
            </a:r>
          </a:p>
          <a:p>
            <a:r>
              <a:rPr lang="en-GB" dirty="0" smtClean="0"/>
              <a:t>Write down key points</a:t>
            </a:r>
          </a:p>
          <a:p>
            <a:r>
              <a:rPr lang="en-GB" dirty="0" smtClean="0"/>
              <a:t>For example,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Who are you?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Why are you calling</a:t>
            </a:r>
            <a:r>
              <a:rPr lang="en-GB" dirty="0" smtClean="0"/>
              <a:t>?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Who do you want to speak to?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Your </a:t>
            </a:r>
            <a:r>
              <a:rPr lang="en-GB" dirty="0"/>
              <a:t>contact </a:t>
            </a:r>
            <a:r>
              <a:rPr lang="en-GB" dirty="0" smtClean="0"/>
              <a:t>details</a:t>
            </a:r>
            <a:endParaRPr lang="en-GB" dirty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673039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>
                <a:hlinkClick r:id="rId2"/>
              </a:rPr>
              <a:t>val.davidge@uwtsd.ac.uk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Careers </a:t>
            </a:r>
            <a:r>
              <a:rPr lang="en-GB" dirty="0" smtClean="0"/>
              <a:t>Service – link on Moodle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037291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purl.org/dc/elements/1.1/"/>
    <ds:schemaRef ds:uri="http://purl.org/dc/dcmitype/"/>
    <ds:schemaRef ds:uri="http://www.w3.org/XML/1998/namespac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303dbf9b-b85b-46a0-94f1-894078c07ecd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243</TotalTime>
  <Words>244</Words>
  <Application>Microsoft Office PowerPoint</Application>
  <PresentationFormat>On-screen Show (4:3)</PresentationFormat>
  <Paragraphs>52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Courier New</vt:lpstr>
      <vt:lpstr>Myriad Pro</vt:lpstr>
      <vt:lpstr>20140311PresentationUWTSDTemplate</vt:lpstr>
      <vt:lpstr>Val Davidge Careers Adviser</vt:lpstr>
      <vt:lpstr>Plan</vt:lpstr>
      <vt:lpstr>Think </vt:lpstr>
      <vt:lpstr>National Minimum Wage</vt:lpstr>
      <vt:lpstr>Research</vt:lpstr>
      <vt:lpstr>More Research </vt:lpstr>
      <vt:lpstr>Ways to Apply</vt:lpstr>
      <vt:lpstr>Telephone /Cold calling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Marie Pitson</cp:lastModifiedBy>
  <cp:revision>45</cp:revision>
  <cp:lastPrinted>2016-10-11T11:35:27Z</cp:lastPrinted>
  <dcterms:created xsi:type="dcterms:W3CDTF">2015-04-14T15:21:28Z</dcterms:created>
  <dcterms:modified xsi:type="dcterms:W3CDTF">2019-10-22T10:28:53Z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