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1497" r:id="rId2"/>
    <p:sldId id="1514" r:id="rId3"/>
    <p:sldId id="1525" r:id="rId4"/>
    <p:sldId id="1519" r:id="rId5"/>
    <p:sldId id="1521" r:id="rId6"/>
    <p:sldId id="1523" r:id="rId7"/>
    <p:sldId id="1524" r:id="rId8"/>
    <p:sldId id="151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7EAED"/>
          </a:solidFill>
        </a:fill>
      </a:tcStyle>
    </a:wholeTbl>
    <a:band1H>
      <a:tcStyle>
        <a:tcBdr/>
        <a:fill>
          <a:solidFill>
            <a:srgbClr val="CCD2D8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CD2D8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156082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156082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156082"/>
          </a:solidFill>
        </a:fill>
      </a:tcStyle>
    </a:firstRow>
  </a:tblStyle>
  <a:tblStyle styleId="{5940675A-B579-460E-94D1-54222C63F5D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FE25BD8-382A-FDFB-4B9B-40969202C3A4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D1902F5-A7E0-03AF-3BCC-2246D8881820}"/>
              </a:ext>
            </a:extLst>
          </p:cNvPr>
          <p:cNvSpPr txBox="1">
            <a:spLocks noGrp="1"/>
          </p:cNvSpPr>
          <p:nvPr>
            <p:ph type="dt" sz="quarter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203EAB3-AAF1-4BCF-B72B-75DEB07D70D6}" type="datetime1">
              <a: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rPr>
              <a:pPr marL="0" marR="0" lvl="0" indent="0" algn="r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3/14/2026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EF776E2-A2F3-CEDE-9D39-EC5625B21444}"/>
              </a:ext>
            </a:extLst>
          </p:cNvPr>
          <p:cNvSpPr txBox="1">
            <a:spLocks noGrp="1"/>
          </p:cNvSpPr>
          <p:nvPr>
            <p:ph type="ftr" sz="quarter" idx="2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4867DD-B9E2-2BDB-CF0C-D8F25225349A}"/>
              </a:ext>
            </a:extLst>
          </p:cNvPr>
          <p:cNvSpPr txBox="1">
            <a:spLocks noGrp="1"/>
          </p:cNvSpPr>
          <p:nvPr>
            <p:ph type="sldNum" sz="quarter" idx="3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E04ECD3E-87E1-4C1A-B6C6-27B91273EC9D}" type="slidenum">
              <a:t>‹#›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42140570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CAC0C38F-9AA7-2426-FC9A-6834C1FEBB3F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C229A4B-2412-7F4E-628E-BF233A80A611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BF60DCFA-FDCD-467A-AFD1-C91BBE38E259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C69B5213-5340-9FAF-ECC8-4C28CE2B91B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E3F0F057-37F5-44A0-6976-EADBB839517D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0C5838-21B4-65EC-B870-A8F669AD0238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A65EA1-0E25-6862-4B76-0E92797AC5BE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27F2D193-7E88-42A3-8B95-D9BE3FA82C6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155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US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D9685A3-BA0E-56B0-82F2-4DEBA339E9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0321DC-4F31-F6C9-0795-08EAF477BDE0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3FA2C3-2328-F4D7-A8ED-D1BE714E6E58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B747227E-E8B6-41BB-94BB-3D9639B5CEB9}" type="slidenum">
              <a:t>1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E357A0-AD10-2398-95A5-99B62390A7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76914C3-916F-D52B-239C-D0549515C71E}"/>
              </a:ext>
            </a:extLst>
          </p:cNvPr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229C2B-EBEA-A1CE-E11D-C753F03ED04B}"/>
              </a:ext>
            </a:extLst>
          </p:cNvPr>
          <p:cNvSpPr txBox="1"/>
          <p:nvPr/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89BB445-493D-4054-962F-D9902CF2D25D}" type="slidenum">
              <a:t>3</a:t>
            </a:fld>
            <a:endParaRPr lang="en-US" sz="12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FC8FF-7997-E907-1D2F-EADAD1ACDB8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65760" y="5218032"/>
            <a:ext cx="11460476" cy="786384"/>
          </a:xfrm>
        </p:spPr>
        <p:txBody>
          <a:bodyPr anchor="b">
            <a:normAutofit/>
          </a:bodyPr>
          <a:lstStyle>
            <a:lvl1pPr>
              <a:defRPr lang="en-GB"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173226-0367-7D06-FF52-391D7CA1F079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365760" y="5972632"/>
            <a:ext cx="11460476" cy="480370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84EBBD18-AAF5-A787-407C-8BE8C89C82FF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91996" cy="4986424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239F84FF-EE27-CA96-54DB-5F31034049D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5AFAD8-262A-468C-ADE4-A6CD1286478E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8E086D6B-F90F-D998-9509-B9C4036C32A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4">
            <a:extLst>
              <a:ext uri="{FF2B5EF4-FFF2-40B4-BE49-F238E27FC236}">
                <a16:creationId xmlns:a16="http://schemas.microsoft.com/office/drawing/2014/main" id="{EF8DF952-8097-A444-567E-614A6E64796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56A7E9-3E35-4CE6-B466-BBE35AD8678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4612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04208-E452-DBE2-C86B-6FE4CE55D73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GB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B6F0AB-BAD5-E7B1-B629-6F8B31D7ACA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4EF584-C9B3-2FCA-82DB-8A897A6A4EB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501B62-C524-46E1-BEBD-E1BBCC6700EB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B0F30F-32E6-FC51-13F5-A154E3A0A12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9A2D13-2630-1EF8-F74A-1744ACDD206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5F844D8-2597-4F9B-AFF5-97945425AE05}" type="slidenum">
              <a:t>‹#›</a:t>
            </a:fld>
            <a:endParaRPr lang="en-US"/>
          </a:p>
        </p:txBody>
      </p:sp>
      <p:sp>
        <p:nvSpPr>
          <p:cNvPr id="7" name="Rectangle: Rounded Corners 7">
            <a:extLst>
              <a:ext uri="{FF2B5EF4-FFF2-40B4-BE49-F238E27FC236}">
                <a16:creationId xmlns:a16="http://schemas.microsoft.com/office/drawing/2014/main" id="{632A1EE8-5978-270F-63B1-529EB80B9029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402408071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117CF-FF51-141A-41C5-81A7525339A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03845" y="907304"/>
            <a:ext cx="4222113" cy="3697486"/>
          </a:xfrm>
        </p:spPr>
        <p:txBody>
          <a:bodyPr anchor="b">
            <a:normAutofit/>
          </a:bodyPr>
          <a:lstStyle>
            <a:lvl1pPr>
              <a:defRPr lang="en-GB" sz="5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A0540F-AEB4-3E1E-3C5A-A4690418EE5B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7103845" y="4731334"/>
            <a:ext cx="4222113" cy="1219361"/>
          </a:xfrm>
        </p:spPr>
        <p:txBody>
          <a:bodyPr/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Picture Placeholder 9">
            <a:extLst>
              <a:ext uri="{FF2B5EF4-FFF2-40B4-BE49-F238E27FC236}">
                <a16:creationId xmlns:a16="http://schemas.microsoft.com/office/drawing/2014/main" id="{D7668F41-7A3D-5C3D-753E-5BF984F46C1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58143" y="333756"/>
            <a:ext cx="6226807" cy="6190488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8C6B21A-26C8-395A-C977-874665FF50F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168896" y="6529913"/>
            <a:ext cx="1707623" cy="328086"/>
          </a:xfrm>
        </p:spPr>
        <p:txBody>
          <a:bodyPr/>
          <a:lstStyle>
            <a:lvl1pPr>
              <a:defRPr/>
            </a:lvl1pPr>
          </a:lstStyle>
          <a:p>
            <a:pPr lvl="0"/>
            <a:fld id="{AD867027-2C71-491E-BAC2-0C506155C4A3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3AB2BFDF-604D-E3B4-1100-B5BF3D7C8D9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80A4750-6E74-8A84-436D-9F53A8FCA1D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2AD8F29-1AEB-430C-8832-39B0F660BF71}" type="slidenum">
              <a:t>‹#›</a:t>
            </a:fld>
            <a:endParaRPr lang="en-US"/>
          </a:p>
        </p:txBody>
      </p:sp>
      <p:sp>
        <p:nvSpPr>
          <p:cNvPr id="8" name="Rectangle: Rounded Corners 6">
            <a:extLst>
              <a:ext uri="{FF2B5EF4-FFF2-40B4-BE49-F238E27FC236}">
                <a16:creationId xmlns:a16="http://schemas.microsoft.com/office/drawing/2014/main" id="{FA1BE562-BBFA-F0C8-B419-A7EA73199BE4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3563112512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90368-29B8-74BC-FFCD-A9D42254689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59536" y="905256"/>
            <a:ext cx="4206240" cy="3739896"/>
          </a:xfrm>
        </p:spPr>
        <p:txBody>
          <a:bodyPr>
            <a:normAutofit/>
          </a:bodyPr>
          <a:lstStyle>
            <a:lvl1pPr>
              <a:defRPr lang="en-GB" sz="5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B07584-A8F5-AD3F-D74A-37F4489F68FD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859536" y="4873752"/>
            <a:ext cx="4206240" cy="1380744"/>
          </a:xfrm>
        </p:spPr>
        <p:txBody>
          <a:bodyPr anchor="b"/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91107961-115C-2075-C222-FE9A7E047E0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596127" y="333756"/>
            <a:ext cx="6237735" cy="6190488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Date Placeholder 6">
            <a:extLst>
              <a:ext uri="{FF2B5EF4-FFF2-40B4-BE49-F238E27FC236}">
                <a16:creationId xmlns:a16="http://schemas.microsoft.com/office/drawing/2014/main" id="{55583106-8A1C-8589-0DEA-65244696543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347133" y="6529913"/>
            <a:ext cx="1951777" cy="328086"/>
          </a:xfrm>
        </p:spPr>
        <p:txBody>
          <a:bodyPr/>
          <a:lstStyle>
            <a:lvl1pPr>
              <a:defRPr/>
            </a:lvl1pPr>
          </a:lstStyle>
          <a:p>
            <a:pPr lvl="0"/>
            <a:fld id="{ECAD9A0F-5684-4440-B9ED-C375758D0F3B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7">
            <a:extLst>
              <a:ext uri="{FF2B5EF4-FFF2-40B4-BE49-F238E27FC236}">
                <a16:creationId xmlns:a16="http://schemas.microsoft.com/office/drawing/2014/main" id="{AA3BF008-3A50-28CE-E7D2-CC898DBDE96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880929" y="6529913"/>
            <a:ext cx="2805406" cy="32808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8">
            <a:extLst>
              <a:ext uri="{FF2B5EF4-FFF2-40B4-BE49-F238E27FC236}">
                <a16:creationId xmlns:a16="http://schemas.microsoft.com/office/drawing/2014/main" id="{D22D6982-6892-7D11-5806-3E6F8E23DDC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4636565" y="6529913"/>
            <a:ext cx="429210" cy="328086"/>
          </a:xfrm>
        </p:spPr>
        <p:txBody>
          <a:bodyPr/>
          <a:lstStyle>
            <a:lvl1pPr>
              <a:defRPr/>
            </a:lvl1pPr>
          </a:lstStyle>
          <a:p>
            <a:pPr lvl="0"/>
            <a:fld id="{28E2D7C6-E54C-45EA-8008-73B0CD043BB1}" type="slidenum">
              <a:t>‹#›</a:t>
            </a:fld>
            <a:endParaRPr lang="en-US"/>
          </a:p>
        </p:txBody>
      </p:sp>
      <p:sp>
        <p:nvSpPr>
          <p:cNvPr id="8" name="Rectangle: Rounded Corners 4">
            <a:extLst>
              <a:ext uri="{FF2B5EF4-FFF2-40B4-BE49-F238E27FC236}">
                <a16:creationId xmlns:a16="http://schemas.microsoft.com/office/drawing/2014/main" id="{43B74F97-29B8-0981-B447-C5EB3F2A88FD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4012688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27031DFA-CA94-D6EF-6047-178F5E86A56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857"/>
          <a:stretch>
            <a:fillRect/>
          </a:stretch>
        </p:blipFill>
        <p:spPr>
          <a:xfrm>
            <a:off x="398705" y="0"/>
            <a:ext cx="5697288" cy="502177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373CE90D-EB38-6FFF-BCF1-29D52C35FA7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21208" y="548640"/>
            <a:ext cx="7478987" cy="3635800"/>
          </a:xfrm>
        </p:spPr>
        <p:txBody>
          <a:bodyPr anchor="b">
            <a:normAutofit/>
          </a:bodyPr>
          <a:lstStyle>
            <a:lvl1pPr>
              <a:defRPr lang="en-GB" sz="7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2E496CB0-5B64-4668-532E-2B1D1AFE62E3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79018" y="4349581"/>
            <a:ext cx="6821186" cy="1384721"/>
          </a:xfrm>
        </p:spPr>
        <p:txBody>
          <a:bodyPr anchor="b"/>
          <a:lstStyle>
            <a:lvl1pPr marL="0" indent="0">
              <a:buNone/>
              <a:defRPr sz="220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EEB4E3A-4AF3-416C-4335-06D8F871689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6627C55-9CD9-4E90-852F-1A642201F709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98A0210-1924-8326-481C-C14D8C60E0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8D61CDA-A364-AAAB-E7B2-62C7EE62F0A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9466F96-610E-4AB0-93FB-CE8A0D57573B}" type="slidenum">
              <a:t>‹#›</a:t>
            </a:fld>
            <a:endParaRPr lang="en-US"/>
          </a:p>
        </p:txBody>
      </p:sp>
      <p:cxnSp>
        <p:nvCxnSpPr>
          <p:cNvPr id="8" name="Straight Connector 10">
            <a:extLst>
              <a:ext uri="{FF2B5EF4-FFF2-40B4-BE49-F238E27FC236}">
                <a16:creationId xmlns:a16="http://schemas.microsoft.com/office/drawing/2014/main" id="{469494EE-AD6A-44F8-2AD3-9B4ED4FCF2C9}"/>
              </a:ext>
            </a:extLst>
          </p:cNvPr>
          <p:cNvCxnSpPr/>
          <p:nvPr/>
        </p:nvCxnSpPr>
        <p:spPr>
          <a:xfrm>
            <a:off x="637839" y="4236972"/>
            <a:ext cx="0" cy="1384722"/>
          </a:xfrm>
          <a:prstGeom prst="straightConnector1">
            <a:avLst/>
          </a:prstGeom>
          <a:noFill/>
          <a:ln w="19046" cap="flat">
            <a:solidFill>
              <a:srgbClr val="000000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3379768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E399B313-E850-480F-9E69-ADF4F54CE2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568" b="47295"/>
          <a:stretch>
            <a:fillRect/>
          </a:stretch>
        </p:blipFill>
        <p:spPr>
          <a:xfrm>
            <a:off x="3701143" y="2068290"/>
            <a:ext cx="8490853" cy="47897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9CC55D54-4293-DF6A-DDBB-ECF5DD24C2CA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18006" y="854241"/>
            <a:ext cx="7876284" cy="3592631"/>
          </a:xfrm>
        </p:spPr>
        <p:txBody>
          <a:bodyPr anchor="b">
            <a:normAutofit/>
          </a:bodyPr>
          <a:lstStyle>
            <a:lvl1pPr>
              <a:defRPr lang="en-GB" sz="7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46D796C4-766E-214A-7018-F9E020FA969F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180325" y="4617134"/>
            <a:ext cx="6853510" cy="1014984"/>
          </a:xfrm>
        </p:spPr>
        <p:txBody>
          <a:bodyPr anchor="b"/>
          <a:lstStyle>
            <a:lvl1pPr marL="0" indent="0">
              <a:buNone/>
              <a:defRPr sz="200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E0D30DC-997F-0E4C-B9BE-01C4503AE87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F1F7D2-396D-4EA2-99F9-83C6A7990F0B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B42DEAC-2B66-F22A-2B61-42C84F2F476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DE289CD-15DF-C259-08B9-7933F19AA8B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397D47-5EA5-48A7-8A70-7544845DF0B3}" type="slidenum">
              <a:t>‹#›</a:t>
            </a:fld>
            <a:endParaRPr lang="en-US"/>
          </a:p>
        </p:txBody>
      </p:sp>
      <p:cxnSp>
        <p:nvCxnSpPr>
          <p:cNvPr id="8" name="Straight Connector 9">
            <a:extLst>
              <a:ext uri="{FF2B5EF4-FFF2-40B4-BE49-F238E27FC236}">
                <a16:creationId xmlns:a16="http://schemas.microsoft.com/office/drawing/2014/main" id="{E7F866DB-4096-905A-44EF-A7C6F820C12E}"/>
              </a:ext>
            </a:extLst>
          </p:cNvPr>
          <p:cNvCxnSpPr/>
          <p:nvPr/>
        </p:nvCxnSpPr>
        <p:spPr>
          <a:xfrm>
            <a:off x="755779" y="4492300"/>
            <a:ext cx="0" cy="1129394"/>
          </a:xfrm>
          <a:prstGeom prst="straightConnector1">
            <a:avLst/>
          </a:prstGeom>
          <a:noFill/>
          <a:ln w="19046" cap="flat">
            <a:solidFill>
              <a:srgbClr val="000000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344991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FA8F0E10-50CD-CABF-7202-9488EDCEE8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572615" y="905612"/>
            <a:ext cx="5046765" cy="504676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D6B6CD48-4E04-C2C5-6269-8F4869ACEB0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353888" y="1427158"/>
            <a:ext cx="9484220" cy="2621155"/>
          </a:xfrm>
        </p:spPr>
        <p:txBody>
          <a:bodyPr anchor="b" anchorCtr="1">
            <a:normAutofit/>
          </a:bodyPr>
          <a:lstStyle>
            <a:lvl1pPr algn="ctr">
              <a:defRPr lang="en-GB" sz="6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8CD37FED-DEB5-19D8-D31A-F47B9E689D05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2301919" y="4148504"/>
            <a:ext cx="7588157" cy="1414092"/>
          </a:xfrm>
        </p:spPr>
        <p:txBody>
          <a:bodyPr anchorCtr="1"/>
          <a:lstStyle>
            <a:lvl1pPr marL="0" indent="0" algn="ctr">
              <a:buNone/>
              <a:defRPr sz="2200"/>
            </a:lvl1pPr>
          </a:lstStyle>
          <a:p>
            <a:pPr lvl="0"/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465F33F-A732-848D-1EB4-6D741479541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8A6910-C075-4DB6-AFEC-C8AD97A4444C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042FB16-7871-B349-1161-DE507491576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A7D7894E-798A-C03A-4228-9F17F215A06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0044AA7-34A4-4B2D-9F93-607B717FDBB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5218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2">
            <a:extLst>
              <a:ext uri="{FF2B5EF4-FFF2-40B4-BE49-F238E27FC236}">
                <a16:creationId xmlns:a16="http://schemas.microsoft.com/office/drawing/2014/main" id="{D9819B66-E60D-1BF1-FA2E-C6348AF2F0B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114425" y="1198513"/>
            <a:ext cx="4438653" cy="4438653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79E601B-811B-AC56-68A8-DDE0C783397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930709" y="2801931"/>
            <a:ext cx="8686800" cy="2565897"/>
          </a:xfrm>
        </p:spPr>
        <p:txBody>
          <a:bodyPr anchor="b">
            <a:normAutofit/>
          </a:bodyPr>
          <a:lstStyle>
            <a:lvl1pPr>
              <a:defRPr lang="en-GB" sz="66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8">
            <a:extLst>
              <a:ext uri="{FF2B5EF4-FFF2-40B4-BE49-F238E27FC236}">
                <a16:creationId xmlns:a16="http://schemas.microsoft.com/office/drawing/2014/main" id="{479C73E3-A12A-C8CD-B1CE-E3C730C264C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346088" y="1726268"/>
            <a:ext cx="3024899" cy="547908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C5537904-E16A-9D78-4CED-B411DDC30CE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5A06CA-90F8-49DC-B9A5-C2A02C2B4A25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1DDDB88E-A495-C884-DB08-3ED930D25F3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4">
            <a:extLst>
              <a:ext uri="{FF2B5EF4-FFF2-40B4-BE49-F238E27FC236}">
                <a16:creationId xmlns:a16="http://schemas.microsoft.com/office/drawing/2014/main" id="{3066020F-B17B-B7A2-705D-A0D1A48B347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8A50F58-5124-43C8-9A4F-EF42E973DB32}" type="slidenum">
              <a:t>‹#›</a:t>
            </a:fld>
            <a:endParaRPr lang="en-US"/>
          </a:p>
        </p:txBody>
      </p:sp>
      <p:cxnSp>
        <p:nvCxnSpPr>
          <p:cNvPr id="8" name="Straight Connector 10">
            <a:extLst>
              <a:ext uri="{FF2B5EF4-FFF2-40B4-BE49-F238E27FC236}">
                <a16:creationId xmlns:a16="http://schemas.microsoft.com/office/drawing/2014/main" id="{4ADF07AF-9126-2FEF-DA42-D6994AE9600F}"/>
              </a:ext>
            </a:extLst>
          </p:cNvPr>
          <p:cNvCxnSpPr/>
          <p:nvPr/>
        </p:nvCxnSpPr>
        <p:spPr>
          <a:xfrm>
            <a:off x="1450430" y="2522482"/>
            <a:ext cx="0" cy="2624959"/>
          </a:xfrm>
          <a:prstGeom prst="straightConnector1">
            <a:avLst/>
          </a:prstGeom>
          <a:noFill/>
          <a:ln w="19046" cap="flat">
            <a:solidFill>
              <a:srgbClr val="000000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4006422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87CD6FB6-842E-5746-E491-5B099785850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1502"/>
          <a:stretch>
            <a:fillRect/>
          </a:stretch>
        </p:blipFill>
        <p:spPr>
          <a:xfrm>
            <a:off x="421565" y="1836224"/>
            <a:ext cx="5674437" cy="502177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D1DFB0F0-BF16-9132-2660-67300A50F04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50430" y="990596"/>
            <a:ext cx="9145993" cy="3630387"/>
          </a:xfrm>
        </p:spPr>
        <p:txBody>
          <a:bodyPr anchor="b"/>
          <a:lstStyle>
            <a:lvl1pPr>
              <a:defRPr lang="en-GB" sz="65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BBAC0-E25B-6A47-CD57-3756E0DE57D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87104E6-EB40-4558-A1C1-9F63160DE51D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BFC65C-5A0C-4B4C-983A-5A151625E64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42A8EC-C8DD-5440-D9C2-BE2CB380DC1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960FB3-089C-485D-A079-0D6F6F25E92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5412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D9377969-55B3-8088-2A23-DB691FF53D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178" b="16685"/>
          <a:stretch>
            <a:fillRect/>
          </a:stretch>
        </p:blipFill>
        <p:spPr>
          <a:xfrm>
            <a:off x="0" y="2754090"/>
            <a:ext cx="4325916" cy="410390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40740291-8439-C287-7022-3F8735E4876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50430" y="990596"/>
            <a:ext cx="9145993" cy="3630387"/>
          </a:xfrm>
        </p:spPr>
        <p:txBody>
          <a:bodyPr anchor="b"/>
          <a:lstStyle>
            <a:lvl1pPr>
              <a:defRPr lang="en-GB" sz="65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A57A02-7019-0418-FD17-3B15C5F5CEA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A36A028-F790-48E6-A39B-71F0A8275260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D0BE61-AFAC-0630-D87A-0C4E4FF993F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B1D9FE-DBBF-2184-36CF-C29275B0185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A1F1CD-6967-474C-87B5-C9EC7AE82B5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5971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996D29FD-32E7-B988-D31C-B5BF0DCC22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4905" b="19272"/>
          <a:stretch>
            <a:fillRect/>
          </a:stretch>
        </p:blipFill>
        <p:spPr>
          <a:xfrm>
            <a:off x="7866080" y="2754081"/>
            <a:ext cx="4325916" cy="410391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3C9C6A33-1920-0071-40C4-5B6DD06913F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64110"/>
            <a:ext cx="8467554" cy="1554480"/>
          </a:xfrm>
        </p:spPr>
        <p:txBody>
          <a:bodyPr anchor="b">
            <a:normAutofit/>
          </a:bodyPr>
          <a:lstStyle>
            <a:lvl1pPr>
              <a:defRPr lang="en-GB"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24CCD3C6-D287-6F03-601B-BA963B1AD06A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648" y="2333859"/>
            <a:ext cx="8467554" cy="3689905"/>
          </a:xfrm>
        </p:spPr>
        <p:txBody>
          <a:bodyPr/>
          <a:lstStyle>
            <a:lvl1pPr marL="457200" indent="-457200">
              <a:buFont typeface="Lora"/>
              <a:buAutoNum type="arabicPeriod"/>
              <a:defRPr sz="2400"/>
            </a:lvl1pPr>
            <a:lvl2pPr marL="685800" indent="-457200">
              <a:buFont typeface="Lora"/>
              <a:buAutoNum type="arabicPeriod"/>
              <a:defRPr sz="2000"/>
            </a:lvl2pPr>
            <a:lvl3pPr marL="800100" indent="-342900">
              <a:buFont typeface="Lora"/>
              <a:buAutoNum type="arabicPeriod"/>
              <a:defRPr sz="1800"/>
            </a:lvl3pPr>
            <a:lvl4pPr marL="1028700" indent="-342900">
              <a:buFont typeface="Lora"/>
              <a:buAutoNum type="arabicPeriod"/>
              <a:defRPr sz="1600"/>
            </a:lvl4pPr>
            <a:lvl5pPr marL="1257300" indent="-342900">
              <a:buFont typeface="Lora"/>
              <a:buAutoNum type="arabicPeriod"/>
              <a:defRPr sz="14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35D11DBB-2348-51F6-1380-BD546C43114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E71B969-13A0-4061-A9C3-28B5B1B0927A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E300CD16-AC87-B910-6258-C31E5E63076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4">
            <a:extLst>
              <a:ext uri="{FF2B5EF4-FFF2-40B4-BE49-F238E27FC236}">
                <a16:creationId xmlns:a16="http://schemas.microsoft.com/office/drawing/2014/main" id="{6DAD3343-A1D4-35D2-5F10-307B4F6E182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7F8240-E005-49AD-91A2-4AA26217B85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6172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E92F3-9290-395A-D0C2-6CA6B761BD4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614897" y="907304"/>
            <a:ext cx="4700217" cy="1808463"/>
          </a:xfrm>
        </p:spPr>
        <p:txBody>
          <a:bodyPr anchor="b">
            <a:normAutofit/>
          </a:bodyPr>
          <a:lstStyle>
            <a:lvl1pPr>
              <a:defRPr lang="en-GB" sz="4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2AD159B6-0358-AADC-1045-27829F7B2B4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58143" y="333756"/>
            <a:ext cx="5740904" cy="6190488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34F20360-0696-AD1C-B972-4428ADBBE771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614897" y="2825496"/>
            <a:ext cx="4700217" cy="3125199"/>
          </a:xfrm>
        </p:spPr>
        <p:txBody>
          <a:bodyPr/>
          <a:lstStyle>
            <a:lvl1pPr marL="457200" indent="-457200">
              <a:buFont typeface="Lora"/>
              <a:buAutoNum type="arabicPeriod"/>
              <a:defRPr sz="2000"/>
            </a:lvl1pPr>
            <a:lvl2pPr marL="571500" indent="-342900">
              <a:buFont typeface="Lora"/>
              <a:buAutoNum type="arabicPeriod"/>
              <a:defRPr sz="1800"/>
            </a:lvl2pPr>
            <a:lvl3pPr marL="800100" indent="-342900">
              <a:buFont typeface="Lora"/>
              <a:buAutoNum type="arabicPeriod"/>
              <a:defRPr sz="1600"/>
            </a:lvl3pPr>
            <a:lvl4pPr marL="1028700" indent="-342900">
              <a:buFont typeface="Lora"/>
              <a:buAutoNum type="arabicPeriod"/>
              <a:defRPr sz="1400"/>
            </a:lvl4pPr>
            <a:lvl5pPr>
              <a:buFont typeface="Lora"/>
              <a:buAutoNum type="arabicPeriod"/>
              <a:defRPr sz="12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F7F5DD-60D5-F829-3321-A99D30A6E8F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53743" y="6529913"/>
            <a:ext cx="1622776" cy="328086"/>
          </a:xfrm>
        </p:spPr>
        <p:txBody>
          <a:bodyPr/>
          <a:lstStyle>
            <a:lvl1pPr>
              <a:defRPr/>
            </a:lvl1pPr>
          </a:lstStyle>
          <a:p>
            <a:pPr lvl="0"/>
            <a:fld id="{C06C8439-52A5-4974-A9AC-11F0D6B99400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7C510C-EA5A-E7B7-0D29-CE1C7070E7A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B1BBD4-0836-1990-D562-2587AE8D9A6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8DAB8C6-749B-4937-B298-16AAE85E4440}" type="slidenum">
              <a:t>‹#›</a:t>
            </a:fld>
            <a:endParaRPr lang="en-US"/>
          </a:p>
        </p:txBody>
      </p:sp>
      <p:sp>
        <p:nvSpPr>
          <p:cNvPr id="8" name="Rectangle: Rounded Corners 10">
            <a:extLst>
              <a:ext uri="{FF2B5EF4-FFF2-40B4-BE49-F238E27FC236}">
                <a16:creationId xmlns:a16="http://schemas.microsoft.com/office/drawing/2014/main" id="{2E830A09-AC89-D63D-62F8-6CBE6519E1C4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18051314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18BF78-793F-812A-3AD8-B35AF97D2A3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8343" y="2385971"/>
            <a:ext cx="4325112" cy="2454798"/>
          </a:xfrm>
        </p:spPr>
        <p:txBody>
          <a:bodyPr>
            <a:normAutofit/>
          </a:bodyPr>
          <a:lstStyle>
            <a:lvl1pPr>
              <a:defRPr lang="en-GB"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9C1978B6-FA5F-B542-B432-4D9613667EF9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273798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2E9A18-99E7-DBE3-4447-FF4C677D135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E2C6C4F-03D4-4169-9989-A549CCEFA054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660AF9-7C5C-07F9-8780-5DEF7363527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2FD6C8-987C-EB94-D80C-85DD8502D44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179F36-65B9-40B1-AB3F-8080BB29493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2252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364D3-E74F-4E4F-02EC-576F46FA1F9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028343" y="2258568"/>
            <a:ext cx="3813048" cy="3557015"/>
          </a:xfrm>
        </p:spPr>
        <p:txBody>
          <a:bodyPr>
            <a:normAutofit/>
          </a:bodyPr>
          <a:lstStyle>
            <a:lvl1pPr>
              <a:defRPr lang="en-GB" sz="36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7BE9CD57-0AAB-2A49-458B-51284A51B201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519739" y="2254252"/>
            <a:ext cx="4956176" cy="3556001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5ACD8-AB27-F89E-B3C2-3C8B497E042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9CD0524-A4A9-47B3-80EC-4DF0841EFB42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FCEF90-CF68-972E-6375-AD74912F1EB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0A59F2-CE6D-84BB-D632-5CBBFA05171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812C149-053A-4FDC-85EE-0644A75BAD8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67795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9C175-5BB8-0C86-6460-8C853736E3B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4677" y="1537856"/>
            <a:ext cx="4145578" cy="4638824"/>
          </a:xfrm>
        </p:spPr>
        <p:txBody>
          <a:bodyPr>
            <a:normAutofit/>
          </a:bodyPr>
          <a:lstStyle>
            <a:lvl1pPr>
              <a:defRPr lang="en-GB" sz="36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06471B4C-CC3F-FB04-5D51-15B33F305B8E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519739" y="1538285"/>
            <a:ext cx="5681660" cy="481806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CF0F75-EABE-95AD-4840-7A6B29DAF3C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799B84-EE4B-4752-8F74-B5B7EBDDE674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45E6A6-894C-7E65-32EA-C35C34BEEFC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FEEBC0-059B-2F06-B74F-1453E73D39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811840-C9C8-47A9-9FDE-181616B1E85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46839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4F5EF-D25B-E273-7F8F-5AB3875A647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4677" y="877458"/>
            <a:ext cx="4142232" cy="4940658"/>
          </a:xfrm>
        </p:spPr>
        <p:txBody>
          <a:bodyPr>
            <a:normAutofit/>
          </a:bodyPr>
          <a:lstStyle>
            <a:lvl1pPr>
              <a:defRPr lang="en-GB" sz="36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26B7A327-9878-B108-1020-5CDFB05147C5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522911" y="877458"/>
            <a:ext cx="6159498" cy="539081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E78B94-92A3-58FE-A138-B1D28DB8565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4BAB496-39D7-4349-B2BF-B96DE64E9CBB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32D04C-2DFC-2DB6-CDDD-C888E0A19B0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03CD90-A3BB-6439-F2FB-916ADFBEE46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71D904-BCB8-4A9D-A056-2A23B53B6EC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83018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1E9FD-B338-391E-7745-801F9638B29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72535" y="548640"/>
            <a:ext cx="3494315" cy="5719636"/>
          </a:xfrm>
        </p:spPr>
        <p:txBody>
          <a:bodyPr>
            <a:normAutofit/>
          </a:bodyPr>
          <a:lstStyle>
            <a:lvl1pPr>
              <a:defRPr lang="en-GB" sz="3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DBF0EAC8-025E-93AA-95D0-8DA730C59086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504270" y="549270"/>
            <a:ext cx="7315200" cy="580644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C86D95-0A6D-818F-4C3C-5FF06F399E4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B06BA0-4342-4081-9D5C-015C6011C2B1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4FD833-E0F0-63BF-E865-94D6A7CB741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4D13A0-9A8B-9FCD-E2B0-3CB5DDDA6D0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6CE25AC-8342-49D8-9F2C-1622F63EE4C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52683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F8785-C7A3-F759-51BB-A5558995B14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60889" y="907304"/>
            <a:ext cx="10465070" cy="1132255"/>
          </a:xfrm>
        </p:spPr>
        <p:txBody>
          <a:bodyPr/>
          <a:lstStyle>
            <a:lvl1pPr>
              <a:defRPr lang="en-GB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44254-A727-189D-328C-A1E19B753BA5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60889" y="2367646"/>
            <a:ext cx="10465070" cy="358304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455B9B-32BC-5FF9-855D-854BE42C7E7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84C33BD-3A1A-4D2E-A3BF-A0EE7D5C80B9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101277-72D2-9353-D33E-12E45E6748B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012FB9-2543-53BB-B0D9-9C0704EA881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B093FE-BC25-4C62-A602-B715F49295C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5327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E791D-6DE4-993F-647C-713B114A37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321707" y="927238"/>
            <a:ext cx="6024890" cy="1143000"/>
          </a:xfrm>
        </p:spPr>
        <p:txBody>
          <a:bodyPr anchor="b"/>
          <a:lstStyle>
            <a:lvl1pPr>
              <a:defRPr lang="en-GB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5">
            <a:extLst>
              <a:ext uri="{FF2B5EF4-FFF2-40B4-BE49-F238E27FC236}">
                <a16:creationId xmlns:a16="http://schemas.microsoft.com/office/drawing/2014/main" id="{04B6E5ED-7F80-2CE0-7BA6-620A920B6EA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58143" y="333756"/>
            <a:ext cx="4435745" cy="6190488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4097C5BD-764B-F1A2-DA8D-46077740C41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321707" y="2204563"/>
            <a:ext cx="6004261" cy="376606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E12F742-DF09-8EEC-0CF6-BCACB9D687E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5321707" y="6529913"/>
            <a:ext cx="3554821" cy="328086"/>
          </a:xfrm>
        </p:spPr>
        <p:txBody>
          <a:bodyPr/>
          <a:lstStyle>
            <a:lvl1pPr>
              <a:defRPr/>
            </a:lvl1pPr>
          </a:lstStyle>
          <a:p>
            <a:pPr lvl="0"/>
            <a:fld id="{225EE46C-1D2A-4E24-A310-5F0E13BA63AF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AF2F93B4-7437-7EEE-DC05-8D931E5E9A0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63E04CE5-C767-A713-2DD5-3F101992068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E6C213-79C9-4A8B-9A35-7A7965BE1E20}" type="slidenum">
              <a:t>‹#›</a:t>
            </a:fld>
            <a:endParaRPr lang="en-US"/>
          </a:p>
        </p:txBody>
      </p:sp>
      <p:sp>
        <p:nvSpPr>
          <p:cNvPr id="8" name="Rectangle: Rounded Corners 2">
            <a:extLst>
              <a:ext uri="{FF2B5EF4-FFF2-40B4-BE49-F238E27FC236}">
                <a16:creationId xmlns:a16="http://schemas.microsoft.com/office/drawing/2014/main" id="{422F915B-6101-8414-8CB1-EE174ED154C3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29785476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27243-269B-0B15-5079-173C2CF8E14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59536" y="905256"/>
            <a:ext cx="6037234" cy="1143000"/>
          </a:xfrm>
        </p:spPr>
        <p:txBody>
          <a:bodyPr anchor="b"/>
          <a:lstStyle>
            <a:lvl1pPr>
              <a:defRPr lang="en-GB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EE2A8110-DFAC-BE7B-253B-D92C12372885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59536" y="2202131"/>
            <a:ext cx="6037362" cy="374855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E2508599-2C54-CA32-852E-13B550A8755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400540" y="333756"/>
            <a:ext cx="4433312" cy="6190488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Date Placeholder 8">
            <a:extLst>
              <a:ext uri="{FF2B5EF4-FFF2-40B4-BE49-F238E27FC236}">
                <a16:creationId xmlns:a16="http://schemas.microsoft.com/office/drawing/2014/main" id="{2AADCBAC-5CA2-C079-DB45-8FDC3EC7742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166DF09-A8C5-4D4F-8F3C-634BEAAAF726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9">
            <a:extLst>
              <a:ext uri="{FF2B5EF4-FFF2-40B4-BE49-F238E27FC236}">
                <a16:creationId xmlns:a16="http://schemas.microsoft.com/office/drawing/2014/main" id="{F89003D1-C818-0FF7-F61C-3BD8F3230F5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3950592" y="6529913"/>
            <a:ext cx="2805406" cy="32808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11">
            <a:extLst>
              <a:ext uri="{FF2B5EF4-FFF2-40B4-BE49-F238E27FC236}">
                <a16:creationId xmlns:a16="http://schemas.microsoft.com/office/drawing/2014/main" id="{1FE2F348-C779-449C-1605-95A582B252A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6706227" y="6529913"/>
            <a:ext cx="429210" cy="328086"/>
          </a:xfrm>
        </p:spPr>
        <p:txBody>
          <a:bodyPr/>
          <a:lstStyle>
            <a:lvl1pPr>
              <a:defRPr/>
            </a:lvl1pPr>
          </a:lstStyle>
          <a:p>
            <a:pPr lvl="0"/>
            <a:fld id="{03006D4D-861E-4B06-8E9D-C16A912EC3B0}" type="slidenum">
              <a:t>‹#›</a:t>
            </a:fld>
            <a:endParaRPr lang="en-US"/>
          </a:p>
        </p:txBody>
      </p:sp>
      <p:sp>
        <p:nvSpPr>
          <p:cNvPr id="8" name="Rectangle: Rounded Corners 2">
            <a:extLst>
              <a:ext uri="{FF2B5EF4-FFF2-40B4-BE49-F238E27FC236}">
                <a16:creationId xmlns:a16="http://schemas.microsoft.com/office/drawing/2014/main" id="{F7E84815-A589-FF58-9BD2-BEE8C81F546F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60960293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E8C89-9114-81AB-E706-8153AC8889F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524990" y="912388"/>
            <a:ext cx="6800968" cy="932688"/>
          </a:xfrm>
        </p:spPr>
        <p:txBody>
          <a:bodyPr anchor="b"/>
          <a:lstStyle>
            <a:lvl1pPr>
              <a:defRPr lang="en-GB"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6">
            <a:extLst>
              <a:ext uri="{FF2B5EF4-FFF2-40B4-BE49-F238E27FC236}">
                <a16:creationId xmlns:a16="http://schemas.microsoft.com/office/drawing/2014/main" id="{F78804EC-0392-D539-D99A-162DADB53974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58143" y="333756"/>
            <a:ext cx="3665216" cy="6190488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19FBFD25-6B0D-709B-F2E5-D801A3E9B2C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4524999" y="1997625"/>
            <a:ext cx="6800968" cy="394502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599A12D9-8A05-4D88-E986-5405D9894DB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4745736" y="6529913"/>
            <a:ext cx="3494315" cy="328086"/>
          </a:xfrm>
        </p:spPr>
        <p:txBody>
          <a:bodyPr/>
          <a:lstStyle>
            <a:lvl1pPr>
              <a:defRPr/>
            </a:lvl1pPr>
          </a:lstStyle>
          <a:p>
            <a:pPr lvl="0"/>
            <a:fld id="{90B3F248-4E4F-4FD1-B054-7B3F12D1AA4D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8DA4B078-5129-DC17-1354-B6319B99A1A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8">
            <a:extLst>
              <a:ext uri="{FF2B5EF4-FFF2-40B4-BE49-F238E27FC236}">
                <a16:creationId xmlns:a16="http://schemas.microsoft.com/office/drawing/2014/main" id="{BBB1019B-1B26-9DA3-0BB1-7D46DC06834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0FDB2E1-BE24-437A-A92E-E175B220FF73}" type="slidenum">
              <a:t>‹#›</a:t>
            </a:fld>
            <a:endParaRPr lang="en-US"/>
          </a:p>
        </p:txBody>
      </p:sp>
      <p:sp>
        <p:nvSpPr>
          <p:cNvPr id="8" name="Rectangle: Rounded Corners 5">
            <a:extLst>
              <a:ext uri="{FF2B5EF4-FFF2-40B4-BE49-F238E27FC236}">
                <a16:creationId xmlns:a16="http://schemas.microsoft.com/office/drawing/2014/main" id="{D8B53B1B-DC31-E3F8-45BA-FABC19202D73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20741655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8111F6-3CA9-7CB0-5DDE-EF6878C8B59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59536" y="912388"/>
            <a:ext cx="6800968" cy="932688"/>
          </a:xfrm>
        </p:spPr>
        <p:txBody>
          <a:bodyPr anchor="b"/>
          <a:lstStyle>
            <a:lvl1pPr>
              <a:defRPr lang="en-GB" sz="44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9BDCC4C3-4D21-4195-1DB9-D4F69E37FEE7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59536" y="1997625"/>
            <a:ext cx="6800968" cy="394502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Picture Placeholder 4">
            <a:extLst>
              <a:ext uri="{FF2B5EF4-FFF2-40B4-BE49-F238E27FC236}">
                <a16:creationId xmlns:a16="http://schemas.microsoft.com/office/drawing/2014/main" id="{3642C61B-AB71-801B-2915-012EB71ADF9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091735" y="333756"/>
            <a:ext cx="3742127" cy="6190488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09D2B05-8260-3748-29AD-444032F0F8A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4B2186-28BE-40B7-BF09-13A1BB65ED42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CA33AA9-5059-F082-5F49-A586C4EAD28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285801" y="6529913"/>
            <a:ext cx="2805406" cy="32808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AFC38346-9239-89E5-F726-823DF2B1468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7041437" y="6529913"/>
            <a:ext cx="429210" cy="328086"/>
          </a:xfrm>
        </p:spPr>
        <p:txBody>
          <a:bodyPr/>
          <a:lstStyle>
            <a:lvl1pPr>
              <a:defRPr/>
            </a:lvl1pPr>
          </a:lstStyle>
          <a:p>
            <a:pPr lvl="0"/>
            <a:fld id="{062E13A7-245A-49E6-B691-E29BF8E5A560}" type="slidenum">
              <a:t>‹#›</a:t>
            </a:fld>
            <a:endParaRPr lang="en-US"/>
          </a:p>
        </p:txBody>
      </p:sp>
      <p:sp>
        <p:nvSpPr>
          <p:cNvPr id="8" name="Rectangle: Rounded Corners 1">
            <a:extLst>
              <a:ext uri="{FF2B5EF4-FFF2-40B4-BE49-F238E27FC236}">
                <a16:creationId xmlns:a16="http://schemas.microsoft.com/office/drawing/2014/main" id="{7B8AD706-36CD-9933-1020-EB81E2247E91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78397421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5EDC28-D04C-A845-CE20-689B34F9D48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053974" y="907304"/>
            <a:ext cx="4361688" cy="1386961"/>
          </a:xfrm>
        </p:spPr>
        <p:txBody>
          <a:bodyPr/>
          <a:lstStyle>
            <a:lvl1pPr>
              <a:defRPr lang="en-GB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7">
            <a:extLst>
              <a:ext uri="{FF2B5EF4-FFF2-40B4-BE49-F238E27FC236}">
                <a16:creationId xmlns:a16="http://schemas.microsoft.com/office/drawing/2014/main" id="{16C98AA7-F710-9ED9-2AF2-A969D325600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58143" y="333756"/>
            <a:ext cx="6253371" cy="6190488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6736CED9-4C8D-6AEE-950B-F8A60D26836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7053974" y="2438549"/>
            <a:ext cx="4366918" cy="351215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CAB951-4AF9-63BC-97A4-9F4EC2A4D33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253743" y="6529913"/>
            <a:ext cx="1622776" cy="328086"/>
          </a:xfrm>
        </p:spPr>
        <p:txBody>
          <a:bodyPr/>
          <a:lstStyle>
            <a:lvl1pPr>
              <a:defRPr/>
            </a:lvl1pPr>
          </a:lstStyle>
          <a:p>
            <a:pPr lvl="0"/>
            <a:fld id="{5AF1AAA0-5A36-4367-A972-46531F8FCFEF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E20F50-630E-B212-2CC3-7168C91C4F7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163024-00AE-C7AF-3D51-47D5857D6BA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E1F21A-11BE-480D-82DE-69F4447752A7}" type="slidenum">
              <a:t>‹#›</a:t>
            </a:fld>
            <a:endParaRPr lang="en-US"/>
          </a:p>
        </p:txBody>
      </p:sp>
      <p:sp>
        <p:nvSpPr>
          <p:cNvPr id="8" name="Rectangle: Rounded Corners 1">
            <a:extLst>
              <a:ext uri="{FF2B5EF4-FFF2-40B4-BE49-F238E27FC236}">
                <a16:creationId xmlns:a16="http://schemas.microsoft.com/office/drawing/2014/main" id="{469BA9E9-C042-57C7-6358-F8EAF9731C5C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30416764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6C41C9-FD8F-2079-32A4-EEF3700349F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59536" y="907304"/>
            <a:ext cx="4361688" cy="1386961"/>
          </a:xfrm>
        </p:spPr>
        <p:txBody>
          <a:bodyPr/>
          <a:lstStyle>
            <a:lvl1pPr>
              <a:defRPr lang="en-GB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C8B9CC55-8DC1-F375-F0F5-352E6BBFD582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59536" y="2438549"/>
            <a:ext cx="4366918" cy="351215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Picture Placeholder 9">
            <a:extLst>
              <a:ext uri="{FF2B5EF4-FFF2-40B4-BE49-F238E27FC236}">
                <a16:creationId xmlns:a16="http://schemas.microsoft.com/office/drawing/2014/main" id="{0C1CC354-69AE-8EC6-908C-E93745F76B1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749418" y="333756"/>
            <a:ext cx="6086539" cy="6190488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BCC78F-4633-80C2-0438-0445CFF5379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37160" y="6529913"/>
            <a:ext cx="2031074" cy="328086"/>
          </a:xfrm>
        </p:spPr>
        <p:txBody>
          <a:bodyPr/>
          <a:lstStyle>
            <a:lvl1pPr>
              <a:defRPr/>
            </a:lvl1pPr>
          </a:lstStyle>
          <a:p>
            <a:pPr lvl="0"/>
            <a:fld id="{C15248A9-1015-4799-944E-C46D82FDF465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2D2F62-68DF-5704-9F5B-9D25818C3E3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168234" y="6529913"/>
            <a:ext cx="2805406" cy="32808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AE58CD-3389-81E0-C451-DF3EF14656F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4923870" y="6529913"/>
            <a:ext cx="429210" cy="328086"/>
          </a:xfrm>
        </p:spPr>
        <p:txBody>
          <a:bodyPr/>
          <a:lstStyle>
            <a:lvl1pPr>
              <a:defRPr/>
            </a:lvl1pPr>
          </a:lstStyle>
          <a:p>
            <a:pPr lvl="0"/>
            <a:fld id="{D61A0177-C29E-4F3B-B6C9-E64D510F3779}" type="slidenum">
              <a:t>‹#›</a:t>
            </a:fld>
            <a:endParaRPr lang="en-US"/>
          </a:p>
        </p:txBody>
      </p:sp>
      <p:sp>
        <p:nvSpPr>
          <p:cNvPr id="8" name="Rectangle: Rounded Corners 3">
            <a:extLst>
              <a:ext uri="{FF2B5EF4-FFF2-40B4-BE49-F238E27FC236}">
                <a16:creationId xmlns:a16="http://schemas.microsoft.com/office/drawing/2014/main" id="{4451DBA0-D219-01F0-AA77-154E88AA0B76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2097600753"/>
      </p:ext>
    </p:extLst>
  </p:cSld>
  <p:clrMapOvr>
    <a:masterClrMapping/>
  </p:clrMapOvr>
  <p:hf sldNum="0"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82439-040F-6A3B-2B33-876676B331B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82551" y="905256"/>
            <a:ext cx="4572000" cy="932688"/>
          </a:xfrm>
        </p:spPr>
        <p:txBody>
          <a:bodyPr anchor="b"/>
          <a:lstStyle>
            <a:lvl1pPr>
              <a:defRPr lang="en-GB" sz="3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3">
            <a:extLst>
              <a:ext uri="{FF2B5EF4-FFF2-40B4-BE49-F238E27FC236}">
                <a16:creationId xmlns:a16="http://schemas.microsoft.com/office/drawing/2014/main" id="{84C0F500-BEED-2DAA-490A-B2E16D1DAB9D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58956" y="338328"/>
            <a:ext cx="6129342" cy="6181344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97B40583-AFF7-B47C-FDE8-C24D6DD4634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882551" y="1982044"/>
            <a:ext cx="4572000" cy="396864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CCEEC25-EE70-DFE1-D335-E2ACCAF7D1E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104494" y="6529913"/>
            <a:ext cx="1772024" cy="328086"/>
          </a:xfrm>
        </p:spPr>
        <p:txBody>
          <a:bodyPr/>
          <a:lstStyle>
            <a:lvl1pPr>
              <a:defRPr/>
            </a:lvl1pPr>
          </a:lstStyle>
          <a:p>
            <a:pPr lvl="0"/>
            <a:fld id="{D83D0975-84A3-4934-91BE-68CC60527B04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936194-38B8-2649-CCA4-DB1EDB367C0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678A5D-85D5-8894-AA23-D0CABCC86FE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8E09994-4808-45DC-88B1-A6F14CDED5F3}" type="slidenum">
              <a:t>‹#›</a:t>
            </a:fld>
            <a:endParaRPr lang="en-US"/>
          </a:p>
        </p:txBody>
      </p:sp>
      <p:sp>
        <p:nvSpPr>
          <p:cNvPr id="8" name="Rectangle: Rounded Corners 2">
            <a:extLst>
              <a:ext uri="{FF2B5EF4-FFF2-40B4-BE49-F238E27FC236}">
                <a16:creationId xmlns:a16="http://schemas.microsoft.com/office/drawing/2014/main" id="{B900439C-E801-B50C-02F9-A39EAD3929ED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424242099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D03258-2747-7415-4692-332FEB2289E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59536" y="905256"/>
            <a:ext cx="4572000" cy="932688"/>
          </a:xfrm>
        </p:spPr>
        <p:txBody>
          <a:bodyPr anchor="b"/>
          <a:lstStyle>
            <a:lvl1pPr>
              <a:defRPr lang="en-GB" sz="3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4356D515-6BFE-A5B7-9272-858A50BD20E6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59536" y="1982044"/>
            <a:ext cx="4572000" cy="396864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Picture Placeholder 8">
            <a:extLst>
              <a:ext uri="{FF2B5EF4-FFF2-40B4-BE49-F238E27FC236}">
                <a16:creationId xmlns:a16="http://schemas.microsoft.com/office/drawing/2014/main" id="{4E870ED8-F43F-1F75-35FC-BF4B9B72D036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917722" y="333756"/>
            <a:ext cx="5916140" cy="6190488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BAA14B-D0CA-5DF3-5381-F6E6389E902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347133" y="6529913"/>
            <a:ext cx="2031074" cy="328086"/>
          </a:xfrm>
        </p:spPr>
        <p:txBody>
          <a:bodyPr/>
          <a:lstStyle>
            <a:lvl1pPr>
              <a:defRPr/>
            </a:lvl1pPr>
          </a:lstStyle>
          <a:p>
            <a:pPr lvl="0"/>
            <a:fld id="{62C80F6F-57B8-47F2-B50A-5A182AAABCE9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4396E8-C5C0-980F-0867-FA4905219C0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2168234" y="6529913"/>
            <a:ext cx="2805406" cy="32808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3477CA-71DC-BBE3-1B2E-EFFAAF8F270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4923870" y="6529913"/>
            <a:ext cx="429210" cy="328086"/>
          </a:xfrm>
        </p:spPr>
        <p:txBody>
          <a:bodyPr/>
          <a:lstStyle>
            <a:lvl1pPr>
              <a:defRPr/>
            </a:lvl1pPr>
          </a:lstStyle>
          <a:p>
            <a:pPr lvl="0"/>
            <a:fld id="{52DD326D-4B2C-4C44-AD2D-4204E7010FD2}" type="slidenum">
              <a:t>‹#›</a:t>
            </a:fld>
            <a:endParaRPr lang="en-US"/>
          </a:p>
        </p:txBody>
      </p:sp>
      <p:sp>
        <p:nvSpPr>
          <p:cNvPr id="8" name="Rectangle: Rounded Corners 3">
            <a:extLst>
              <a:ext uri="{FF2B5EF4-FFF2-40B4-BE49-F238E27FC236}">
                <a16:creationId xmlns:a16="http://schemas.microsoft.com/office/drawing/2014/main" id="{09D88DE9-28B5-5F42-D309-799D328F834A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245209991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CDC87-9D4D-05B3-20B6-B631010E73C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103047" y="907295"/>
            <a:ext cx="3222921" cy="1203158"/>
          </a:xfrm>
        </p:spPr>
        <p:txBody>
          <a:bodyPr anchor="b">
            <a:normAutofit/>
          </a:bodyPr>
          <a:lstStyle>
            <a:lvl1pPr>
              <a:defRPr lang="en-GB" sz="3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5">
            <a:extLst>
              <a:ext uri="{FF2B5EF4-FFF2-40B4-BE49-F238E27FC236}">
                <a16:creationId xmlns:a16="http://schemas.microsoft.com/office/drawing/2014/main" id="{D38558B7-9334-D39D-DE5A-97673930F61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58143" y="333756"/>
            <a:ext cx="7226000" cy="6190488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18CB1894-DEFE-126F-89E9-46C8D6AE7A4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103047" y="2240261"/>
            <a:ext cx="3222921" cy="371042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31AF916-2003-8785-2754-30CA0A094FD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103047" y="6529913"/>
            <a:ext cx="922373" cy="328086"/>
          </a:xfrm>
        </p:spPr>
        <p:txBody>
          <a:bodyPr/>
          <a:lstStyle>
            <a:lvl1pPr>
              <a:defRPr/>
            </a:lvl1pPr>
          </a:lstStyle>
          <a:p>
            <a:pPr lvl="0"/>
            <a:fld id="{49570D52-C201-4A21-9863-E15AF16B3C62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A53AD815-A2DE-E937-C092-E77EBDB0BFC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025420" y="6529913"/>
            <a:ext cx="2390241" cy="32808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9D1DE65B-3AF3-E1F1-BC03-C3D6921C7B4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580B144-CE68-43CE-B15F-585F190FD3D9}" type="slidenum">
              <a:t>‹#›</a:t>
            </a:fld>
            <a:endParaRPr lang="en-US"/>
          </a:p>
        </p:txBody>
      </p:sp>
      <p:sp>
        <p:nvSpPr>
          <p:cNvPr id="8" name="Rectangle: Rounded Corners 4">
            <a:extLst>
              <a:ext uri="{FF2B5EF4-FFF2-40B4-BE49-F238E27FC236}">
                <a16:creationId xmlns:a16="http://schemas.microsoft.com/office/drawing/2014/main" id="{E047FDC8-EAF0-D855-7393-3135DB475CF1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246594809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FB675-B9E8-E1DC-6F94-505473827A3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59536" y="907295"/>
            <a:ext cx="3351330" cy="1203158"/>
          </a:xfrm>
        </p:spPr>
        <p:txBody>
          <a:bodyPr anchor="b">
            <a:normAutofit/>
          </a:bodyPr>
          <a:lstStyle>
            <a:lvl1pPr>
              <a:defRPr lang="en-GB" sz="3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645F422F-A233-E959-3BB5-EE9CE3BF2E5E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59536" y="2244787"/>
            <a:ext cx="3351330" cy="3705907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Picture Placeholder 8">
            <a:extLst>
              <a:ext uri="{FF2B5EF4-FFF2-40B4-BE49-F238E27FC236}">
                <a16:creationId xmlns:a16="http://schemas.microsoft.com/office/drawing/2014/main" id="{058069D8-CFCA-9E3E-07C3-74C77024088D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4761783" y="333756"/>
            <a:ext cx="7072079" cy="6190488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08C64A6-3220-CF9E-17ED-EC604A40026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347133" y="6529913"/>
            <a:ext cx="1067626" cy="328086"/>
          </a:xfrm>
        </p:spPr>
        <p:txBody>
          <a:bodyPr/>
          <a:lstStyle>
            <a:lvl1pPr>
              <a:defRPr/>
            </a:lvl1pPr>
          </a:lstStyle>
          <a:p>
            <a:pPr lvl="0"/>
            <a:fld id="{82B935B8-7712-412E-99A4-CDD6F399131A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637B88-1848-CA37-827A-A32D12A7350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1204786" y="6529913"/>
            <a:ext cx="2805406" cy="32808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69045F-1AC2-C8B0-AFDF-A444A47A6FE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3960421" y="6529913"/>
            <a:ext cx="429210" cy="328086"/>
          </a:xfrm>
        </p:spPr>
        <p:txBody>
          <a:bodyPr/>
          <a:lstStyle>
            <a:lvl1pPr>
              <a:defRPr/>
            </a:lvl1pPr>
          </a:lstStyle>
          <a:p>
            <a:pPr lvl="0"/>
            <a:fld id="{963AA22E-8C7B-40FE-9D16-01895C724D46}" type="slidenum">
              <a:t>‹#›</a:t>
            </a:fld>
            <a:endParaRPr lang="en-US"/>
          </a:p>
        </p:txBody>
      </p:sp>
      <p:sp>
        <p:nvSpPr>
          <p:cNvPr id="8" name="Rectangle: Rounded Corners 3">
            <a:extLst>
              <a:ext uri="{FF2B5EF4-FFF2-40B4-BE49-F238E27FC236}">
                <a16:creationId xmlns:a16="http://schemas.microsoft.com/office/drawing/2014/main" id="{0E55D7DF-7CEE-7ABA-FD35-9EEA73F855FE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373940693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A29F-DAB1-C065-EBE8-64F533ADDBE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00264" y="907304"/>
            <a:ext cx="3025703" cy="2114467"/>
          </a:xfrm>
        </p:spPr>
        <p:txBody>
          <a:bodyPr anchor="b"/>
          <a:lstStyle>
            <a:lvl1pPr>
              <a:defRPr lang="en-GB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8">
            <a:extLst>
              <a:ext uri="{FF2B5EF4-FFF2-40B4-BE49-F238E27FC236}">
                <a16:creationId xmlns:a16="http://schemas.microsoft.com/office/drawing/2014/main" id="{1779C23F-7E4F-4B7E-49DF-F3B886BBBAED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58143" y="333756"/>
            <a:ext cx="7423227" cy="6190488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AC1B625F-34C8-1812-E818-54DAAEBB71A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300264" y="3156097"/>
            <a:ext cx="3025703" cy="2794598"/>
          </a:xfrm>
        </p:spPr>
        <p:txBody>
          <a:bodyPr/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577391-20CF-1734-BB2F-700D4094A10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8343104" y="6529913"/>
            <a:ext cx="1003654" cy="328086"/>
          </a:xfrm>
        </p:spPr>
        <p:txBody>
          <a:bodyPr/>
          <a:lstStyle>
            <a:lvl1pPr>
              <a:defRPr/>
            </a:lvl1pPr>
          </a:lstStyle>
          <a:p>
            <a:pPr lvl="0"/>
            <a:fld id="{0323D72A-4826-40C3-B0E0-015E92F28B0B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BA7FF2-DFA1-3F0C-77EC-9C84B964E348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9346759" y="6529913"/>
            <a:ext cx="2068903" cy="32808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5D6995-E0ED-232D-EFEF-F025EF67078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A928CA-B439-42A1-AA38-B2ACF0C982FF}" type="slidenum">
              <a:t>‹#›</a:t>
            </a:fld>
            <a:endParaRPr lang="en-US"/>
          </a:p>
        </p:txBody>
      </p:sp>
      <p:sp>
        <p:nvSpPr>
          <p:cNvPr id="8" name="Rectangle: Rounded Corners 3">
            <a:extLst>
              <a:ext uri="{FF2B5EF4-FFF2-40B4-BE49-F238E27FC236}">
                <a16:creationId xmlns:a16="http://schemas.microsoft.com/office/drawing/2014/main" id="{F76FBB3B-E464-D649-59D3-ABD1D6BFB5EF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110644213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A40F15-50C8-2FC0-AF84-AE391DF8C6D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21731" y="5012265"/>
            <a:ext cx="3739896" cy="1390326"/>
          </a:xfrm>
        </p:spPr>
        <p:txBody>
          <a:bodyPr>
            <a:normAutofit/>
          </a:bodyPr>
          <a:lstStyle>
            <a:lvl1pPr>
              <a:defRPr lang="en-GB" sz="3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3D7F2356-8262-E916-42ED-A33E03D80A8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91996" cy="463513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F0E4DF17-4D13-6513-A916-083C0E59AC21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349240" y="5012265"/>
            <a:ext cx="6400800" cy="1390326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9A0120-3F62-A2E7-3C24-BBCDE156FEA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DB8886-35DE-4048-A549-2F0A35ABDEA9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6E61AF-B884-43CA-00B8-01295182714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F6B904-4688-77D6-3725-C9B739E7EAF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D6F7D0-54F4-4F9F-B54E-923D781E720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647983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AEC53-B0D1-5DCD-6161-B776D8F1207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21731" y="4162321"/>
            <a:ext cx="2953621" cy="1892807"/>
          </a:xfrm>
        </p:spPr>
        <p:txBody>
          <a:bodyPr>
            <a:normAutofit/>
          </a:bodyPr>
          <a:lstStyle>
            <a:lvl1pPr>
              <a:defRPr lang="en-GB" sz="3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55BFD387-3A90-79AA-7E56-CEAD43206F1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0"/>
            <a:ext cx="12191996" cy="3778273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AE2F337F-6CE3-6F70-B4CB-F02E552F70C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3977639" y="4162321"/>
            <a:ext cx="7772400" cy="2240279"/>
          </a:xfrm>
        </p:spPr>
        <p:txBody>
          <a:bodyPr>
            <a:noAutofit/>
          </a:bodyPr>
          <a:lstStyle>
            <a:lvl1pPr marL="285750" indent="-285750">
              <a:defRPr sz="1800"/>
            </a:lvl1pPr>
            <a:lvl2pPr marL="514350" indent="-285750">
              <a:defRPr sz="1600"/>
            </a:lvl2pPr>
            <a:lvl3pPr marL="742950" indent="-285750">
              <a:defRPr sz="1400"/>
            </a:lvl3pPr>
            <a:lvl4pPr marL="857250" indent="-171450">
              <a:defRPr sz="1200"/>
            </a:lvl4pPr>
            <a:lvl5pPr marL="1085850" indent="-171450"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E4307D-E31F-0121-8EAD-730E6D84D8CA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D2AF21-15A2-40B6-BEB3-FF387BA6C303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C0A0BD-FF09-88A9-4016-99DE0DD989D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731A6-BF11-C4F2-FE91-CC2F73959BA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21050CB-1CF5-4CE4-97B5-DF84171E256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52679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E38388-ED6D-9A88-0913-B85ADD28CAB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21731" y="561423"/>
            <a:ext cx="2953621" cy="1892807"/>
          </a:xfrm>
        </p:spPr>
        <p:txBody>
          <a:bodyPr>
            <a:normAutofit/>
          </a:bodyPr>
          <a:lstStyle>
            <a:lvl1pPr>
              <a:defRPr lang="en-GB" sz="3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8C447908-62E1-49FC-007F-97F0C57F3FF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137160" y="59774"/>
            <a:ext cx="3494315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F0354F0F-F932-4DFE-8173-FF09023A0BA2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2B68DD0B-61FE-6099-F053-316198D06E0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8876519" y="59774"/>
            <a:ext cx="2805406" cy="36512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Slide Number Placeholder 6">
            <a:extLst>
              <a:ext uri="{FF2B5EF4-FFF2-40B4-BE49-F238E27FC236}">
                <a16:creationId xmlns:a16="http://schemas.microsoft.com/office/drawing/2014/main" id="{E5A16020-13D7-0FF5-C9CA-312B9562AC8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>
          <a:xfrm>
            <a:off x="11632164" y="59774"/>
            <a:ext cx="429210" cy="365129"/>
          </a:xfrm>
        </p:spPr>
        <p:txBody>
          <a:bodyPr/>
          <a:lstStyle>
            <a:lvl1pPr>
              <a:defRPr/>
            </a:lvl1pPr>
          </a:lstStyle>
          <a:p>
            <a:pPr lvl="0"/>
            <a:fld id="{8E774766-F29D-472E-BF84-ABB33C6FB0D9}" type="slidenum">
              <a:t>‹#›</a:t>
            </a:fld>
            <a:endParaRPr lang="en-US"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80BD5FE1-D1E1-EEDB-8FA5-2CC55CCED7D6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3977639" y="561423"/>
            <a:ext cx="7772400" cy="2240279"/>
          </a:xfrm>
        </p:spPr>
        <p:txBody>
          <a:bodyPr>
            <a:noAutofit/>
          </a:bodyPr>
          <a:lstStyle>
            <a:lvl1pPr marL="285750" indent="-285750">
              <a:defRPr sz="1800"/>
            </a:lvl1pPr>
            <a:lvl2pPr marL="514350" indent="-285750">
              <a:defRPr sz="1600"/>
            </a:lvl2pPr>
            <a:lvl3pPr marL="742950" indent="-285750">
              <a:defRPr sz="1400"/>
            </a:lvl3pPr>
            <a:lvl4pPr marL="857250" indent="-171450">
              <a:defRPr sz="1200"/>
            </a:lvl4pPr>
            <a:lvl5pPr marL="1085850" indent="-171450">
              <a:defRPr sz="11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4B4B319F-F929-C1B7-A8E9-D05F2FC491B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0" y="3079726"/>
            <a:ext cx="12191996" cy="3778273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4748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1">
            <a:extLst>
              <a:ext uri="{FF2B5EF4-FFF2-40B4-BE49-F238E27FC236}">
                <a16:creationId xmlns:a16="http://schemas.microsoft.com/office/drawing/2014/main" id="{23D373D7-593A-82FF-3EA0-20C58ADC52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12648" y="1810319"/>
            <a:ext cx="4547183" cy="444417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94F03E5-4457-F96C-2066-729B24CD513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03504"/>
            <a:ext cx="10972800" cy="970461"/>
          </a:xfrm>
        </p:spPr>
        <p:txBody>
          <a:bodyPr anchor="ctr"/>
          <a:lstStyle>
            <a:lvl1pPr>
              <a:defRPr lang="en-GB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E2D259C5-3052-EDFC-CF31-E7F6CEFD8C9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98333" y="2044497"/>
            <a:ext cx="3975820" cy="3975820"/>
          </a:xfrm>
          <a:blipFill>
            <a:blip r:embed="rId3">
              <a:alphaModFix amt="7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0D72024B-715C-4486-96F8-CD29AD388818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96003" y="1828800"/>
            <a:ext cx="5483355" cy="442886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CDFA78DA-D068-046E-1D37-75E1F12FE416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675A7A9-76AA-4BAC-9324-97654D2E3409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66C65BD8-C353-4092-28E7-4F9C481EE63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80A88E6B-A9F1-BEF1-0601-968064B40EB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39857D3-8CAB-45BB-9BCA-1A67AEA44A7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488109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A9ACB4B8-EDA9-068C-E94E-5C2F1667CB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12648" y="2271378"/>
            <a:ext cx="4155289" cy="406116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A5B4178E-C18D-1531-35AD-65A4A37074B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48640"/>
            <a:ext cx="4672583" cy="1453896"/>
          </a:xfrm>
        </p:spPr>
        <p:txBody>
          <a:bodyPr>
            <a:normAutofit/>
          </a:bodyPr>
          <a:lstStyle>
            <a:lvl1pPr>
              <a:defRPr lang="en-GB" sz="36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Picture Placeholder 13">
            <a:extLst>
              <a:ext uri="{FF2B5EF4-FFF2-40B4-BE49-F238E27FC236}">
                <a16:creationId xmlns:a16="http://schemas.microsoft.com/office/drawing/2014/main" id="{AC5BC505-D4C8-AD5D-8A61-C712BC48034C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73709" y="2485375"/>
            <a:ext cx="3633167" cy="3633167"/>
          </a:xfrm>
          <a:blipFill>
            <a:blip r:embed="rId3">
              <a:alphaModFix amt="7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67699C28-94F4-3986-14C2-F162E1F1AFC6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096003" y="549270"/>
            <a:ext cx="5585923" cy="578325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61AFEF9A-2CD6-51C6-CC7B-73DDB4D9CC1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0A75E87-9A65-4521-81F6-05250B4E0EBB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85964E45-C821-F0DB-DC52-0BB9C268977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81193CA8-64E6-A54E-3E87-C2AEA502F39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F7D6AF5-0495-4B79-8645-F4091850FF9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16617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04112495-16C4-7445-AC12-F5977D26092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37714" y="2311118"/>
            <a:ext cx="4085822" cy="399325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54C079B1-DD45-5B9E-A9EE-E015B8DEA7C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4677" y="550212"/>
            <a:ext cx="3657600" cy="1453896"/>
          </a:xfrm>
        </p:spPr>
        <p:txBody>
          <a:bodyPr>
            <a:normAutofit/>
          </a:bodyPr>
          <a:lstStyle>
            <a:lvl1pPr>
              <a:defRPr lang="en-GB" sz="32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Picture Placeholder 11">
            <a:extLst>
              <a:ext uri="{FF2B5EF4-FFF2-40B4-BE49-F238E27FC236}">
                <a16:creationId xmlns:a16="http://schemas.microsoft.com/office/drawing/2014/main" id="{2FC22CD0-A283-ABD6-CB8F-665B20B71D7E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94413" y="2521540"/>
            <a:ext cx="3572423" cy="3572423"/>
          </a:xfrm>
          <a:blipFill>
            <a:blip r:embed="rId3">
              <a:alphaModFix amt="7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16E9FE59-AC75-6079-656A-0269E743C8F1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016498" y="549270"/>
            <a:ext cx="6561140" cy="575944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E0C5AB4D-A5F2-EA70-5060-DE017FA5112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E8030E-5BF3-4039-BC55-A3FC5F854580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50E50C43-7A52-D4D8-3023-5E9694CDFD5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AB65ED3C-665A-2565-E637-4C562711F84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D4869E-4722-45B0-8B8F-B42D2B94EB8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62595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3">
            <a:extLst>
              <a:ext uri="{FF2B5EF4-FFF2-40B4-BE49-F238E27FC236}">
                <a16:creationId xmlns:a16="http://schemas.microsoft.com/office/drawing/2014/main" id="{C8162B4D-5708-A9E3-FA83-FB5EB132F8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335069" y="2105277"/>
            <a:ext cx="4085822" cy="399325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981ECD9B-E16B-0B29-8691-A6BEB49DF8A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907304"/>
            <a:ext cx="10966710" cy="1132255"/>
          </a:xfrm>
        </p:spPr>
        <p:txBody>
          <a:bodyPr/>
          <a:lstStyle>
            <a:lvl1pPr>
              <a:defRPr lang="en-GB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0B4CEC-7988-46EB-20DA-FD64F4005A2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12648" y="2311118"/>
            <a:ext cx="6158264" cy="3993257"/>
          </a:xfrm>
        </p:spPr>
        <p:txBody>
          <a:bodyPr/>
          <a:lstStyle>
            <a:lvl1pPr marL="0" indent="0">
              <a:buNone/>
              <a:defRPr/>
            </a:lvl1pPr>
            <a:lvl2pPr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Picture Placeholder 7">
            <a:extLst>
              <a:ext uri="{FF2B5EF4-FFF2-40B4-BE49-F238E27FC236}">
                <a16:creationId xmlns:a16="http://schemas.microsoft.com/office/drawing/2014/main" id="{BCBA6DE8-A240-945D-CD9F-37A7C4156658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591760" y="2315690"/>
            <a:ext cx="3572423" cy="3572423"/>
          </a:xfrm>
          <a:blipFill>
            <a:blip r:embed="rId3">
              <a:alphaModFix amt="7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C0BCF84A-F40A-D8A4-9CEC-C678754199B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63E416-FBC9-47FC-81EF-F9F95A939EC1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30A2E3AC-A239-1378-C287-9EFF7571D81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6809AD85-B556-B66E-A0EE-7744995D822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D50C171-577B-46CE-A340-7D200EAFBB0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46837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>
            <a:extLst>
              <a:ext uri="{FF2B5EF4-FFF2-40B4-BE49-F238E27FC236}">
                <a16:creationId xmlns:a16="http://schemas.microsoft.com/office/drawing/2014/main" id="{344CF0E1-F33F-C0E6-9017-2421245F57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700067" y="557784"/>
            <a:ext cx="5914083" cy="578011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985AB044-A6D1-FC14-FD96-786EF971FD0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907304"/>
            <a:ext cx="4361688" cy="1649696"/>
          </a:xfrm>
        </p:spPr>
        <p:txBody>
          <a:bodyPr/>
          <a:lstStyle>
            <a:lvl1pPr>
              <a:defRPr lang="en-GB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C6D183-340E-1F18-8307-46BC28C5B40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12648" y="2826136"/>
            <a:ext cx="4361688" cy="3434641"/>
          </a:xfrm>
        </p:spPr>
        <p:txBody>
          <a:bodyPr anchor="b"/>
          <a:lstStyle>
            <a:lvl1pPr marL="0" indent="0"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Picture Placeholder 11">
            <a:extLst>
              <a:ext uri="{FF2B5EF4-FFF2-40B4-BE49-F238E27FC236}">
                <a16:creationId xmlns:a16="http://schemas.microsoft.com/office/drawing/2014/main" id="{1F4B9285-FCF8-EEC1-E310-F6F7CC99A3F0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071625" y="862361"/>
            <a:ext cx="5170959" cy="5170959"/>
          </a:xfrm>
          <a:blipFill>
            <a:blip r:embed="rId3">
              <a:alphaModFix amt="70000"/>
            </a:blip>
            <a:stretch>
              <a:fillRect/>
            </a:stretch>
          </a:blipFill>
        </p:spPr>
        <p:txBody>
          <a:bodyPr>
            <a:noAutofit/>
          </a:bodyPr>
          <a:lstStyle>
            <a:lvl1pPr>
              <a:defRPr/>
            </a:lvl1pPr>
          </a:lstStyle>
          <a:p>
            <a:pPr lvl="0"/>
            <a:r>
              <a:rPr lang="en-GB"/>
              <a:t>Click icon to add picture</a:t>
            </a:r>
            <a:endParaRPr lang="en-US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B3D2F269-4B3F-8F49-1982-5BC906ECE8D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0D9879-D8D2-4EBA-9989-DED21850A4F8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FFA25E8B-F248-45BA-9F16-B38B928C41F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32E79F19-A954-2BD8-8FE7-3A2D084DF92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9E2B02-E3B0-49EB-A549-B76351EBE97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32149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30A671-4FFA-D89E-5A03-6E065F38FCD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60313" y="4421773"/>
            <a:ext cx="10499652" cy="1528922"/>
          </a:xfrm>
        </p:spPr>
        <p:txBody>
          <a:bodyPr>
            <a:normAutofit/>
          </a:bodyPr>
          <a:lstStyle>
            <a:lvl1pPr>
              <a:lnSpc>
                <a:spcPct val="110000"/>
              </a:lnSpc>
              <a:defRPr lang="en-GB" sz="2000" cap="none">
                <a:latin typeface="Poppins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919EC3D4-234E-15DB-6135-19831DC22C4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66339" y="1330305"/>
            <a:ext cx="10499652" cy="327333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lang="en-US" sz="21000">
                <a:latin typeface="Lora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496739D-D339-1F78-3B69-0B3B39AAFB6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038471F-2AD4-406B-871D-45C17EB417ED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ACA945C9-10B4-F81C-A650-F510FF9312D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8FA5226E-4A7C-CAC6-B350-24C2C8A5619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97CE369-9F30-48E2-BD6A-C8105C8C63A9}" type="slidenum">
              <a:t>‹#›</a:t>
            </a:fld>
            <a:endParaRPr lang="en-US"/>
          </a:p>
        </p:txBody>
      </p:sp>
      <p:sp>
        <p:nvSpPr>
          <p:cNvPr id="7" name="Rectangle: Rounded Corners 8">
            <a:extLst>
              <a:ext uri="{FF2B5EF4-FFF2-40B4-BE49-F238E27FC236}">
                <a16:creationId xmlns:a16="http://schemas.microsoft.com/office/drawing/2014/main" id="{9611966B-178D-C23F-9811-5F7778A0F161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659166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32629-9C63-F1DD-7AA7-E893C075C9E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377440" y="4809744"/>
            <a:ext cx="7525511" cy="1545336"/>
          </a:xfrm>
        </p:spPr>
        <p:txBody>
          <a:bodyPr anchorCtr="1">
            <a:normAutofit/>
          </a:bodyPr>
          <a:lstStyle>
            <a:lvl1pPr algn="ctr">
              <a:lnSpc>
                <a:spcPct val="110000"/>
              </a:lnSpc>
              <a:defRPr lang="en-GB" sz="2800">
                <a:latin typeface="Poppins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65FC9AE6-5AB1-0A9E-1DD3-86DC9A91DF9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22960" y="804123"/>
            <a:ext cx="10543032" cy="4206240"/>
          </a:xfrm>
        </p:spPr>
        <p:txBody>
          <a:bodyPr anchor="b" anchorCtr="1"/>
          <a:lstStyle>
            <a:lvl1pPr marL="0" indent="0" algn="ctr">
              <a:lnSpc>
                <a:spcPct val="90000"/>
              </a:lnSpc>
              <a:buNone/>
              <a:defRPr lang="en-US" sz="23200">
                <a:latin typeface="Lora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2715920-006C-5700-E662-D4D6403E621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2A6DEA-5CEB-4490-8356-26B711450198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E451250D-0B78-F13B-D2CB-FD856C0808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2BB54309-C700-AC6E-40AB-E5EA3662E4C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BF364A-AD8C-48AB-B6BB-9D35AC8E19FB}" type="slidenum">
              <a:t>‹#›</a:t>
            </a:fld>
            <a:endParaRPr lang="en-US"/>
          </a:p>
        </p:txBody>
      </p:sp>
      <p:sp>
        <p:nvSpPr>
          <p:cNvPr id="7" name="Rectangle: Rounded Corners 5">
            <a:extLst>
              <a:ext uri="{FF2B5EF4-FFF2-40B4-BE49-F238E27FC236}">
                <a16:creationId xmlns:a16="http://schemas.microsoft.com/office/drawing/2014/main" id="{C68C7812-C734-8AC6-3CC4-01BDE8488322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605794648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40451-09AA-74C4-631A-D1E14F488F5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377440" y="4421773"/>
            <a:ext cx="7525511" cy="1933306"/>
          </a:xfrm>
        </p:spPr>
        <p:txBody>
          <a:bodyPr anchorCtr="1">
            <a:normAutofit/>
          </a:bodyPr>
          <a:lstStyle>
            <a:lvl1pPr algn="ctr">
              <a:lnSpc>
                <a:spcPct val="110000"/>
              </a:lnSpc>
              <a:defRPr lang="en-GB" sz="2000" cap="none">
                <a:latin typeface="Poppins Light"/>
              </a:defRPr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7898D60E-C2FF-1051-AB5D-7BB38FDA2D09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22960" y="1353385"/>
            <a:ext cx="10543032" cy="3273332"/>
          </a:xfrm>
        </p:spPr>
        <p:txBody>
          <a:bodyPr anchor="b" anchorCtr="1"/>
          <a:lstStyle>
            <a:lvl1pPr marL="0" indent="0" algn="ctr">
              <a:lnSpc>
                <a:spcPct val="90000"/>
              </a:lnSpc>
              <a:buNone/>
              <a:defRPr lang="en-US" sz="21000">
                <a:latin typeface="Lora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26D7E5C7-D86F-335A-AB22-7262BB22728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80C6D66-4C8D-423B-AD87-B593EC85AB4C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CF248169-2E6A-1EB5-278A-1BC1892A799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DD3B808-3784-8BA0-A215-F3CD01958E0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67E003E-F2D5-42C3-9525-5920A659D8BD}" type="slidenum">
              <a:t>‹#›</a:t>
            </a:fld>
            <a:endParaRPr lang="en-US"/>
          </a:p>
        </p:txBody>
      </p:sp>
      <p:sp>
        <p:nvSpPr>
          <p:cNvPr id="7" name="Rectangle: Rounded Corners 7">
            <a:extLst>
              <a:ext uri="{FF2B5EF4-FFF2-40B4-BE49-F238E27FC236}">
                <a16:creationId xmlns:a16="http://schemas.microsoft.com/office/drawing/2014/main" id="{E6EF6B7C-0B27-7224-2D03-BCBDCD61143E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93446633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DD10B-0BD7-627C-E70B-D9486C8A5DD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 lang="en-GB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D3FDEEE6-5166-EEE8-2C9C-FD61F60060AA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463661" y="561267"/>
            <a:ext cx="9264673" cy="5735464"/>
          </a:xfrm>
        </p:spPr>
        <p:txBody>
          <a:bodyPr anchor="ctr" anchorCtr="1">
            <a:noAutofit/>
          </a:bodyPr>
          <a:lstStyle>
            <a:lvl1pPr marL="0" indent="0" algn="ctr">
              <a:lnSpc>
                <a:spcPct val="80000"/>
              </a:lnSpc>
              <a:buNone/>
              <a:defRPr lang="en-US" sz="6600" cap="all">
                <a:latin typeface="Lora"/>
              </a:defRPr>
            </a:lvl1pPr>
            <a:lvl2pPr marL="228600" indent="0" algn="ctr">
              <a:lnSpc>
                <a:spcPct val="80000"/>
              </a:lnSpc>
              <a:buNone/>
              <a:defRPr lang="en-US" sz="6600" cap="all">
                <a:latin typeface="Lora"/>
              </a:defRPr>
            </a:lvl2pPr>
            <a:lvl3pPr marL="457200" indent="0" algn="ctr">
              <a:lnSpc>
                <a:spcPct val="80000"/>
              </a:lnSpc>
              <a:buNone/>
              <a:defRPr lang="en-US" sz="6600" cap="all">
                <a:latin typeface="Lora"/>
              </a:defRPr>
            </a:lvl3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C9C19D2C-4CE9-7AE6-8FF1-26D5EB3B99A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FA217D-0938-442F-A353-2C0171ECEA87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964510FB-F2BF-23EB-8182-982E076F15C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3CAADC0C-86B5-15EF-A4AF-A034EAEE994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89CD60E-538A-434D-9FC1-AE03558D7CF2}" type="slidenum">
              <a:t>‹#›</a:t>
            </a:fld>
            <a:endParaRPr lang="en-US"/>
          </a:p>
        </p:txBody>
      </p:sp>
      <p:sp>
        <p:nvSpPr>
          <p:cNvPr id="7" name="Rectangle: Rounded Corners 8">
            <a:extLst>
              <a:ext uri="{FF2B5EF4-FFF2-40B4-BE49-F238E27FC236}">
                <a16:creationId xmlns:a16="http://schemas.microsoft.com/office/drawing/2014/main" id="{FFE13E2D-6729-00B0-1BEF-889630EF419A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323657217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555D6-A4AB-5CF7-D6FE-9A7CA62FDEC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 lang="en-GB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82568C2B-3E85-BC81-9E1A-F1365D1E7DA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648" y="1929384"/>
            <a:ext cx="8266175" cy="414223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lang="en-US" sz="5000" b="1"/>
            </a:lvl1pPr>
            <a:lvl2pPr marL="228600" indent="0">
              <a:lnSpc>
                <a:spcPct val="100000"/>
              </a:lnSpc>
              <a:buNone/>
              <a:defRPr lang="en-US" sz="4400" b="1"/>
            </a:lvl2pPr>
            <a:lvl3pPr marL="457200" indent="0">
              <a:lnSpc>
                <a:spcPct val="100000"/>
              </a:lnSpc>
              <a:buNone/>
              <a:defRPr lang="en-US" sz="4000" b="1"/>
            </a:lvl3pPr>
            <a:lvl4pPr marL="685800" indent="0">
              <a:lnSpc>
                <a:spcPct val="100000"/>
              </a:lnSpc>
              <a:buNone/>
              <a:defRPr lang="en-US" sz="3600" b="1"/>
            </a:lvl4pPr>
            <a:lvl5pPr marL="914400" indent="0">
              <a:lnSpc>
                <a:spcPct val="100000"/>
              </a:lnSpc>
              <a:buNone/>
              <a:defRPr lang="en-US" sz="3200" b="1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DDFBAFD-6A54-C9E9-2743-FAA8953A133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598B42-5943-433E-A77D-8F05BEBD9E3B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868F8DE8-5E48-CA89-CCE2-76E3091D881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022413C8-DCB4-E8F4-2F77-693CDD9A273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22B950-A37B-46AD-99EB-870565481723}" type="slidenum">
              <a:t>‹#›</a:t>
            </a:fld>
            <a:endParaRPr lang="en-US"/>
          </a:p>
        </p:txBody>
      </p:sp>
      <p:sp>
        <p:nvSpPr>
          <p:cNvPr id="7" name="Rectangle: Rounded Corners 5">
            <a:extLst>
              <a:ext uri="{FF2B5EF4-FFF2-40B4-BE49-F238E27FC236}">
                <a16:creationId xmlns:a16="http://schemas.microsoft.com/office/drawing/2014/main" id="{C8BCA3A9-B9EA-45F6-90D1-503223941045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45880114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CE9F8-5A50-0F97-EC20-4568AA1DC86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 lang="en-GB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6404357D-F01F-7E64-661D-4FE651F559F4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648" y="548640"/>
            <a:ext cx="8266175" cy="5605272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lang="en-US" sz="5000" b="1"/>
            </a:lvl1pPr>
            <a:lvl2pPr marL="228600" indent="0">
              <a:lnSpc>
                <a:spcPct val="100000"/>
              </a:lnSpc>
              <a:buNone/>
              <a:defRPr lang="en-US" sz="4400" b="1"/>
            </a:lvl2pPr>
            <a:lvl3pPr marL="457200" indent="0">
              <a:lnSpc>
                <a:spcPct val="100000"/>
              </a:lnSpc>
              <a:buNone/>
              <a:defRPr lang="en-US" sz="4000" b="1"/>
            </a:lvl3pPr>
            <a:lvl4pPr marL="685800" indent="0">
              <a:lnSpc>
                <a:spcPct val="100000"/>
              </a:lnSpc>
              <a:buNone/>
              <a:defRPr lang="en-US" sz="3600" b="1"/>
            </a:lvl4pPr>
            <a:lvl5pPr marL="914400" indent="0">
              <a:lnSpc>
                <a:spcPct val="100000"/>
              </a:lnSpc>
              <a:buNone/>
              <a:defRPr lang="en-US" sz="3200" b="1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58A7080A-7F6A-C533-545F-4CE42935C03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C1B8D6F-1D0F-4E16-A599-33FFD9190889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1F5E3606-B32F-6DEB-C852-C6494AC5D19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FAB5D088-4136-7830-1B2A-2D6232D6E5E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7044E75-3A39-4833-9CEB-5331E1515F5C}" type="slidenum">
              <a:t>‹#›</a:t>
            </a:fld>
            <a:endParaRPr lang="en-US"/>
          </a:p>
        </p:txBody>
      </p:sp>
      <p:sp>
        <p:nvSpPr>
          <p:cNvPr id="7" name="Rectangle: Rounded Corners 5">
            <a:extLst>
              <a:ext uri="{FF2B5EF4-FFF2-40B4-BE49-F238E27FC236}">
                <a16:creationId xmlns:a16="http://schemas.microsoft.com/office/drawing/2014/main" id="{309EAF86-0C18-5103-BEC0-972F9BC890E0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141161409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9E5C6E94-BC7F-2831-5863-2B0297B229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267"/>
          <a:stretch>
            <a:fillRect/>
          </a:stretch>
        </p:blipFill>
        <p:spPr>
          <a:xfrm>
            <a:off x="492642" y="0"/>
            <a:ext cx="4471251" cy="4190996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984BEF6-B079-590B-F9FB-0CD56AE5D9E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050322" y="5137620"/>
            <a:ext cx="80541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>
                <a:latin typeface="Poppins Light"/>
              </a:defRPr>
            </a:lvl1pPr>
          </a:lstStyle>
          <a:p>
            <a:pPr lvl="0"/>
            <a:r>
              <a:rPr lang="en-US"/>
              <a:t>Quote Author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6D5051A4-ED12-F779-C77A-499EBCC3D1FC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393371" y="1188720"/>
            <a:ext cx="8593019" cy="2174964"/>
          </a:xfrm>
        </p:spPr>
        <p:txBody>
          <a:bodyPr anchor="b"/>
          <a:lstStyle>
            <a:lvl1pPr marL="0" indent="-457200">
              <a:lnSpc>
                <a:spcPct val="80000"/>
              </a:lnSpc>
              <a:spcBef>
                <a:spcPts val="0"/>
              </a:spcBef>
              <a:buNone/>
              <a:defRPr lang="en-US" sz="4500" cap="all">
                <a:latin typeface="Lora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8E56619C-F266-D3E5-EEC5-A64B5C051D1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5C5D19C-0A80-4B28-9E71-D6B551690278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B42E7C38-3D7F-E73A-8C14-52C0CFFB2BC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4">
            <a:extLst>
              <a:ext uri="{FF2B5EF4-FFF2-40B4-BE49-F238E27FC236}">
                <a16:creationId xmlns:a16="http://schemas.microsoft.com/office/drawing/2014/main" id="{99A24992-B88E-E0BF-B5BC-89DA1C3D66E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AE7DBD-7538-40CA-822E-F53C3F1FC8AF}" type="slidenum">
              <a:t>‹#›</a:t>
            </a:fld>
            <a:endParaRPr lang="en-US"/>
          </a:p>
        </p:txBody>
      </p:sp>
      <p:cxnSp>
        <p:nvCxnSpPr>
          <p:cNvPr id="8" name="Straight Connector 11">
            <a:extLst>
              <a:ext uri="{FF2B5EF4-FFF2-40B4-BE49-F238E27FC236}">
                <a16:creationId xmlns:a16="http://schemas.microsoft.com/office/drawing/2014/main" id="{2BCF6E37-A1C9-F76A-3F8E-1BBBE3AE2929}"/>
              </a:ext>
            </a:extLst>
          </p:cNvPr>
          <p:cNvCxnSpPr/>
          <p:nvPr/>
        </p:nvCxnSpPr>
        <p:spPr>
          <a:xfrm>
            <a:off x="1551215" y="3477984"/>
            <a:ext cx="0" cy="1992084"/>
          </a:xfrm>
          <a:prstGeom prst="straightConnector1">
            <a:avLst/>
          </a:prstGeom>
          <a:noFill/>
          <a:ln w="19046" cap="flat">
            <a:solidFill>
              <a:srgbClr val="000000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2943170351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6479F-DF46-E864-F1B7-AC3DD96A35D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677009" y="5349240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latin typeface="Poppins Light"/>
              </a:defRPr>
            </a:lvl1pPr>
          </a:lstStyle>
          <a:p>
            <a:pPr lvl="0"/>
            <a:r>
              <a:rPr lang="en-US"/>
              <a:t>Quote Author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C8414A6E-EDDC-191E-9204-16A643FF06D1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499616" y="1344168"/>
            <a:ext cx="9198864" cy="3291840"/>
          </a:xfrm>
        </p:spPr>
        <p:txBody>
          <a:bodyPr anchor="ctr"/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lang="en-US" sz="4000" cap="all">
                <a:latin typeface="Lora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21D8F62-5418-7BBD-FE18-3A5AA906946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33E064B-E780-45D5-9251-6729A046126D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E28538D1-5115-5658-D62D-92C00F9454F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6FD06BD-D803-475A-CD0D-6EF0BA4C0B5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73EA76-2CBB-4825-AB0D-FB8CEEAB3350}" type="slidenum">
              <a:t>‹#›</a:t>
            </a:fld>
            <a:endParaRPr lang="en-US"/>
          </a:p>
        </p:txBody>
      </p:sp>
      <p:sp>
        <p:nvSpPr>
          <p:cNvPr id="7" name="Rectangle: Rounded Corners 5">
            <a:extLst>
              <a:ext uri="{FF2B5EF4-FFF2-40B4-BE49-F238E27FC236}">
                <a16:creationId xmlns:a16="http://schemas.microsoft.com/office/drawing/2014/main" id="{0469CE82-907B-A886-CB4F-54F3B4FEE2AA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4798246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7E2F0-D213-43E3-E3DF-F22213C4E4B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90041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latin typeface="Poppins Light"/>
              </a:defRPr>
            </a:lvl1pPr>
          </a:lstStyle>
          <a:p>
            <a:pPr lvl="0"/>
            <a:r>
              <a:rPr lang="en-US"/>
              <a:t>Quote Author</a:t>
            </a:r>
          </a:p>
        </p:txBody>
      </p:sp>
      <p:sp>
        <p:nvSpPr>
          <p:cNvPr id="3" name="Content Placeholder 6">
            <a:extLst>
              <a:ext uri="{FF2B5EF4-FFF2-40B4-BE49-F238E27FC236}">
                <a16:creationId xmlns:a16="http://schemas.microsoft.com/office/drawing/2014/main" id="{43568954-ADB8-016E-C813-EBB7BCFE31F3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612648" y="1097280"/>
            <a:ext cx="8961120" cy="3474720"/>
          </a:xfrm>
        </p:spPr>
        <p:txBody>
          <a:bodyPr anchor="ctr"/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lang="en-US" sz="4200" cap="all">
                <a:latin typeface="Lora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F198B75F-7067-22ED-E95D-421E4F4EAF5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672F0A-E989-4828-A017-52EE3EF4E52F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9B11A63D-9B1A-48A2-884F-1F3F720A0AE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5B7BB9DB-E870-2190-468E-E395EAD4582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2B4D56-6F7E-4845-B9BC-1FE88A508639}" type="slidenum">
              <a:t>‹#›</a:t>
            </a:fld>
            <a:endParaRPr lang="en-US"/>
          </a:p>
        </p:txBody>
      </p:sp>
      <p:sp>
        <p:nvSpPr>
          <p:cNvPr id="7" name="Rectangle: Rounded Corners 5">
            <a:extLst>
              <a:ext uri="{FF2B5EF4-FFF2-40B4-BE49-F238E27FC236}">
                <a16:creationId xmlns:a16="http://schemas.microsoft.com/office/drawing/2014/main" id="{FBD1B5BC-F4D5-D9A8-5F13-7C2C136B102D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7045797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C9D184-F1E8-8E8B-F7D3-862313A9CB5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60889" y="907304"/>
            <a:ext cx="10465070" cy="1132255"/>
          </a:xfrm>
        </p:spPr>
        <p:txBody>
          <a:bodyPr/>
          <a:lstStyle>
            <a:lvl1pPr>
              <a:defRPr lang="en-GB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CA9954FF-E8E2-8CFE-4692-C96D840377D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60889" y="2268123"/>
            <a:ext cx="5040812" cy="398028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3C99BFC3-AE87-4149-AD6C-56FCDF8EAAA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85155" y="2268123"/>
            <a:ext cx="5040812" cy="3980282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ECD753-5C97-ACF8-BA35-6CDAED6F7D4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18F81ED-7D20-4C56-9E63-6E80581E6017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A82A45-AEA6-A92A-4A86-5FD78924261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912D6-D446-19F3-6868-F69948F2E7C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1A59E83-388C-40D3-A8B8-B3B5ABB2C903}" type="slidenum">
              <a:t>‹#›</a:t>
            </a:fld>
            <a:endParaRPr lang="en-US"/>
          </a:p>
        </p:txBody>
      </p:sp>
      <p:sp>
        <p:nvSpPr>
          <p:cNvPr id="8" name="Rectangle: Rounded Corners 12">
            <a:extLst>
              <a:ext uri="{FF2B5EF4-FFF2-40B4-BE49-F238E27FC236}">
                <a16:creationId xmlns:a16="http://schemas.microsoft.com/office/drawing/2014/main" id="{07B94EDA-EE96-3F13-241D-BA951C44D67A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1001535337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89B9C-DE76-E271-A319-8AD8069802F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60889" y="907304"/>
            <a:ext cx="10465070" cy="1132255"/>
          </a:xfrm>
        </p:spPr>
        <p:txBody>
          <a:bodyPr/>
          <a:lstStyle>
            <a:lvl1pPr>
              <a:defRPr lang="en-GB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34EA75-F8AF-7C91-349C-3D52BCF558A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60889" y="2268123"/>
            <a:ext cx="5040803" cy="55983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000" b="1" cap="all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7FCC2A4-412F-D162-C01F-0D8D295B07D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85155" y="2268123"/>
            <a:ext cx="5040803" cy="55983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000" b="1" cap="all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10">
            <a:extLst>
              <a:ext uri="{FF2B5EF4-FFF2-40B4-BE49-F238E27FC236}">
                <a16:creationId xmlns:a16="http://schemas.microsoft.com/office/drawing/2014/main" id="{D7A01984-D42F-183C-F3F6-3D7861FBA5C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60889" y="2969989"/>
            <a:ext cx="5040812" cy="327841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Text Placeholder 10">
            <a:extLst>
              <a:ext uri="{FF2B5EF4-FFF2-40B4-BE49-F238E27FC236}">
                <a16:creationId xmlns:a16="http://schemas.microsoft.com/office/drawing/2014/main" id="{E597B6EE-C0E9-3705-2747-81760492689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85155" y="2969989"/>
            <a:ext cx="5040812" cy="327841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116217-6B4C-8189-BBA5-513760050A0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3488588-251F-4603-86B0-78B805743B53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A24E60-08B0-BA03-5A79-FC90DAD6460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8EFD564-4E32-3054-2FFB-6D2CE8007EB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A2F32AF-77FB-43F8-B8D7-52CDCA969EFF}" type="slidenum">
              <a:t>‹#›</a:t>
            </a:fld>
            <a:endParaRPr lang="en-US"/>
          </a:p>
        </p:txBody>
      </p:sp>
      <p:sp>
        <p:nvSpPr>
          <p:cNvPr id="10" name="Rectangle: Rounded Corners 11">
            <a:extLst>
              <a:ext uri="{FF2B5EF4-FFF2-40B4-BE49-F238E27FC236}">
                <a16:creationId xmlns:a16="http://schemas.microsoft.com/office/drawing/2014/main" id="{30FB28E2-66EF-F7BC-6BE2-15935D4C8AA0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408478224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42A49-BF63-17A7-DD40-0B47FE97659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60889" y="907304"/>
            <a:ext cx="10465070" cy="1132255"/>
          </a:xfrm>
        </p:spPr>
        <p:txBody>
          <a:bodyPr/>
          <a:lstStyle>
            <a:lvl1pPr>
              <a:defRPr lang="en-GB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6F081A-7B32-D722-B766-CCA89B3EB90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259D94A-89BB-4A55-866C-E8ADF94EE8C0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1A82D3-BFB4-B5E1-B124-B349A5211C9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B13E0A5-F047-C6FB-6B2A-C7E174F3605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A8F4802-3556-4C8E-A224-C5ECDCCD1D62}" type="slidenum">
              <a:t>‹#›</a:t>
            </a:fld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2329DDD-1DEA-BC15-0C00-F7526B227434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110562781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8FABBC-7301-F7C5-B991-698B563084F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E3613A9-6F15-4EAF-8D89-9F97560FDFC6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60920D-7649-926C-BDE7-E150DFFDDF2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E5F68E-505C-3D1C-7642-EFC904991CB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C20135-6FE4-47AA-B4C8-9292CD445ECA}" type="slidenum">
              <a:t>‹#›</a:t>
            </a:fld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19AF0A7-665D-EAF4-D853-E55896288821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182657003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D2095-E187-72DE-5B85-BAE369C6747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53614"/>
            <a:ext cx="3595631" cy="1757504"/>
          </a:xfrm>
        </p:spPr>
        <p:txBody>
          <a:bodyPr>
            <a:normAutofit/>
          </a:bodyPr>
          <a:lstStyle>
            <a:lvl1pPr>
              <a:defRPr lang="en-GB" sz="28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5028ED45-CC70-1135-148E-83F8AAA5732C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12648" y="2311118"/>
            <a:ext cx="3595631" cy="3993267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E05F978F-B9E1-3F8F-D876-D9739A3CB69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34703" y="553614"/>
            <a:ext cx="6440256" cy="57551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73BE86-E4D9-55D4-AEBF-B126C945FC9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CEFEB22-29F3-410B-A653-C8CD51DD7CEE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D2A988-B66D-112F-C17C-7634458842D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B94ED-8F2C-2C54-3974-992CDC99F9A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BA544D-67D9-4891-BDF5-811A21C427E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36946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016FE-8240-582B-4178-C9EE99B45A6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59536" y="1847088"/>
            <a:ext cx="7342302" cy="1133856"/>
          </a:xfrm>
        </p:spPr>
        <p:txBody>
          <a:bodyPr anchor="b"/>
          <a:lstStyle>
            <a:lvl1pPr>
              <a:defRPr lang="en-GB" sz="6000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A62F4524-A0A7-B6AB-F74A-EAF7E564963A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859536" y="3594094"/>
            <a:ext cx="10472924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99FA2E-BAFE-67E0-1470-CC683E23AAF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2460DFA-C41F-4A9E-97AE-BED8E22435A8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F57B4-C837-E8B1-898A-B49ED56784E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A76399-CF3A-CF97-7EC9-AD69CEA50B2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6498CB-D047-4090-94AA-8F711C57F764}" type="slidenum">
              <a:t>‹#›</a:t>
            </a:fld>
            <a:endParaRPr lang="en-US"/>
          </a:p>
        </p:txBody>
      </p:sp>
      <p:sp>
        <p:nvSpPr>
          <p:cNvPr id="7" name="Rectangle: Rounded Corners 2">
            <a:extLst>
              <a:ext uri="{FF2B5EF4-FFF2-40B4-BE49-F238E27FC236}">
                <a16:creationId xmlns:a16="http://schemas.microsoft.com/office/drawing/2014/main" id="{59B1AE27-4F20-A191-CC85-C020CDBE82EE}"/>
              </a:ext>
            </a:extLst>
          </p:cNvPr>
          <p:cNvSpPr/>
          <p:nvPr/>
        </p:nvSpPr>
        <p:spPr>
          <a:xfrm>
            <a:off x="347133" y="328086"/>
            <a:ext cx="11497729" cy="6201835"/>
          </a:xfrm>
          <a:custGeom>
            <a:avLst/>
            <a:gdLst>
              <a:gd name="f0" fmla="val 10800000"/>
              <a:gd name="f1" fmla="val 5400000"/>
              <a:gd name="f2" fmla="val 16200000"/>
              <a:gd name="f3" fmla="val w"/>
              <a:gd name="f4" fmla="val h"/>
              <a:gd name="f5" fmla="val ss"/>
              <a:gd name="f6" fmla="val 0"/>
              <a:gd name="f7" fmla="*/ 5419351 1 1725033"/>
              <a:gd name="f8" fmla="val 45"/>
              <a:gd name="f9" fmla="val 651"/>
              <a:gd name="f10" fmla="abs f3"/>
              <a:gd name="f11" fmla="abs f4"/>
              <a:gd name="f12" fmla="abs f5"/>
              <a:gd name="f13" fmla="*/ f7 1 180"/>
              <a:gd name="f14" fmla="+- 0 0 f1"/>
              <a:gd name="f15" fmla="+- f6 f9 0"/>
              <a:gd name="f16" fmla="?: f10 f3 1"/>
              <a:gd name="f17" fmla="?: f11 f4 1"/>
              <a:gd name="f18" fmla="?: f12 f5 1"/>
              <a:gd name="f19" fmla="*/ f8 f13 1"/>
              <a:gd name="f20" fmla="+- f6 0 f15"/>
              <a:gd name="f21" fmla="+- f15 0 f6"/>
              <a:gd name="f22" fmla="*/ f16 1 21600"/>
              <a:gd name="f23" fmla="*/ f17 1 21600"/>
              <a:gd name="f24" fmla="*/ 21600 f16 1"/>
              <a:gd name="f25" fmla="*/ 21600 f17 1"/>
              <a:gd name="f26" fmla="+- 0 0 f19"/>
              <a:gd name="f27" fmla="abs f20"/>
              <a:gd name="f28" fmla="abs f21"/>
              <a:gd name="f29" fmla="?: f20 f14 f1"/>
              <a:gd name="f30" fmla="?: f20 f1 f14"/>
              <a:gd name="f31" fmla="?: f20 f2 f1"/>
              <a:gd name="f32" fmla="?: f20 f1 f2"/>
              <a:gd name="f33" fmla="?: f21 f14 f1"/>
              <a:gd name="f34" fmla="?: f21 f1 f14"/>
              <a:gd name="f35" fmla="?: f20 0 f0"/>
              <a:gd name="f36" fmla="?: f20 f0 0"/>
              <a:gd name="f37" fmla="min f23 f22"/>
              <a:gd name="f38" fmla="*/ f24 1 f18"/>
              <a:gd name="f39" fmla="*/ f25 1 f18"/>
              <a:gd name="f40" fmla="*/ f26 f0 1"/>
              <a:gd name="f41" fmla="?: f20 f32 f31"/>
              <a:gd name="f42" fmla="?: f20 f31 f32"/>
              <a:gd name="f43" fmla="?: f21 f30 f29"/>
              <a:gd name="f44" fmla="val f38"/>
              <a:gd name="f45" fmla="val f39"/>
              <a:gd name="f46" fmla="*/ f40 1 f7"/>
              <a:gd name="f47" fmla="?: f21 f42 f41"/>
              <a:gd name="f48" fmla="*/ f15 f37 1"/>
              <a:gd name="f49" fmla="*/ f6 f37 1"/>
              <a:gd name="f50" fmla="*/ f27 f37 1"/>
              <a:gd name="f51" fmla="*/ f28 f37 1"/>
              <a:gd name="f52" fmla="+- f45 0 f9"/>
              <a:gd name="f53" fmla="+- f44 0 f9"/>
              <a:gd name="f54" fmla="+- f46 0 f1"/>
              <a:gd name="f55" fmla="*/ f45 f37 1"/>
              <a:gd name="f56" fmla="*/ f44 f37 1"/>
              <a:gd name="f57" fmla="+- f45 0 f52"/>
              <a:gd name="f58" fmla="+- f44 0 f53"/>
              <a:gd name="f59" fmla="+- f52 0 f45"/>
              <a:gd name="f60" fmla="+- f53 0 f44"/>
              <a:gd name="f61" fmla="+- f54 f1 0"/>
              <a:gd name="f62" fmla="*/ f52 f37 1"/>
              <a:gd name="f63" fmla="*/ f53 f37 1"/>
              <a:gd name="f64" fmla="abs f57"/>
              <a:gd name="f65" fmla="?: f57 0 f0"/>
              <a:gd name="f66" fmla="?: f57 f0 0"/>
              <a:gd name="f67" fmla="?: f57 f33 f34"/>
              <a:gd name="f68" fmla="abs f58"/>
              <a:gd name="f69" fmla="abs f59"/>
              <a:gd name="f70" fmla="?: f58 f14 f1"/>
              <a:gd name="f71" fmla="?: f58 f1 f14"/>
              <a:gd name="f72" fmla="?: f58 f2 f1"/>
              <a:gd name="f73" fmla="?: f58 f1 f2"/>
              <a:gd name="f74" fmla="abs f60"/>
              <a:gd name="f75" fmla="?: f60 f14 f1"/>
              <a:gd name="f76" fmla="?: f60 f1 f14"/>
              <a:gd name="f77" fmla="?: f60 f36 f35"/>
              <a:gd name="f78" fmla="?: f60 f35 f36"/>
              <a:gd name="f79" fmla="*/ f61 f7 1"/>
              <a:gd name="f80" fmla="?: f21 f66 f65"/>
              <a:gd name="f81" fmla="?: f21 f65 f66"/>
              <a:gd name="f82" fmla="?: f58 f73 f72"/>
              <a:gd name="f83" fmla="?: f58 f72 f73"/>
              <a:gd name="f84" fmla="?: f59 f71 f70"/>
              <a:gd name="f85" fmla="?: f20 f77 f78"/>
              <a:gd name="f86" fmla="?: f20 f75 f76"/>
              <a:gd name="f87" fmla="*/ f79 1 f0"/>
              <a:gd name="f88" fmla="*/ f64 f37 1"/>
              <a:gd name="f89" fmla="*/ f68 f37 1"/>
              <a:gd name="f90" fmla="*/ f69 f37 1"/>
              <a:gd name="f91" fmla="*/ f74 f37 1"/>
              <a:gd name="f92" fmla="?: f57 f80 f81"/>
              <a:gd name="f93" fmla="?: f59 f83 f82"/>
              <a:gd name="f94" fmla="+- 0 0 f87"/>
              <a:gd name="f95" fmla="+- 0 0 f94"/>
              <a:gd name="f96" fmla="*/ f95 f0 1"/>
              <a:gd name="f97" fmla="*/ f96 1 f7"/>
              <a:gd name="f98" fmla="+- f97 0 f1"/>
              <a:gd name="f99" fmla="cos 1 f98"/>
              <a:gd name="f100" fmla="+- 0 0 f99"/>
              <a:gd name="f101" fmla="+- 0 0 f100"/>
              <a:gd name="f102" fmla="val f101"/>
              <a:gd name="f103" fmla="+- 0 0 f102"/>
              <a:gd name="f104" fmla="*/ f9 f103 1"/>
              <a:gd name="f105" fmla="*/ f104 3163 1"/>
              <a:gd name="f106" fmla="*/ f105 1 7636"/>
              <a:gd name="f107" fmla="+- f6 f106 0"/>
              <a:gd name="f108" fmla="+- f44 0 f106"/>
              <a:gd name="f109" fmla="+- f45 0 f106"/>
              <a:gd name="f110" fmla="*/ f107 f37 1"/>
              <a:gd name="f111" fmla="*/ f108 f37 1"/>
              <a:gd name="f112" fmla="*/ f109 f3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10" t="f110" r="f111" b="f112"/>
            <a:pathLst>
              <a:path>
                <a:moveTo>
                  <a:pt x="f48" y="f49"/>
                </a:moveTo>
                <a:arcTo wR="f50" hR="f51" stAng="f47" swAng="f43"/>
                <a:lnTo>
                  <a:pt x="f49" y="f62"/>
                </a:lnTo>
                <a:arcTo wR="f51" hR="f88" stAng="f92" swAng="f67"/>
                <a:lnTo>
                  <a:pt x="f63" y="f55"/>
                </a:lnTo>
                <a:arcTo wR="f89" hR="f90" stAng="f93" swAng="f84"/>
                <a:lnTo>
                  <a:pt x="f56" y="f48"/>
                </a:lnTo>
                <a:arcTo wR="f91" hR="f50" stAng="f85" swAng="f86"/>
                <a:close/>
              </a:path>
            </a:pathLst>
          </a:custGeom>
          <a:noFill/>
          <a:ln w="19046" cap="flat">
            <a:solidFill>
              <a:srgbClr val="000000"/>
            </a:solidFill>
            <a:prstDash val="solid"/>
            <a:miter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141549992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41223EC1-9654-E277-5B64-2B5D0E1BB6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7100"/>
          <a:stretch>
            <a:fillRect/>
          </a:stretch>
        </p:blipFill>
        <p:spPr>
          <a:xfrm>
            <a:off x="462640" y="0"/>
            <a:ext cx="8989429" cy="475541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E5E6B347-1BA9-82C0-499C-7C1B039D554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830857" y="3603165"/>
            <a:ext cx="7014005" cy="1507671"/>
          </a:xfrm>
        </p:spPr>
        <p:txBody>
          <a:bodyPr anchor="b"/>
          <a:lstStyle>
            <a:lvl1pPr>
              <a:defRPr lang="en-GB"/>
            </a:lvl1pPr>
          </a:lstStyle>
          <a:p>
            <a:pPr lvl="0"/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D7881DD9-5ED2-7DA4-5495-3D67624949F6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484132" y="5480959"/>
            <a:ext cx="6360730" cy="744157"/>
          </a:xfrm>
        </p:spPr>
        <p:txBody>
          <a:bodyPr anchor="b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 indent="0">
              <a:lnSpc>
                <a:spcPct val="110000"/>
              </a:lnSpc>
              <a:buNone/>
              <a:defRPr sz="1600"/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A2728A5-095F-97AD-0D26-4334FB20724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665D6EB-A472-4C45-B656-7C66E1BBF089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7F8188F-CE9D-64C6-9AA1-88A2C925C5E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EE9AD0E-354C-65CC-72EA-759960448C1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7069807-2D84-497D-924B-9076E3B58EEE}" type="slidenum">
              <a:t>‹#›</a:t>
            </a:fld>
            <a:endParaRPr lang="en-US"/>
          </a:p>
        </p:txBody>
      </p:sp>
      <p:cxnSp>
        <p:nvCxnSpPr>
          <p:cNvPr id="8" name="Straight Connector 10">
            <a:extLst>
              <a:ext uri="{FF2B5EF4-FFF2-40B4-BE49-F238E27FC236}">
                <a16:creationId xmlns:a16="http://schemas.microsoft.com/office/drawing/2014/main" id="{335E0B6A-4589-5E14-B57B-A9B0DEEE495D}"/>
              </a:ext>
            </a:extLst>
          </p:cNvPr>
          <p:cNvCxnSpPr/>
          <p:nvPr/>
        </p:nvCxnSpPr>
        <p:spPr>
          <a:xfrm>
            <a:off x="4985656" y="5238753"/>
            <a:ext cx="0" cy="882734"/>
          </a:xfrm>
          <a:prstGeom prst="straightConnector1">
            <a:avLst/>
          </a:prstGeom>
          <a:noFill/>
          <a:ln w="19046" cap="flat">
            <a:solidFill>
              <a:srgbClr val="000000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7314937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EEA767-73FD-D952-7A35-7AAF2538C7A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548640"/>
            <a:ext cx="10653573" cy="113225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US"/>
              <a:t>Click to edit Master </a:t>
            </a:r>
            <a:br>
              <a:rPr lang="en-US"/>
            </a:br>
            <a:r>
              <a:rPr lang="en-US"/>
              <a:t>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6D4523-BCD0-29E8-2DD9-C9AB572E44EF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12648" y="1715533"/>
            <a:ext cx="10653582" cy="459382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9A6C0C-C67D-E082-992F-7E607618D968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347133" y="6529913"/>
            <a:ext cx="3284341" cy="32808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000000"/>
                </a:solidFill>
                <a:uFillTx/>
                <a:latin typeface="Poppins Light"/>
              </a:defRPr>
            </a:lvl1pPr>
          </a:lstStyle>
          <a:p>
            <a:pPr lvl="0"/>
            <a:fld id="{4EF8B964-CC59-4ACA-9B5F-01E0E0724A0B}" type="datetime1">
              <a:rPr lang="en-US"/>
              <a:pPr lvl="0"/>
              <a:t>3/14/2026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A36F37-E1BC-34B3-1650-631C72A77EBF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8660017" y="6529913"/>
            <a:ext cx="2805406" cy="32808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000000"/>
                </a:solidFill>
                <a:uFillTx/>
                <a:latin typeface="Poppins Light"/>
              </a:defRPr>
            </a:lvl1pPr>
          </a:lstStyle>
          <a:p>
            <a:pPr lvl="0"/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1F7A01-9256-C151-42A2-BE2ADB398C54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1415662" y="6529913"/>
            <a:ext cx="429210" cy="32808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0" i="0" u="none" strike="noStrike" kern="1200" cap="none" spc="0" baseline="0">
                <a:solidFill>
                  <a:srgbClr val="000000"/>
                </a:solidFill>
                <a:uFillTx/>
                <a:latin typeface="Poppins Light"/>
              </a:defRPr>
            </a:lvl1pPr>
          </a:lstStyle>
          <a:p>
            <a:pPr lvl="0"/>
            <a:fld id="{1F69D4EC-BBCC-47C6-B023-F2C4CC09C331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  <p:sldLayoutId id="2147483669" r:id="rId21"/>
    <p:sldLayoutId id="2147483670" r:id="rId22"/>
    <p:sldLayoutId id="2147483671" r:id="rId23"/>
    <p:sldLayoutId id="2147483672" r:id="rId24"/>
    <p:sldLayoutId id="2147483673" r:id="rId25"/>
    <p:sldLayoutId id="2147483674" r:id="rId26"/>
    <p:sldLayoutId id="2147483675" r:id="rId27"/>
    <p:sldLayoutId id="2147483676" r:id="rId28"/>
    <p:sldLayoutId id="2147483677" r:id="rId29"/>
    <p:sldLayoutId id="2147483678" r:id="rId30"/>
    <p:sldLayoutId id="2147483679" r:id="rId31"/>
    <p:sldLayoutId id="2147483680" r:id="rId32"/>
    <p:sldLayoutId id="2147483681" r:id="rId33"/>
    <p:sldLayoutId id="2147483682" r:id="rId34"/>
    <p:sldLayoutId id="2147483683" r:id="rId35"/>
    <p:sldLayoutId id="2147483684" r:id="rId36"/>
    <p:sldLayoutId id="2147483685" r:id="rId37"/>
    <p:sldLayoutId id="2147483686" r:id="rId38"/>
    <p:sldLayoutId id="2147483687" r:id="rId39"/>
    <p:sldLayoutId id="2147483688" r:id="rId40"/>
    <p:sldLayoutId id="2147483689" r:id="rId41"/>
    <p:sldLayoutId id="2147483690" r:id="rId42"/>
    <p:sldLayoutId id="2147483691" r:id="rId43"/>
    <p:sldLayoutId id="2147483692" r:id="rId44"/>
    <p:sldLayoutId id="2147483693" r:id="rId45"/>
    <p:sldLayoutId id="2147483694" r:id="rId46"/>
    <p:sldLayoutId id="2147483695" r:id="rId47"/>
    <p:sldLayoutId id="2147483696" r:id="rId48"/>
    <p:sldLayoutId id="2147483697" r:id="rId49"/>
    <p:sldLayoutId id="2147483698" r:id="rId50"/>
    <p:sldLayoutId id="2147483699" r:id="rId51"/>
    <p:sldLayoutId id="2147483700" r:id="rId52"/>
    <p:sldLayoutId id="2147483701" r:id="rId53"/>
  </p:sldLayoutIdLst>
  <p:txStyles>
    <p:titleStyle>
      <a:lvl1pPr marL="0" marR="0" lvl="0" indent="0" algn="l" defTabSz="914400" rtl="0" fontAlgn="auto" hangingPunct="1">
        <a:lnSpc>
          <a:spcPct val="80000"/>
        </a:lnSpc>
        <a:spcBef>
          <a:spcPts val="0"/>
        </a:spcBef>
        <a:spcAft>
          <a:spcPts val="0"/>
        </a:spcAft>
        <a:buNone/>
        <a:tabLst/>
        <a:defRPr lang="en-US" sz="4500" b="0" i="0" u="none" strike="noStrike" kern="1200" cap="all" spc="50" baseline="0">
          <a:solidFill>
            <a:srgbClr val="000000"/>
          </a:solidFill>
          <a:uFillTx/>
          <a:latin typeface="Lora"/>
        </a:defRPr>
      </a:lvl1pPr>
    </p:titleStyle>
    <p:bodyStyle>
      <a:lvl1pPr marL="228600" marR="0" lvl="0" indent="-228600" algn="l" defTabSz="914400" rtl="0" fontAlgn="auto" hangingPunct="1">
        <a:lnSpc>
          <a:spcPct val="14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GB" sz="1400" b="0" i="0" u="none" strike="noStrike" kern="1200" cap="none" spc="0" baseline="0">
          <a:solidFill>
            <a:srgbClr val="000000"/>
          </a:solidFill>
          <a:uFillTx/>
          <a:latin typeface="Poppins Light"/>
        </a:defRPr>
      </a:lvl1pPr>
      <a:lvl2pPr marL="457200" marR="0" lvl="1" indent="-228600" algn="l" defTabSz="914400" rtl="0" fontAlgn="auto" hangingPunct="1">
        <a:lnSpc>
          <a:spcPct val="14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200" b="0" i="0" u="none" strike="noStrike" kern="1200" cap="none" spc="0" baseline="0">
          <a:solidFill>
            <a:srgbClr val="000000"/>
          </a:solidFill>
          <a:uFillTx/>
          <a:latin typeface="Poppins Light"/>
        </a:defRPr>
      </a:lvl2pPr>
      <a:lvl3pPr marL="685800" marR="0" lvl="2" indent="-228600" algn="l" defTabSz="914400" rtl="0" fontAlgn="auto" hangingPunct="1">
        <a:lnSpc>
          <a:spcPct val="14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100" b="0" i="0" u="none" strike="noStrike" kern="1200" cap="none" spc="0" baseline="0">
          <a:solidFill>
            <a:srgbClr val="000000"/>
          </a:solidFill>
          <a:uFillTx/>
          <a:latin typeface="Poppins Light"/>
        </a:defRPr>
      </a:lvl3pPr>
      <a:lvl4pPr marL="914400" marR="0" lvl="3" indent="-228600" algn="l" defTabSz="914400" rtl="0" fontAlgn="auto" hangingPunct="1">
        <a:lnSpc>
          <a:spcPct val="14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050" b="0" i="0" u="none" strike="noStrike" kern="1200" cap="none" spc="0" baseline="0">
          <a:solidFill>
            <a:srgbClr val="000000"/>
          </a:solidFill>
          <a:uFillTx/>
          <a:latin typeface="Poppins Light"/>
        </a:defRPr>
      </a:lvl4pPr>
      <a:lvl5pPr marL="1143000" marR="0" lvl="4" indent="-228600" algn="l" defTabSz="914400" rtl="0" fontAlgn="auto" hangingPunct="1">
        <a:lnSpc>
          <a:spcPct val="14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GB" sz="1000" b="0" i="0" u="none" strike="noStrike" kern="1200" cap="none" spc="0" baseline="0">
          <a:solidFill>
            <a:srgbClr val="000000"/>
          </a:solidFill>
          <a:uFillTx/>
          <a:latin typeface="Poppins Ligh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0" Type="http://schemas.openxmlformats.org/officeDocument/2006/relationships/image" Target="../media/image28.png"/><Relationship Id="rId4" Type="http://schemas.openxmlformats.org/officeDocument/2006/relationships/image" Target="../media/image22.png"/><Relationship Id="rId9" Type="http://schemas.openxmlformats.org/officeDocument/2006/relationships/image" Target="../media/image2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4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8FC29-A495-23E8-1D01-4DBBAEEBFD6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716487" y="907304"/>
            <a:ext cx="4609472" cy="3697486"/>
          </a:xfrm>
        </p:spPr>
        <p:txBody>
          <a:bodyPr/>
          <a:lstStyle/>
          <a:p>
            <a:pPr lvl="0"/>
            <a:br>
              <a:rPr lang="en-US" sz="2000"/>
            </a:br>
            <a:br>
              <a:rPr lang="en-US" sz="2000"/>
            </a:br>
            <a:r>
              <a:rPr lang="en-US" sz="2000"/>
              <a:t>Module NAME :SOLVING AND DECISION MAKING  </a:t>
            </a:r>
            <a:br>
              <a:rPr lang="en-US" sz="2000"/>
            </a:br>
            <a:r>
              <a:rPr lang="en-US" sz="2000"/>
              <a:t>        </a:t>
            </a:r>
            <a:br>
              <a:rPr lang="en-US" sz="2000"/>
            </a:br>
            <a:r>
              <a:rPr lang="en-US" sz="2000"/>
              <a:t>MODULE CODE : LCLM4004LON</a:t>
            </a:r>
            <a:br>
              <a:rPr lang="en-US" sz="2000"/>
            </a:br>
            <a:br>
              <a:rPr lang="en-US" sz="2000"/>
            </a:br>
            <a:r>
              <a:rPr lang="en-US" sz="2000"/>
              <a:t>STUDENT ID: 2516796</a:t>
            </a:r>
            <a:br>
              <a:rPr lang="en-US" sz="2000"/>
            </a:br>
            <a:br>
              <a:rPr lang="en-US" sz="2000"/>
            </a:br>
            <a:r>
              <a:rPr lang="en-US" sz="2000"/>
              <a:t>LECTUREr NAME: CHARLES OBINWA</a:t>
            </a:r>
            <a:br>
              <a:rPr lang="en-US" sz="2000"/>
            </a:br>
            <a:br>
              <a:rPr lang="en-US" sz="2000"/>
            </a:br>
            <a:r>
              <a:rPr lang="en-US" sz="2000"/>
              <a:t>ASSIGNMENT 1 :PRESENTATION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91D66E-77F9-D236-CC59-A901B8269BFB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7103845" y="4731334"/>
            <a:ext cx="4222113" cy="1219361"/>
          </a:xfrm>
        </p:spPr>
        <p:txBody>
          <a:bodyPr/>
          <a:lstStyle/>
          <a:p>
            <a:pPr marL="0" lvl="0" indent="0">
              <a:buNone/>
            </a:pPr>
            <a:endParaRPr lang="en-GB" sz="2000"/>
          </a:p>
          <a:p>
            <a:pPr marL="0" lvl="0" indent="0">
              <a:buNone/>
            </a:pPr>
            <a:endParaRPr lang="en-US" sz="2000"/>
          </a:p>
          <a:p>
            <a:pPr marL="0" lvl="0" indent="0">
              <a:buNone/>
            </a:pPr>
            <a:endParaRPr lang="en-US" sz="2000"/>
          </a:p>
        </p:txBody>
      </p:sp>
      <p:pic>
        <p:nvPicPr>
          <p:cNvPr id="4" name="Picture Placeholder 4">
            <a:extLst>
              <a:ext uri="{FF2B5EF4-FFF2-40B4-BE49-F238E27FC236}">
                <a16:creationId xmlns:a16="http://schemas.microsoft.com/office/drawing/2014/main" id="{244BFF7F-3E18-9CB4-46A4-53D1F4227176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3"/>
          <a:srcRect l="9740" r="21861" b="-1"/>
          <a:stretch>
            <a:fillRect/>
          </a:stretch>
        </p:blipFill>
        <p:spPr>
          <a:xfrm>
            <a:off x="358143" y="333756"/>
            <a:ext cx="6226807" cy="6190488"/>
          </a:xfr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5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308B6-E442-6F08-995E-1C00CE73BCD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46053" y="234177"/>
            <a:ext cx="11664177" cy="6211226"/>
          </a:xfrm>
        </p:spPr>
        <p:txBody>
          <a:bodyPr/>
          <a:lstStyle/>
          <a:p>
            <a:pPr lvl="0"/>
            <a:r>
              <a:rPr lang="en-GB" sz="1800"/>
              <a:t>                                                </a:t>
            </a:r>
            <a:br>
              <a:rPr lang="en-GB" sz="1800"/>
            </a:br>
            <a:r>
              <a:rPr lang="en-GB" sz="3600"/>
              <a:t>                             </a:t>
            </a:r>
            <a:r>
              <a:rPr lang="en-GB" sz="4800" b="1"/>
              <a:t>Overview</a:t>
            </a:r>
            <a:br>
              <a:rPr lang="en-GB" sz="4800" b="1"/>
            </a:br>
            <a:br>
              <a:rPr lang="en-GB" sz="1800"/>
            </a:br>
            <a:br>
              <a:rPr lang="en-GB" sz="1800"/>
            </a:br>
            <a:r>
              <a:rPr lang="en-GB" sz="1800"/>
              <a:t>        </a:t>
            </a:r>
            <a:r>
              <a:rPr lang="en-GB" sz="1800" b="1"/>
              <a:t>1. Business Identity &amp; Core Values</a:t>
            </a:r>
            <a:br>
              <a:rPr lang="en-GB"/>
            </a:br>
            <a:r>
              <a:rPr lang="en-GB"/>
              <a:t> </a:t>
            </a:r>
            <a:r>
              <a:rPr lang="en-GB" sz="1800"/>
              <a:t>-</a:t>
            </a:r>
            <a:r>
              <a:rPr lang="en-GB" sz="1800" b="1"/>
              <a:t>Founders:</a:t>
            </a:r>
            <a:r>
              <a:rPr lang="en-GB" sz="1800"/>
              <a:t> Liam and Priya Patel (Established 2016).</a:t>
            </a:r>
            <a:br>
              <a:rPr lang="en-GB" sz="1800"/>
            </a:br>
            <a:br>
              <a:rPr lang="en-GB"/>
            </a:br>
            <a:r>
              <a:rPr lang="en-GB" sz="1800"/>
              <a:t>  -</a:t>
            </a:r>
            <a:r>
              <a:rPr lang="en-GB" sz="1800" b="1"/>
              <a:t>Location:</a:t>
            </a:r>
            <a:r>
              <a:rPr lang="en-GB" sz="1800"/>
              <a:t> Norwich, UK (High Street).</a:t>
            </a:r>
            <a:br>
              <a:rPr lang="en-GB" sz="1800"/>
            </a:br>
            <a:br>
              <a:rPr lang="en-GB" sz="1800"/>
            </a:br>
            <a:r>
              <a:rPr lang="en-GB" sz="1800"/>
              <a:t>   </a:t>
            </a:r>
            <a:br>
              <a:rPr lang="en-GB" sz="1800"/>
            </a:br>
            <a:r>
              <a:rPr lang="en-GB" sz="1800"/>
              <a:t>   -</a:t>
            </a:r>
            <a:r>
              <a:rPr lang="en-GB" sz="1800" b="1"/>
              <a:t>Niche:</a:t>
            </a:r>
            <a:r>
              <a:rPr lang="en-GB" sz="1800"/>
              <a:t> Bespoke floral arrangements, eco-friendly practices, and sustainable sourcing.</a:t>
            </a:r>
            <a:br>
              <a:rPr lang="en-GB" sz="1800"/>
            </a:br>
            <a:br>
              <a:rPr lang="en-GB" sz="1800"/>
            </a:br>
            <a:r>
              <a:rPr lang="en-GB" sz="1800"/>
              <a:t>   </a:t>
            </a:r>
            <a:br>
              <a:rPr lang="en-GB" sz="1800"/>
            </a:br>
            <a:r>
              <a:rPr lang="en-GB" sz="1800"/>
              <a:t>  -</a:t>
            </a:r>
            <a:r>
              <a:rPr lang="en-GB" sz="1800" b="1"/>
              <a:t>Competitive Edge:</a:t>
            </a:r>
            <a:r>
              <a:rPr lang="en-GB" sz="1800"/>
              <a:t> Strong community ties and a "sustainable ethos" that resonates with environmentally conscious consumers.</a:t>
            </a:r>
            <a:br>
              <a:rPr lang="en-GB" sz="1800"/>
            </a:br>
            <a:br>
              <a:rPr lang="en-GB" sz="1800"/>
            </a:br>
            <a:br>
              <a:rPr lang="en-GB" sz="1800"/>
            </a:br>
            <a:br>
              <a:rPr lang="en-GB" sz="1800"/>
            </a:br>
            <a:endParaRPr lang="en-US" sz="18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7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A81A08-A7D7-DABB-FC9C-5F82E6051CD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24546" y="348340"/>
            <a:ext cx="11391896" cy="6161309"/>
          </a:xfrm>
        </p:spPr>
        <p:txBody>
          <a:bodyPr/>
          <a:lstStyle/>
          <a:p>
            <a:pPr lvl="0"/>
            <a:r>
              <a:rPr lang="en-GB" sz="2800" b="1"/>
              <a:t>  </a:t>
            </a:r>
            <a:br>
              <a:rPr lang="en-GB" sz="2800" b="1"/>
            </a:br>
            <a:r>
              <a:rPr lang="en-GB" sz="2800" b="1"/>
              <a:t>                    5W2H METHODS </a:t>
            </a:r>
            <a:r>
              <a:rPr lang="en-GB" sz="2800"/>
              <a:t> </a:t>
            </a:r>
            <a:br>
              <a:rPr lang="en-GB" sz="1800"/>
            </a:br>
            <a:br>
              <a:rPr lang="en-GB" sz="1800"/>
            </a:br>
            <a:r>
              <a:rPr lang="en-GB" sz="2400" b="1"/>
              <a:t>who:-</a:t>
            </a:r>
            <a:r>
              <a:rPr lang="en-GB" sz="1800"/>
              <a:t>green haven florist ,lOcate in Norwich, uk (by liam and Priya patel)</a:t>
            </a:r>
            <a:br>
              <a:rPr lang="en-GB" sz="1800" b="1"/>
            </a:br>
            <a:r>
              <a:rPr lang="en-GB" sz="1800" b="1"/>
              <a:t> </a:t>
            </a:r>
            <a:br>
              <a:rPr lang="en-GB" sz="1800" b="1"/>
            </a:br>
            <a:r>
              <a:rPr lang="en-GB" sz="2400" b="1"/>
              <a:t>what:-</a:t>
            </a:r>
            <a:r>
              <a:rPr lang="en-GB" sz="1800"/>
              <a:t>the business struggling to maintain profitability ,in-store sales have by 30%in the las 12 months</a:t>
            </a:r>
            <a:br>
              <a:rPr lang="en-GB" sz="1800"/>
            </a:br>
            <a:br>
              <a:rPr lang="en-GB" sz="1800"/>
            </a:br>
            <a:r>
              <a:rPr lang="en-GB" sz="2400" b="1"/>
              <a:t>where:-</a:t>
            </a:r>
            <a:r>
              <a:rPr lang="en-GB" sz="1800"/>
              <a:t>norwich .uk (physical shop location)</a:t>
            </a:r>
            <a:br>
              <a:rPr lang="en-GB" sz="1800"/>
            </a:br>
            <a:br>
              <a:rPr lang="en-GB" sz="1800"/>
            </a:br>
            <a:r>
              <a:rPr lang="en-GB" sz="2400" b="1"/>
              <a:t>when:-</a:t>
            </a:r>
            <a:r>
              <a:rPr lang="en-GB" sz="1800"/>
              <a:t>over the past year (last 12 months)</a:t>
            </a:r>
            <a:br>
              <a:rPr lang="en-GB" sz="1800"/>
            </a:br>
            <a:br>
              <a:rPr lang="en-GB" sz="1800"/>
            </a:br>
            <a:r>
              <a:rPr lang="en-GB" sz="2400" b="1"/>
              <a:t>why:-</a:t>
            </a:r>
            <a:r>
              <a:rPr lang="en-GB" sz="1800"/>
              <a:t>rising operatinonal coust and increased competition from online flower delivery service have impact the business</a:t>
            </a:r>
            <a:br>
              <a:rPr lang="en-GB" sz="1800"/>
            </a:br>
            <a:br>
              <a:rPr lang="en-GB" sz="1800"/>
            </a:br>
            <a:r>
              <a:rPr lang="en-GB" sz="2400" b="1"/>
              <a:t>how:-</a:t>
            </a:r>
            <a:r>
              <a:rPr lang="en-GB" sz="1800"/>
              <a:t>struggling to maintain profitability and adapt the business model </a:t>
            </a:r>
            <a:br>
              <a:rPr lang="en-GB" sz="1800"/>
            </a:br>
            <a:br>
              <a:rPr lang="en-GB" sz="1800"/>
            </a:br>
            <a:r>
              <a:rPr lang="en-GB" sz="2400" b="1"/>
              <a:t>how much:-</a:t>
            </a:r>
            <a:r>
              <a:rPr lang="en-GB" sz="1800"/>
              <a:t>a 30%decline in in-store sales </a:t>
            </a:r>
            <a:br>
              <a:rPr lang="en-GB" sz="1800" b="1"/>
            </a:br>
            <a:br>
              <a:rPr lang="en-GB" sz="1800" b="1"/>
            </a:br>
            <a:br>
              <a:rPr lang="en-GB" sz="1800" b="1"/>
            </a:br>
            <a:br>
              <a:rPr lang="en-GB" sz="1800" b="1"/>
            </a:br>
            <a:br>
              <a:rPr lang="en-GB" sz="1800" b="1"/>
            </a:br>
            <a:br>
              <a:rPr lang="en-GB" sz="1800" b="1"/>
            </a:br>
            <a:br>
              <a:rPr lang="en-GB" sz="1800" b="1"/>
            </a:br>
            <a:br>
              <a:rPr lang="en-GB" sz="1800" b="1"/>
            </a:br>
            <a:br>
              <a:rPr lang="en-GB" sz="1800" b="1"/>
            </a:br>
            <a:br>
              <a:rPr lang="en-GB" sz="1800" b="1"/>
            </a:br>
            <a:br>
              <a:rPr lang="en-GB" sz="1800"/>
            </a:br>
            <a:endParaRPr lang="en-GB" sz="18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6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91E09-D7E9-016B-C2E3-26E23AB5FA2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12648" y="680222"/>
            <a:ext cx="10638934" cy="5675973"/>
          </a:xfrm>
        </p:spPr>
        <p:txBody>
          <a:bodyPr/>
          <a:lstStyle/>
          <a:p>
            <a:pPr lvl="0"/>
            <a:r>
              <a:rPr lang="en-GB" sz="2800" b="1"/>
              <a:t>  </a:t>
            </a:r>
            <a:br>
              <a:rPr lang="en-GB" sz="2800" b="1"/>
            </a:br>
            <a:r>
              <a:rPr lang="en-GB" sz="2800" b="1"/>
              <a:t>                        The Crisis: Nature and Scope</a:t>
            </a:r>
            <a:br>
              <a:rPr lang="en-GB" sz="2800" b="1"/>
            </a:br>
            <a:br>
              <a:rPr lang="en-GB" sz="2800" b="1"/>
            </a:br>
            <a:br>
              <a:rPr lang="en-GB" sz="2800" b="1"/>
            </a:br>
            <a:br>
              <a:rPr lang="en-GB" sz="2000" b="1"/>
            </a:br>
            <a:r>
              <a:rPr lang="en-GB" sz="2000" b="1"/>
              <a:t>The Crisis: Nature and Scope:  </a:t>
            </a:r>
            <a:r>
              <a:rPr lang="en-GB" sz="1800"/>
              <a:t>Over the last 12 months, the business has faced a </a:t>
            </a:r>
            <a:r>
              <a:rPr lang="en-GB" sz="1800" b="1"/>
              <a:t>30% </a:t>
            </a:r>
            <a:r>
              <a:rPr lang="en-GB" sz="1800"/>
              <a:t>decline in foot traffic and in-store sales. The "Nature" of the crisis is a mismatch between a traditional retail model and a digital-first economy.</a:t>
            </a:r>
            <a:br>
              <a:rPr lang="en-GB" sz="1800" b="1"/>
            </a:br>
            <a:r>
              <a:rPr lang="en-GB" sz="1800" b="1"/>
              <a:t>  </a:t>
            </a:r>
            <a:br>
              <a:rPr lang="en-GB" sz="1800" b="1"/>
            </a:br>
            <a:r>
              <a:rPr lang="en-GB" sz="1800" b="1"/>
              <a:t>  -Environmental Shift:</a:t>
            </a:r>
            <a:r>
              <a:rPr lang="en-GB" sz="1800"/>
              <a:t> The decline of the Norwich high street due to neighboring business closures.</a:t>
            </a:r>
            <a:br>
              <a:rPr lang="en-GB" sz="1800"/>
            </a:br>
            <a:br>
              <a:rPr lang="en-GB" sz="1800"/>
            </a:br>
            <a:r>
              <a:rPr lang="en-GB" sz="1800"/>
              <a:t>  -</a:t>
            </a:r>
            <a:r>
              <a:rPr lang="en-GB" sz="1800" b="1"/>
              <a:t>Operational Strain:</a:t>
            </a:r>
            <a:r>
              <a:rPr lang="en-GB" sz="1800"/>
              <a:t> Surging costs of fresh flowers (orchids, tulips) and sustainable packaging due to inflation and supply chain issues.</a:t>
            </a:r>
            <a:br>
              <a:rPr lang="en-GB" sz="1800"/>
            </a:br>
            <a:br>
              <a:rPr lang="en-GB" sz="1800"/>
            </a:br>
            <a:r>
              <a:rPr lang="en-GB" sz="1800"/>
              <a:t> -</a:t>
            </a:r>
            <a:r>
              <a:rPr lang="en-GB" sz="1800" b="1"/>
              <a:t>DIGITAL  GAP :</a:t>
            </a:r>
            <a:r>
              <a:rPr lang="en-GB" sz="1800" i="1"/>
              <a:t>AN OUTDATE WEBSITE IN DRIVING POTENTIAL COSTUMER ROWARD LARGE ONLINE RITAILES WHOO OFFER SUPERIOR COVENIENCE AND LOWER PRICE </a:t>
            </a:r>
            <a:endParaRPr lang="en-GB" sz="1800" b="1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6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F435D-5EAB-208A-5C71-811D6ACC14A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90293" y="379137"/>
            <a:ext cx="11206977" cy="5977048"/>
          </a:xfrm>
        </p:spPr>
        <p:txBody>
          <a:bodyPr/>
          <a:lstStyle/>
          <a:p>
            <a:pPr lvl="0"/>
            <a:r>
              <a:rPr lang="en-GB" sz="2800" b="1"/>
              <a:t>  </a:t>
            </a:r>
            <a:br>
              <a:rPr lang="en-GB" sz="2800" b="1"/>
            </a:br>
            <a:r>
              <a:rPr lang="en-GB" sz="4000" b="1"/>
              <a:t>PESTEL analysis (potential factors</a:t>
            </a:r>
            <a:r>
              <a:rPr lang="en-GB" b="1"/>
              <a:t>)</a:t>
            </a:r>
            <a:br>
              <a:rPr lang="en-GB" b="1"/>
            </a:br>
            <a:br>
              <a:rPr lang="en-GB" b="1"/>
            </a:br>
            <a:r>
              <a:rPr lang="en-GB" sz="1800" b="1"/>
              <a:t>Political:-</a:t>
            </a:r>
            <a:r>
              <a:rPr lang="en-GB" sz="1800"/>
              <a:t>Potential changes in local business rates or regulation </a:t>
            </a:r>
            <a:br>
              <a:rPr lang="en-GB" sz="1800"/>
            </a:br>
            <a:r>
              <a:rPr lang="en-GB" sz="1800"/>
              <a:t>   </a:t>
            </a:r>
            <a:br>
              <a:rPr lang="en-GB" sz="1800"/>
            </a:br>
            <a:r>
              <a:rPr lang="en-GB" sz="1800"/>
              <a:t>   </a:t>
            </a:r>
            <a:br>
              <a:rPr lang="en-GB" sz="1800"/>
            </a:br>
            <a:r>
              <a:rPr lang="en-GB" sz="1800" b="1"/>
              <a:t>Economic:-</a:t>
            </a:r>
            <a:r>
              <a:rPr lang="en-GB" sz="1800"/>
              <a:t>rising operational utilities ,supplies ,impacting profitability</a:t>
            </a:r>
            <a:br>
              <a:rPr lang="en-GB" sz="1800"/>
            </a:br>
            <a:br>
              <a:rPr lang="en-GB" sz="1800"/>
            </a:br>
            <a:br>
              <a:rPr lang="en-GB" sz="1800"/>
            </a:br>
            <a:r>
              <a:rPr lang="en-GB" sz="1800" b="1"/>
              <a:t>Social:-</a:t>
            </a:r>
            <a:r>
              <a:rPr lang="en-GB" sz="1800"/>
              <a:t>A massive shift toward "convenience culture" and online shopping, </a:t>
            </a:r>
            <a:br>
              <a:rPr lang="en-GB" sz="1800"/>
            </a:br>
            <a:r>
              <a:rPr lang="en-GB" sz="1800"/>
              <a:t>even among loyal local customers.</a:t>
            </a:r>
            <a:br>
              <a:rPr lang="en-GB" sz="1800"/>
            </a:br>
            <a:br>
              <a:rPr lang="en-GB" sz="1800"/>
            </a:br>
            <a:r>
              <a:rPr lang="en-GB" sz="1800"/>
              <a:t>  </a:t>
            </a:r>
            <a:br>
              <a:rPr lang="en-GB" sz="1800"/>
            </a:br>
            <a:r>
              <a:rPr lang="en-GB" sz="1800" b="1"/>
              <a:t>Technological:-</a:t>
            </a:r>
            <a:r>
              <a:rPr lang="en-GB" sz="1800"/>
              <a:t>The rise of same-day delivery apps and sophisticated e-</a:t>
            </a:r>
            <a:br>
              <a:rPr lang="en-GB" sz="1800"/>
            </a:br>
            <a:r>
              <a:rPr lang="en-GB" sz="1800"/>
              <a:t>commerce platforms used by competitors.</a:t>
            </a:r>
            <a:br>
              <a:rPr lang="en-GB" sz="1800"/>
            </a:br>
            <a:r>
              <a:rPr lang="en-GB" sz="1800"/>
              <a:t> </a:t>
            </a:r>
            <a:br>
              <a:rPr lang="en-GB" sz="1800"/>
            </a:br>
            <a:r>
              <a:rPr lang="en-GB" sz="1800"/>
              <a:t>  </a:t>
            </a:r>
            <a:br>
              <a:rPr lang="en-GB" sz="1800"/>
            </a:br>
            <a:r>
              <a:rPr lang="en-GB" sz="1800"/>
              <a:t> </a:t>
            </a:r>
            <a:r>
              <a:rPr lang="en-GB" sz="1800" b="1"/>
              <a:t>Environmental:-</a:t>
            </a:r>
            <a:r>
              <a:rPr lang="en-GB" sz="1800"/>
              <a:t>strong focus on eco-frendly practises and sustainable ethos ,which is a positive differentiator.</a:t>
            </a:r>
            <a:br>
              <a:rPr lang="en-GB" sz="1800"/>
            </a:br>
            <a:br>
              <a:rPr lang="en-GB" sz="1800"/>
            </a:br>
            <a:r>
              <a:rPr lang="en-GB" sz="1800"/>
              <a:t> </a:t>
            </a:r>
            <a:br>
              <a:rPr lang="en-GB" sz="1800"/>
            </a:br>
            <a:r>
              <a:rPr lang="en-GB" sz="1800" b="1"/>
              <a:t>Legal:</a:t>
            </a:r>
            <a:r>
              <a:rPr lang="en-GB" sz="1800"/>
              <a:t> Compliance with UK employment laws and waste management regulations.</a:t>
            </a:r>
            <a:br>
              <a:rPr lang="en-GB" sz="1800"/>
            </a:br>
            <a:endParaRPr lang="en-GB" sz="1800" b="1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6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2FD68-1B08-0BCF-1038-A0AD68AA8B6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28600" y="479739"/>
            <a:ext cx="11550106" cy="5977048"/>
          </a:xfrm>
          <a:solidFill>
            <a:srgbClr val="FFFFFF"/>
          </a:solidFill>
          <a:ln w="9528">
            <a:solidFill>
              <a:srgbClr val="EEE9E6"/>
            </a:solidFill>
            <a:prstDash val="solid"/>
          </a:ln>
        </p:spPr>
        <p:txBody>
          <a:bodyPr/>
          <a:lstStyle/>
          <a:p>
            <a:pPr lvl="0"/>
            <a:r>
              <a:rPr lang="en-GB" sz="1800"/>
              <a:t>  </a:t>
            </a:r>
            <a:br>
              <a:rPr lang="en-GB" sz="1800"/>
            </a:br>
            <a:r>
              <a:rPr lang="en-GB" sz="1800"/>
              <a:t>                  </a:t>
            </a:r>
            <a:r>
              <a:rPr lang="en-GB" sz="1800" b="1"/>
              <a:t>methods                           materials</a:t>
            </a:r>
            <a:br>
              <a:rPr lang="en-GB" sz="2800"/>
            </a:br>
            <a:br>
              <a:rPr lang="en-GB" sz="2800"/>
            </a:br>
            <a:r>
              <a:rPr lang="en-GB" sz="1800"/>
              <a:t>-</a:t>
            </a:r>
            <a:r>
              <a:rPr lang="en-GB" sz="1400"/>
              <a:t>outdate sales strategi           </a:t>
            </a:r>
            <a:r>
              <a:rPr lang="en-GB" sz="1400" b="1"/>
              <a:t>-</a:t>
            </a:r>
            <a:r>
              <a:rPr lang="en-GB" sz="1400"/>
              <a:t>reasing wholesale cost</a:t>
            </a:r>
            <a:br>
              <a:rPr lang="en-GB" sz="1400"/>
            </a:br>
            <a:br>
              <a:rPr lang="en-GB" sz="1400"/>
            </a:br>
            <a:r>
              <a:rPr lang="en-GB" sz="1400"/>
              <a:t>-inefficient investitor               -supply chain vulnerability</a:t>
            </a:r>
            <a:br>
              <a:rPr lang="en-GB" sz="1400"/>
            </a:br>
            <a:br>
              <a:rPr lang="en-GB" sz="1400"/>
            </a:br>
            <a:r>
              <a:rPr lang="en-GB" sz="1400"/>
              <a:t>-lack of loyalty                                                                                                                                                                              </a:t>
            </a: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1400"/>
            </a:br>
            <a:br>
              <a:rPr lang="en-GB" sz="2800"/>
            </a:br>
            <a:r>
              <a:rPr lang="en-GB" sz="2800"/>
              <a:t>                                                                                                 </a:t>
            </a:r>
            <a:r>
              <a:rPr lang="en-GB" sz="1800" b="1"/>
              <a:t>struggling</a:t>
            </a:r>
            <a:br>
              <a:rPr lang="en-GB" sz="1800" b="1"/>
            </a:br>
            <a:r>
              <a:rPr lang="en-GB" sz="1800" b="1"/>
              <a:t>                                                                  </a:t>
            </a:r>
            <a:r>
              <a:rPr lang="en-GB" sz="1600" b="1"/>
              <a:t>-</a:t>
            </a:r>
            <a:r>
              <a:rPr lang="en-GB" sz="1400"/>
              <a:t>online distributors</a:t>
            </a:r>
            <a:r>
              <a:rPr lang="en-GB" sz="1800" b="1"/>
              <a:t>                                                                                 </a:t>
            </a:r>
            <a:r>
              <a:rPr lang="en-GB" sz="1400"/>
              <a:t>-owner burnout                                                                                                                                                     </a:t>
            </a:r>
            <a:r>
              <a:rPr lang="en-GB" sz="1800" b="1"/>
              <a:t>to maintain</a:t>
            </a:r>
            <a:r>
              <a:rPr lang="en-GB" sz="1800"/>
              <a:t>                                                        </a:t>
            </a:r>
            <a:br>
              <a:rPr lang="en-GB" sz="1400"/>
            </a:br>
            <a:r>
              <a:rPr lang="en-GB" sz="1400"/>
              <a:t>                                                                             -changing costumer habits</a:t>
            </a:r>
            <a:br>
              <a:rPr lang="en-GB" sz="1800" b="1"/>
            </a:br>
            <a:r>
              <a:rPr lang="en-GB" sz="1800" b="1"/>
              <a:t> </a:t>
            </a:r>
            <a:r>
              <a:rPr lang="en-GB" sz="1400"/>
              <a:t>-weak e-commerce presence                                                                                                                             </a:t>
            </a:r>
            <a:r>
              <a:rPr lang="en-GB" sz="1800" b="1"/>
              <a:t>profitable</a:t>
            </a:r>
            <a:r>
              <a:rPr lang="en-GB" sz="1400" b="1"/>
              <a:t>-</a:t>
            </a:r>
            <a:br>
              <a:rPr lang="en-GB" sz="1400" b="1"/>
            </a:br>
            <a:br>
              <a:rPr lang="en-GB" sz="1400" b="1"/>
            </a:br>
            <a:r>
              <a:rPr lang="en-GB" sz="1400"/>
              <a:t>-low search visibility </a:t>
            </a:r>
            <a:br>
              <a:rPr lang="en-GB" sz="1400"/>
            </a:br>
            <a:br>
              <a:rPr lang="en-GB" sz="1400"/>
            </a:br>
            <a:r>
              <a:rPr lang="en-GB" sz="1400"/>
              <a:t>-limited p.o.s cApAbilities</a:t>
            </a:r>
            <a:br>
              <a:rPr lang="en-GB" sz="1400"/>
            </a:br>
            <a:r>
              <a:rPr lang="en-GB" sz="1400"/>
              <a:t>                                                                                                                                                                                        </a:t>
            </a:r>
            <a:r>
              <a:rPr lang="en-GB" sz="1800" b="1"/>
              <a:t> </a:t>
            </a:r>
            <a:br>
              <a:rPr lang="en-GB" sz="2800"/>
            </a:br>
            <a:r>
              <a:rPr lang="en-GB" sz="2800"/>
              <a:t>               </a:t>
            </a:r>
            <a:r>
              <a:rPr lang="en-GB" sz="1800" b="1"/>
              <a:t>machine                          manpower</a:t>
            </a:r>
            <a:br>
              <a:rPr lang="en-GB" sz="2800"/>
            </a:br>
            <a:br>
              <a:rPr lang="en-GB" sz="2800"/>
            </a:br>
            <a:r>
              <a:rPr lang="en-GB" sz="2800"/>
              <a:t>    </a:t>
            </a:r>
            <a:endParaRPr lang="en-GB" sz="3200"/>
          </a:p>
        </p:txBody>
      </p:sp>
      <p:pic>
        <p:nvPicPr>
          <p:cNvPr id="3" name="Ink 13">
            <a:extLst>
              <a:ext uri="{FF2B5EF4-FFF2-40B4-BE49-F238E27FC236}">
                <a16:creationId xmlns:a16="http://schemas.microsoft.com/office/drawing/2014/main" id="{92BB32D0-B731-4928-940C-8550A73EE4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8935" y="1251603"/>
            <a:ext cx="356" cy="35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4" name="Ink 18">
            <a:extLst>
              <a:ext uri="{FF2B5EF4-FFF2-40B4-BE49-F238E27FC236}">
                <a16:creationId xmlns:a16="http://schemas.microsoft.com/office/drawing/2014/main" id="{5EDC33E8-3F30-3EF7-8A4C-F80CB576D70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3573" y="1600163"/>
            <a:ext cx="356" cy="35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Ink 19">
            <a:extLst>
              <a:ext uri="{FF2B5EF4-FFF2-40B4-BE49-F238E27FC236}">
                <a16:creationId xmlns:a16="http://schemas.microsoft.com/office/drawing/2014/main" id="{CDBC6257-F24B-949E-AC4A-6DE12086F0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2814" y="1023003"/>
            <a:ext cx="356" cy="35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Ink 21">
            <a:extLst>
              <a:ext uri="{FF2B5EF4-FFF2-40B4-BE49-F238E27FC236}">
                <a16:creationId xmlns:a16="http://schemas.microsoft.com/office/drawing/2014/main" id="{7238B5E9-A1EE-F529-76A4-8B095EB84D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3741" y="4299362"/>
            <a:ext cx="356" cy="35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Ink 12">
            <a:extLst>
              <a:ext uri="{FF2B5EF4-FFF2-40B4-BE49-F238E27FC236}">
                <a16:creationId xmlns:a16="http://schemas.microsoft.com/office/drawing/2014/main" id="{0A372950-62AF-733C-3580-9A70426A52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990706" y="1665597"/>
            <a:ext cx="356" cy="35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Ink 39">
            <a:extLst>
              <a:ext uri="{FF2B5EF4-FFF2-40B4-BE49-F238E27FC236}">
                <a16:creationId xmlns:a16="http://schemas.microsoft.com/office/drawing/2014/main" id="{8349402B-A9E1-6739-654F-6D8E20B79D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259" y="3902997"/>
            <a:ext cx="9513362" cy="35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9" name="Ink 40">
            <a:extLst>
              <a:ext uri="{FF2B5EF4-FFF2-40B4-BE49-F238E27FC236}">
                <a16:creationId xmlns:a16="http://schemas.microsoft.com/office/drawing/2014/main" id="{CC554A88-734B-023C-CCE4-B3775DF1901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998217" y="3705359"/>
            <a:ext cx="725036" cy="194401"/>
          </a:xfrm>
          <a:prstGeom prst="rect">
            <a:avLst/>
          </a:prstGeom>
          <a:noFill/>
          <a:ln cap="flat">
            <a:noFill/>
          </a:ln>
        </p:spPr>
      </p:pic>
      <p:grpSp>
        <p:nvGrpSpPr>
          <p:cNvPr id="10" name="Group 54">
            <a:extLst>
              <a:ext uri="{FF2B5EF4-FFF2-40B4-BE49-F238E27FC236}">
                <a16:creationId xmlns:a16="http://schemas.microsoft.com/office/drawing/2014/main" id="{B4A752E0-7A83-B24E-8850-313CAFB157F2}"/>
              </a:ext>
            </a:extLst>
          </p:cNvPr>
          <p:cNvGrpSpPr/>
          <p:nvPr/>
        </p:nvGrpSpPr>
        <p:grpSpPr>
          <a:xfrm>
            <a:off x="2946974" y="1086718"/>
            <a:ext cx="2346121" cy="2795759"/>
            <a:chOff x="2946974" y="1086718"/>
            <a:chExt cx="2346121" cy="2795759"/>
          </a:xfrm>
        </p:grpSpPr>
        <p:pic>
          <p:nvPicPr>
            <p:cNvPr id="11" name="Ink 52">
              <a:extLst>
                <a:ext uri="{FF2B5EF4-FFF2-40B4-BE49-F238E27FC236}">
                  <a16:creationId xmlns:a16="http://schemas.microsoft.com/office/drawing/2014/main" id="{F1B04DA0-4B83-510D-32BD-101B68F74FDC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2946974" y="1086718"/>
              <a:ext cx="2346121" cy="2795759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12" name="Ink 53">
              <a:extLst>
                <a:ext uri="{FF2B5EF4-FFF2-40B4-BE49-F238E27FC236}">
                  <a16:creationId xmlns:a16="http://schemas.microsoft.com/office/drawing/2014/main" id="{2F243451-DD37-A468-917D-51EA4A13F48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397779" y="1121283"/>
              <a:ext cx="356" cy="356"/>
            </a:xfrm>
            <a:prstGeom prst="rect">
              <a:avLst/>
            </a:prstGeom>
            <a:noFill/>
            <a:ln cap="flat">
              <a:noFill/>
            </a:ln>
          </p:spPr>
        </p:pic>
      </p:grpSp>
      <p:grpSp>
        <p:nvGrpSpPr>
          <p:cNvPr id="13" name="Group 56">
            <a:extLst>
              <a:ext uri="{FF2B5EF4-FFF2-40B4-BE49-F238E27FC236}">
                <a16:creationId xmlns:a16="http://schemas.microsoft.com/office/drawing/2014/main" id="{6660BBA4-FC98-A4FB-B8A7-C6C0EBF6FF21}"/>
              </a:ext>
            </a:extLst>
          </p:cNvPr>
          <p:cNvGrpSpPr/>
          <p:nvPr/>
        </p:nvGrpSpPr>
        <p:grpSpPr>
          <a:xfrm>
            <a:off x="5904738" y="857396"/>
            <a:ext cx="3866037" cy="3174485"/>
            <a:chOff x="5904738" y="857396"/>
            <a:chExt cx="3866037" cy="3174485"/>
          </a:xfrm>
        </p:grpSpPr>
        <p:pic>
          <p:nvPicPr>
            <p:cNvPr id="14" name="Ink 41">
              <a:extLst>
                <a:ext uri="{FF2B5EF4-FFF2-40B4-BE49-F238E27FC236}">
                  <a16:creationId xmlns:a16="http://schemas.microsoft.com/office/drawing/2014/main" id="{9AB7E41E-051D-7EB3-8BA3-B2EE12675B8C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9027377" y="3927119"/>
              <a:ext cx="743398" cy="104762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15" name="Ink 42">
              <a:extLst>
                <a:ext uri="{FF2B5EF4-FFF2-40B4-BE49-F238E27FC236}">
                  <a16:creationId xmlns:a16="http://schemas.microsoft.com/office/drawing/2014/main" id="{46797B8F-DCE1-8E46-75F5-C0E0DACD5A93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958614" y="2372639"/>
              <a:ext cx="356" cy="356"/>
            </a:xfrm>
            <a:prstGeom prst="rect">
              <a:avLst/>
            </a:prstGeom>
            <a:noFill/>
            <a:ln cap="flat">
              <a:noFill/>
            </a:ln>
          </p:spPr>
        </p:pic>
        <p:pic>
          <p:nvPicPr>
            <p:cNvPr id="16" name="Ink 55">
              <a:extLst>
                <a:ext uri="{FF2B5EF4-FFF2-40B4-BE49-F238E27FC236}">
                  <a16:creationId xmlns:a16="http://schemas.microsoft.com/office/drawing/2014/main" id="{E64B13FB-EFBE-C9E2-D368-676D17BE2FE0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5904738" y="857396"/>
              <a:ext cx="2576157" cy="3070079"/>
            </a:xfrm>
            <a:prstGeom prst="rect">
              <a:avLst/>
            </a:prstGeom>
            <a:noFill/>
            <a:ln cap="flat">
              <a:noFill/>
            </a:ln>
          </p:spPr>
        </p:pic>
      </p:grpSp>
      <p:pic>
        <p:nvPicPr>
          <p:cNvPr id="17" name="Ink 57">
            <a:extLst>
              <a:ext uri="{FF2B5EF4-FFF2-40B4-BE49-F238E27FC236}">
                <a16:creationId xmlns:a16="http://schemas.microsoft.com/office/drawing/2014/main" id="{EF3B2DF5-64AC-8432-E462-69C33F49FCC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7777" y="3958803"/>
            <a:ext cx="1782001" cy="1782001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8" name="Ink 58">
            <a:extLst>
              <a:ext uri="{FF2B5EF4-FFF2-40B4-BE49-F238E27FC236}">
                <a16:creationId xmlns:a16="http://schemas.microsoft.com/office/drawing/2014/main" id="{069A08CA-B28C-5101-E0EE-C20156248C4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81493" y="5681761"/>
            <a:ext cx="356" cy="35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19" name="Ink 59">
            <a:extLst>
              <a:ext uri="{FF2B5EF4-FFF2-40B4-BE49-F238E27FC236}">
                <a16:creationId xmlns:a16="http://schemas.microsoft.com/office/drawing/2014/main" id="{FE141173-4235-759B-8763-B97C8F157035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484339" y="3974997"/>
            <a:ext cx="2074316" cy="207431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0" name="Ink 60">
            <a:extLst>
              <a:ext uri="{FF2B5EF4-FFF2-40B4-BE49-F238E27FC236}">
                <a16:creationId xmlns:a16="http://schemas.microsoft.com/office/drawing/2014/main" id="{5DF98795-C625-B48A-95E6-3040BF4787C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921139" y="4930801"/>
            <a:ext cx="356" cy="35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21" name="Ink 64">
            <a:extLst>
              <a:ext uri="{FF2B5EF4-FFF2-40B4-BE49-F238E27FC236}">
                <a16:creationId xmlns:a16="http://schemas.microsoft.com/office/drawing/2014/main" id="{8ED4500E-B528-6E59-CC5F-B9D643E594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8696" y="3635517"/>
            <a:ext cx="356" cy="356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6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6E4D5D-39B2-F859-3185-BD79CD2411E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90293" y="379137"/>
            <a:ext cx="11206977" cy="5977048"/>
          </a:xfrm>
        </p:spPr>
        <p:txBody>
          <a:bodyPr/>
          <a:lstStyle/>
          <a:p>
            <a:pPr lvl="0"/>
            <a:r>
              <a:rPr lang="en-GB" sz="2800" b="1"/>
              <a:t>         </a:t>
            </a:r>
            <a:r>
              <a:rPr lang="en-GB" sz="3200" b="1"/>
              <a:t>bullet pointed summary of the Key Findings    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1B68A2AF-2EF5-91A8-C11D-D4364E35551B}"/>
              </a:ext>
            </a:extLst>
          </p:cNvPr>
          <p:cNvSpPr txBox="1"/>
          <p:nvPr/>
        </p:nvSpPr>
        <p:spPr>
          <a:xfrm>
            <a:off x="390293" y="1803690"/>
            <a:ext cx="11206977" cy="3647148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464649"/>
                </a:solidFill>
                <a:uFillTx/>
                <a:latin typeface="Inter Variable"/>
              </a:rPr>
              <a:t>Political</a:t>
            </a:r>
            <a:r>
              <a:rPr lang="en-GB" sz="1800" b="0" i="0" u="none" strike="noStrike" kern="1200" cap="none" spc="0" baseline="0">
                <a:solidFill>
                  <a:srgbClr val="464649"/>
                </a:solidFill>
                <a:uFillTx/>
                <a:latin typeface="Inter Variable"/>
              </a:rPr>
              <a:t>: Brexit-related import costs and regulations are increasing flower supply expenses.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464649"/>
                </a:solidFill>
                <a:uFillTx/>
                <a:latin typeface="Inter Variable"/>
              </a:rPr>
              <a:t>Economic</a:t>
            </a:r>
            <a:r>
              <a:rPr lang="en-GB" sz="1800" b="0" i="0" u="none" strike="noStrike" kern="1200" cap="none" spc="0" baseline="0">
                <a:solidFill>
                  <a:srgbClr val="464649"/>
                </a:solidFill>
                <a:uFillTx/>
                <a:latin typeface="Inter Variable"/>
              </a:rPr>
              <a:t>: Inflation and high operating costs are squeezing profits, while consumers spend less on luxury items.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464649"/>
                </a:solidFill>
                <a:uFillTx/>
                <a:latin typeface="Inter Variable"/>
              </a:rPr>
              <a:t>Social</a:t>
            </a:r>
            <a:r>
              <a:rPr lang="en-GB" sz="1800" b="0" i="0" u="none" strike="noStrike" kern="1200" cap="none" spc="0" baseline="0">
                <a:solidFill>
                  <a:srgbClr val="464649"/>
                </a:solidFill>
                <a:uFillTx/>
                <a:latin typeface="Inter Variable"/>
              </a:rPr>
              <a:t>: Strong community ties and eco-conscious branding align with local and sustainable trends.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464649"/>
                </a:solidFill>
                <a:uFillTx/>
                <a:latin typeface="Inter Variable"/>
              </a:rPr>
              <a:t>Technological</a:t>
            </a:r>
            <a:r>
              <a:rPr lang="en-GB" sz="2000" b="0" i="0" u="none" strike="noStrike" kern="1200" cap="none" spc="0" baseline="0">
                <a:solidFill>
                  <a:srgbClr val="464649"/>
                </a:solidFill>
                <a:uFillTx/>
                <a:latin typeface="Inter Variable"/>
              </a:rPr>
              <a:t>: </a:t>
            </a:r>
            <a:r>
              <a:rPr lang="en-GB" sz="1800" b="0" i="0" u="none" strike="noStrike" kern="1200" cap="none" spc="0" baseline="0">
                <a:solidFill>
                  <a:srgbClr val="464649"/>
                </a:solidFill>
                <a:uFillTx/>
                <a:latin typeface="Inter Variable"/>
              </a:rPr>
              <a:t>Online competitors threaten foot traffic, but digital tools can boost marketing and sales.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464649"/>
                </a:solidFill>
                <a:uFillTx/>
                <a:latin typeface="Inter Variable"/>
              </a:rPr>
              <a:t>Environmental</a:t>
            </a:r>
            <a:r>
              <a:rPr lang="en-GB" sz="1800" b="0" i="0" u="none" strike="noStrike" kern="1200" cap="none" spc="0" baseline="0">
                <a:solidFill>
                  <a:srgbClr val="464649"/>
                </a:solidFill>
                <a:uFillTx/>
                <a:latin typeface="Inter Variable"/>
              </a:rPr>
              <a:t>: Climate impacts affect supply, but Green Haven’s sustainable practices are a competitive advantage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1800"/>
              </a:spcBef>
              <a:spcAft>
                <a:spcPts val="0"/>
              </a:spcAft>
              <a:buSzPct val="100000"/>
              <a:buFont typeface="Arial" pitchFamily="34"/>
              <a:buChar char="•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000" b="1" i="0" u="none" strike="noStrike" kern="1200" cap="none" spc="0" baseline="0">
                <a:solidFill>
                  <a:srgbClr val="464649"/>
                </a:solidFill>
                <a:uFillTx/>
                <a:latin typeface="Inter Variable"/>
              </a:rPr>
              <a:t>Legal</a:t>
            </a:r>
            <a:r>
              <a:rPr lang="en-GB" sz="2000" b="0" i="0" u="none" strike="noStrike" kern="1200" cap="none" spc="0" baseline="0">
                <a:solidFill>
                  <a:srgbClr val="464649"/>
                </a:solidFill>
                <a:uFillTx/>
                <a:latin typeface="Inter Variable"/>
              </a:rPr>
              <a:t>: </a:t>
            </a:r>
            <a:r>
              <a:rPr lang="en-GB" sz="1800" b="0" i="0" u="none" strike="noStrike" kern="1200" cap="none" spc="0" baseline="0">
                <a:solidFill>
                  <a:srgbClr val="464649"/>
                </a:solidFill>
                <a:uFillTx/>
                <a:latin typeface="Inter Variable"/>
              </a:rPr>
              <a:t>Stricter packaging laws favor Green Haven’s eco-friendly model and raise barriers for rivals.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b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Inter Variable"/>
              </a:rPr>
            </a:b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Poppins Light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5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DDBDD4-2339-EC8C-4B0F-0EF9BE7CDE5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/>
              <a:t>Q &amp; 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898BE1-46CF-3F50-7227-BF239A88E055}"/>
              </a:ext>
            </a:extLst>
          </p:cNvPr>
          <p:cNvSpPr txBox="1">
            <a:spLocks noGrp="1"/>
          </p:cNvSpPr>
          <p:nvPr>
            <p:ph type="subTitle" idx="4294967295"/>
          </p:nvPr>
        </p:nvSpPr>
        <p:spPr>
          <a:xfrm>
            <a:off x="6584951" y="4731334"/>
            <a:ext cx="5248902" cy="1219361"/>
          </a:xfrm>
        </p:spPr>
        <p:txBody>
          <a:bodyPr/>
          <a:lstStyle/>
          <a:p>
            <a:pPr marL="0" lvl="0" indent="0">
              <a:buNone/>
            </a:pPr>
            <a:r>
              <a:rPr lang="en-US" sz="2000"/>
              <a:t>STUDENT :2516796</a:t>
            </a:r>
          </a:p>
          <a:p>
            <a:pPr marL="0" lvl="0" indent="0">
              <a:buNone/>
            </a:pPr>
            <a:r>
              <a:rPr lang="en-US" sz="2000"/>
              <a:t>NAME :UNGUREAN LIDIA ANAMARIA </a:t>
            </a:r>
          </a:p>
        </p:txBody>
      </p:sp>
      <p:pic>
        <p:nvPicPr>
          <p:cNvPr id="4" name="Picture Placeholder 17" descr="White objects on a white surface">
            <a:extLst>
              <a:ext uri="{FF2B5EF4-FFF2-40B4-BE49-F238E27FC236}">
                <a16:creationId xmlns:a16="http://schemas.microsoft.com/office/drawing/2014/main" id="{9D47DF1F-9E73-4463-0F65-FAE6B71D6C38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358143" y="333756"/>
            <a:ext cx="6226807" cy="6190488"/>
          </a:xfrm>
          <a:blipFill>
            <a:blip r:embed="rId3">
              <a:alphaModFix amt="70000"/>
            </a:blip>
            <a:stretch>
              <a:fillRect/>
            </a:stretch>
          </a:blipFill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Gradient Circl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%7bFE5BBA41-99FF-4335-B367-095A53D20A70%7df4c2fa09-5552-4190-875c-1979579583e2-TFc553d604-a3b6-4c52-b2ed-3a769335c0fd_win32</Template>
  <TotalTime>0</TotalTime>
  <Words>715</Words>
  <Application>Microsoft Office PowerPoint</Application>
  <PresentationFormat>Widescreen</PresentationFormat>
  <Paragraphs>20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Arial</vt:lpstr>
      <vt:lpstr>Inter Variable</vt:lpstr>
      <vt:lpstr>Lora</vt:lpstr>
      <vt:lpstr>Poppins Light</vt:lpstr>
      <vt:lpstr>Gradient Circle</vt:lpstr>
      <vt:lpstr>  Module NAME :SOLVING AND DECISION MAKING            MODULE CODE : LCLM4004LON  STUDENT ID: 2516796  LECTUREr NAME: CHARLES OBINWA  ASSIGNMENT 1 :PRESENTATION</vt:lpstr>
      <vt:lpstr>                                                                              Overview           1. Business Identity &amp; Core Values  -Founders: Liam and Priya Patel (Established 2016).    -Location: Norwich, UK (High Street).         -Niche: Bespoke floral arrangements, eco-friendly practices, and sustainable sourcing.        -Competitive Edge: Strong community ties and a "sustainable ethos" that resonates with environmentally conscious consumers.    </vt:lpstr>
      <vt:lpstr>                       5W2H METHODS    who:-green haven florist ,lOcate in Norwich, uk (by liam and Priya patel)   what:-the business struggling to maintain profitability ,in-store sales have by 30%in the las 12 months  where:-norwich .uk (physical shop location)  when:-over the past year (last 12 months)  why:-rising operatinonal coust and increased competition from online flower delivery service have impact the business  how:-struggling to maintain profitability and adapt the business model   how much:-a 30%decline in in-store sales            </vt:lpstr>
      <vt:lpstr>                           The Crisis: Nature and Scope    The Crisis: Nature and Scope:  Over the last 12 months, the business has faced a 30% decline in foot traffic and in-store sales. The "Nature" of the crisis is a mismatch between a traditional retail model and a digital-first economy.      -Environmental Shift: The decline of the Norwich high street due to neighboring business closures.    -Operational Strain: Surging costs of fresh flowers (orchids, tulips) and sustainable packaging due to inflation and supply chain issues.   -DIGITAL  GAP :AN OUTDATE WEBSITE IN DRIVING POTENTIAL COSTUMER ROWARD LARGE ONLINE RITAILES WHOO OFFER SUPERIOR COVENIENCE AND LOWER PRICE </vt:lpstr>
      <vt:lpstr>   PESTEL analysis (potential factors)  Political:-Potential changes in local business rates or regulation          Economic:-rising operational utilities ,supplies ,impacting profitability   Social:-A massive shift toward "convenience culture" and online shopping,  even among loyal local customers.     Technological:-The rise of same-day delivery apps and sophisticated e- commerce platforms used by competitors.       Environmental:-strong focus on eco-frendly practises and sustainable ethos ,which is a positive differentiator.    Legal: Compliance with UK employment laws and waste management regulations. </vt:lpstr>
      <vt:lpstr>                     methods                           materials  -outdate sales strategi           -reasing wholesale cost  -inefficient investitor               -supply chain vulnerability  -lack of loyalty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struggling                                                                   -online distributors                                                                                 -owner burnout                                                                                                                                                     to maintain                                                                                                                                      -changing costumer habits  -weak e-commerce presence                                                                                                                             profitable-  -low search visibility   -limited p.o.s cApAbilities                                                                                                                                                                                                          machine                          manpower      </vt:lpstr>
      <vt:lpstr>         bullet pointed summary of the Key Findings    </vt:lpstr>
      <vt:lpstr>Q &amp; 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samuel ungurean</dc:creator>
  <cp:lastModifiedBy>samuel ungurean</cp:lastModifiedBy>
  <cp:revision>31</cp:revision>
  <dcterms:created xsi:type="dcterms:W3CDTF">2026-03-07T19:34:30Z</dcterms:created>
  <dcterms:modified xsi:type="dcterms:W3CDTF">2026-03-14T11:21:48Z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