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B27488-2E59-433E-BB3A-4CE496E91197}" v="8" dt="2023-01-13T12:08:26.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79" d="100"/>
          <a:sy n="79" d="100"/>
        </p:scale>
        <p:origin x="773" y="4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llyjayne Hands" userId="538b1ce6ca7d80d2" providerId="LiveId" clId="{7EB27488-2E59-433E-BB3A-4CE496E91197}"/>
    <pc:docChg chg="custSel modSld">
      <pc:chgData name="Millyjayne Hands" userId="538b1ce6ca7d80d2" providerId="LiveId" clId="{7EB27488-2E59-433E-BB3A-4CE496E91197}" dt="2023-01-13T19:23:05.499" v="5694" actId="20577"/>
      <pc:docMkLst>
        <pc:docMk/>
      </pc:docMkLst>
      <pc:sldChg chg="addSp delSp modSp mod">
        <pc:chgData name="Millyjayne Hands" userId="538b1ce6ca7d80d2" providerId="LiveId" clId="{7EB27488-2E59-433E-BB3A-4CE496E91197}" dt="2023-01-13T19:23:05.499" v="5694" actId="20577"/>
        <pc:sldMkLst>
          <pc:docMk/>
          <pc:sldMk cId="4179046301" sldId="256"/>
        </pc:sldMkLst>
        <pc:spChg chg="add mod">
          <ac:chgData name="Millyjayne Hands" userId="538b1ce6ca7d80d2" providerId="LiveId" clId="{7EB27488-2E59-433E-BB3A-4CE496E91197}" dt="2023-01-13T19:19:16.280" v="5617" actId="20577"/>
          <ac:spMkLst>
            <pc:docMk/>
            <pc:sldMk cId="4179046301" sldId="256"/>
            <ac:spMk id="2" creationId="{172A952D-0E4B-6698-D9DF-0A29BFEB5285}"/>
          </ac:spMkLst>
        </pc:spChg>
        <pc:spChg chg="add mod">
          <ac:chgData name="Millyjayne Hands" userId="538b1ce6ca7d80d2" providerId="LiveId" clId="{7EB27488-2E59-433E-BB3A-4CE496E91197}" dt="2023-01-13T19:21:00.480" v="5624" actId="20577"/>
          <ac:spMkLst>
            <pc:docMk/>
            <pc:sldMk cId="4179046301" sldId="256"/>
            <ac:spMk id="3" creationId="{EE74862F-DF10-3126-E7D0-AC78B3877B7E}"/>
          </ac:spMkLst>
        </pc:spChg>
        <pc:spChg chg="add mod">
          <ac:chgData name="Millyjayne Hands" userId="538b1ce6ca7d80d2" providerId="LiveId" clId="{7EB27488-2E59-433E-BB3A-4CE496E91197}" dt="2023-01-13T19:20:13.326" v="5618" actId="20577"/>
          <ac:spMkLst>
            <pc:docMk/>
            <pc:sldMk cId="4179046301" sldId="256"/>
            <ac:spMk id="15" creationId="{FE28C70B-8E39-5607-D1ED-4C7F5C9274F7}"/>
          </ac:spMkLst>
        </pc:spChg>
        <pc:spChg chg="add mod">
          <ac:chgData name="Millyjayne Hands" userId="538b1ce6ca7d80d2" providerId="LiveId" clId="{7EB27488-2E59-433E-BB3A-4CE496E91197}" dt="2023-01-13T12:05:17.517" v="5517" actId="113"/>
          <ac:spMkLst>
            <pc:docMk/>
            <pc:sldMk cId="4179046301" sldId="256"/>
            <ac:spMk id="16" creationId="{079FA376-62EA-7854-BB5F-53616165AF7D}"/>
          </ac:spMkLst>
        </pc:spChg>
        <pc:spChg chg="add mod">
          <ac:chgData name="Millyjayne Hands" userId="538b1ce6ca7d80d2" providerId="LiveId" clId="{7EB27488-2E59-433E-BB3A-4CE496E91197}" dt="2023-01-13T19:23:05.499" v="5694" actId="20577"/>
          <ac:spMkLst>
            <pc:docMk/>
            <pc:sldMk cId="4179046301" sldId="256"/>
            <ac:spMk id="17" creationId="{40053896-7C16-8EAD-352C-27C5390760FE}"/>
          </ac:spMkLst>
        </pc:spChg>
        <pc:picChg chg="mod">
          <ac:chgData name="Millyjayne Hands" userId="538b1ce6ca7d80d2" providerId="LiveId" clId="{7EB27488-2E59-433E-BB3A-4CE496E91197}" dt="2023-01-13T12:08:47.490" v="5592" actId="1076"/>
          <ac:picMkLst>
            <pc:docMk/>
            <pc:sldMk cId="4179046301" sldId="256"/>
            <ac:picMk id="5" creationId="{17598BEC-C8D8-EF61-249E-BC2A06C368A1}"/>
          </ac:picMkLst>
        </pc:picChg>
        <pc:picChg chg="mod">
          <ac:chgData name="Millyjayne Hands" userId="538b1ce6ca7d80d2" providerId="LiveId" clId="{7EB27488-2E59-433E-BB3A-4CE496E91197}" dt="2022-12-29T11:02:16.792" v="3275" actId="14100"/>
          <ac:picMkLst>
            <pc:docMk/>
            <pc:sldMk cId="4179046301" sldId="256"/>
            <ac:picMk id="7" creationId="{7A98DADA-E476-125D-F9DB-A961901B60FC}"/>
          </ac:picMkLst>
        </pc:picChg>
        <pc:picChg chg="del mod">
          <ac:chgData name="Millyjayne Hands" userId="538b1ce6ca7d80d2" providerId="LiveId" clId="{7EB27488-2E59-433E-BB3A-4CE496E91197}" dt="2022-12-29T10:52:01.179" v="2078" actId="21"/>
          <ac:picMkLst>
            <pc:docMk/>
            <pc:sldMk cId="4179046301" sldId="256"/>
            <ac:picMk id="10" creationId="{0A94677E-10DA-6BA2-A3B8-545E7073E85B}"/>
          </ac:picMkLst>
        </pc:picChg>
        <pc:picChg chg="add mod">
          <ac:chgData name="Millyjayne Hands" userId="538b1ce6ca7d80d2" providerId="LiveId" clId="{7EB27488-2E59-433E-BB3A-4CE496E91197}" dt="2023-01-13T12:08:09.473" v="5588" actId="14100"/>
          <ac:picMkLst>
            <pc:docMk/>
            <pc:sldMk cId="4179046301" sldId="256"/>
            <ac:picMk id="10" creationId="{C594055B-BAFC-9071-42DF-498D2905D449}"/>
          </ac:picMkLst>
        </pc:picChg>
        <pc:picChg chg="add mod">
          <ac:chgData name="Millyjayne Hands" userId="538b1ce6ca7d80d2" providerId="LiveId" clId="{7EB27488-2E59-433E-BB3A-4CE496E91197}" dt="2023-01-13T12:08:35.541" v="5591" actId="1076"/>
          <ac:picMkLst>
            <pc:docMk/>
            <pc:sldMk cId="4179046301" sldId="256"/>
            <ac:picMk id="11" creationId="{37A14F04-9AFC-218D-A33B-C64E3B3018B9}"/>
          </ac:picMkLst>
        </pc:picChg>
        <pc:picChg chg="del mod">
          <ac:chgData name="Millyjayne Hands" userId="538b1ce6ca7d80d2" providerId="LiveId" clId="{7EB27488-2E59-433E-BB3A-4CE496E91197}" dt="2022-12-29T10:58:10.574" v="3269" actId="21"/>
          <ac:picMkLst>
            <pc:docMk/>
            <pc:sldMk cId="4179046301" sldId="256"/>
            <ac:picMk id="11" creationId="{3CDD6E98-1A73-A501-ADCB-E4B5FAC04DBF}"/>
          </ac:picMkLst>
        </pc:picChg>
        <pc:picChg chg="del mod">
          <ac:chgData name="Millyjayne Hands" userId="538b1ce6ca7d80d2" providerId="LiveId" clId="{7EB27488-2E59-433E-BB3A-4CE496E91197}" dt="2022-12-29T10:45:40.137" v="1083" actId="21"/>
          <ac:picMkLst>
            <pc:docMk/>
            <pc:sldMk cId="4179046301" sldId="256"/>
            <ac:picMk id="12" creationId="{C3609703-764D-5C26-F2BF-EE6A401F4B33}"/>
          </ac:picMkLst>
        </pc:picChg>
        <pc:picChg chg="del mod">
          <ac:chgData name="Millyjayne Hands" userId="538b1ce6ca7d80d2" providerId="LiveId" clId="{7EB27488-2E59-433E-BB3A-4CE496E91197}" dt="2022-12-29T10:49:24.546" v="1650" actId="21"/>
          <ac:picMkLst>
            <pc:docMk/>
            <pc:sldMk cId="4179046301" sldId="256"/>
            <ac:picMk id="13" creationId="{B5D5920A-7EA3-E208-73B2-0E0EDF32FD5B}"/>
          </ac:picMkLst>
        </pc:picChg>
        <pc:picChg chg="del mod">
          <ac:chgData name="Millyjayne Hands" userId="538b1ce6ca7d80d2" providerId="LiveId" clId="{7EB27488-2E59-433E-BB3A-4CE496E91197}" dt="2022-12-29T10:42:15.741" v="548" actId="21"/>
          <ac:picMkLst>
            <pc:docMk/>
            <pc:sldMk cId="4179046301" sldId="256"/>
            <ac:picMk id="14" creationId="{18C2EDDC-0263-CA86-A6A1-6672014D4F1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59098-3E14-FA31-1588-52761BC5EB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0D0E0C-2931-4BB5-2A37-BC4BC8C98C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A96912-8123-C703-0091-19328DBE28C8}"/>
              </a:ext>
            </a:extLst>
          </p:cNvPr>
          <p:cNvSpPr>
            <a:spLocks noGrp="1"/>
          </p:cNvSpPr>
          <p:nvPr>
            <p:ph type="dt" sz="half" idx="10"/>
          </p:nvPr>
        </p:nvSpPr>
        <p:spPr/>
        <p:txBody>
          <a:bodyPr/>
          <a:lstStyle/>
          <a:p>
            <a:fld id="{FF9FC132-919A-4CE2-B83B-A89715958BC5}" type="datetimeFigureOut">
              <a:rPr lang="en-GB" smtClean="0"/>
              <a:t>13/01/2023</a:t>
            </a:fld>
            <a:endParaRPr lang="en-GB"/>
          </a:p>
        </p:txBody>
      </p:sp>
      <p:sp>
        <p:nvSpPr>
          <p:cNvPr id="5" name="Footer Placeholder 4">
            <a:extLst>
              <a:ext uri="{FF2B5EF4-FFF2-40B4-BE49-F238E27FC236}">
                <a16:creationId xmlns:a16="http://schemas.microsoft.com/office/drawing/2014/main" id="{CBF7DB17-42DE-236F-F725-DF1D3F9645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68F5B3-96AF-65EA-70D3-165C8F9067B2}"/>
              </a:ext>
            </a:extLst>
          </p:cNvPr>
          <p:cNvSpPr>
            <a:spLocks noGrp="1"/>
          </p:cNvSpPr>
          <p:nvPr>
            <p:ph type="sldNum" sz="quarter" idx="12"/>
          </p:nvPr>
        </p:nvSpPr>
        <p:spPr/>
        <p:txBody>
          <a:bodyPr/>
          <a:lstStyle/>
          <a:p>
            <a:fld id="{1B084ABD-1E3C-4741-BE32-387F9F4EBE87}" type="slidenum">
              <a:rPr lang="en-GB" smtClean="0"/>
              <a:t>‹#›</a:t>
            </a:fld>
            <a:endParaRPr lang="en-GB"/>
          </a:p>
        </p:txBody>
      </p:sp>
    </p:spTree>
    <p:extLst>
      <p:ext uri="{BB962C8B-B14F-4D97-AF65-F5344CB8AC3E}">
        <p14:creationId xmlns:p14="http://schemas.microsoft.com/office/powerpoint/2010/main" val="1133091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8C07E-108E-81C7-1ED7-765393A716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DEF8FD-5590-2FC7-0735-D7FE2D6526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75F5E0-4624-D662-9C8E-2EE28195C1D3}"/>
              </a:ext>
            </a:extLst>
          </p:cNvPr>
          <p:cNvSpPr>
            <a:spLocks noGrp="1"/>
          </p:cNvSpPr>
          <p:nvPr>
            <p:ph type="dt" sz="half" idx="10"/>
          </p:nvPr>
        </p:nvSpPr>
        <p:spPr/>
        <p:txBody>
          <a:bodyPr/>
          <a:lstStyle/>
          <a:p>
            <a:fld id="{FF9FC132-919A-4CE2-B83B-A89715958BC5}" type="datetimeFigureOut">
              <a:rPr lang="en-GB" smtClean="0"/>
              <a:t>13/01/2023</a:t>
            </a:fld>
            <a:endParaRPr lang="en-GB"/>
          </a:p>
        </p:txBody>
      </p:sp>
      <p:sp>
        <p:nvSpPr>
          <p:cNvPr id="5" name="Footer Placeholder 4">
            <a:extLst>
              <a:ext uri="{FF2B5EF4-FFF2-40B4-BE49-F238E27FC236}">
                <a16:creationId xmlns:a16="http://schemas.microsoft.com/office/drawing/2014/main" id="{67DFDF1B-4197-E368-051A-031B804F1A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691373-166F-F951-3007-43D1B4730E39}"/>
              </a:ext>
            </a:extLst>
          </p:cNvPr>
          <p:cNvSpPr>
            <a:spLocks noGrp="1"/>
          </p:cNvSpPr>
          <p:nvPr>
            <p:ph type="sldNum" sz="quarter" idx="12"/>
          </p:nvPr>
        </p:nvSpPr>
        <p:spPr/>
        <p:txBody>
          <a:bodyPr/>
          <a:lstStyle/>
          <a:p>
            <a:fld id="{1B084ABD-1E3C-4741-BE32-387F9F4EBE87}" type="slidenum">
              <a:rPr lang="en-GB" smtClean="0"/>
              <a:t>‹#›</a:t>
            </a:fld>
            <a:endParaRPr lang="en-GB"/>
          </a:p>
        </p:txBody>
      </p:sp>
    </p:spTree>
    <p:extLst>
      <p:ext uri="{BB962C8B-B14F-4D97-AF65-F5344CB8AC3E}">
        <p14:creationId xmlns:p14="http://schemas.microsoft.com/office/powerpoint/2010/main" val="1586553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A1B1F-1730-310D-BB3A-BB5A260378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53483B-2181-E7F9-7688-7803CB3A91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62D4F7-C9A7-8C9B-ED17-B090754AC35B}"/>
              </a:ext>
            </a:extLst>
          </p:cNvPr>
          <p:cNvSpPr>
            <a:spLocks noGrp="1"/>
          </p:cNvSpPr>
          <p:nvPr>
            <p:ph type="dt" sz="half" idx="10"/>
          </p:nvPr>
        </p:nvSpPr>
        <p:spPr/>
        <p:txBody>
          <a:bodyPr/>
          <a:lstStyle/>
          <a:p>
            <a:fld id="{FF9FC132-919A-4CE2-B83B-A89715958BC5}" type="datetimeFigureOut">
              <a:rPr lang="en-GB" smtClean="0"/>
              <a:t>13/01/2023</a:t>
            </a:fld>
            <a:endParaRPr lang="en-GB"/>
          </a:p>
        </p:txBody>
      </p:sp>
      <p:sp>
        <p:nvSpPr>
          <p:cNvPr id="5" name="Footer Placeholder 4">
            <a:extLst>
              <a:ext uri="{FF2B5EF4-FFF2-40B4-BE49-F238E27FC236}">
                <a16:creationId xmlns:a16="http://schemas.microsoft.com/office/drawing/2014/main" id="{E6EEF369-9189-260A-4490-3DF573BAE7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3E8A3C-8E31-2F95-F583-110E624B348E}"/>
              </a:ext>
            </a:extLst>
          </p:cNvPr>
          <p:cNvSpPr>
            <a:spLocks noGrp="1"/>
          </p:cNvSpPr>
          <p:nvPr>
            <p:ph type="sldNum" sz="quarter" idx="12"/>
          </p:nvPr>
        </p:nvSpPr>
        <p:spPr/>
        <p:txBody>
          <a:bodyPr/>
          <a:lstStyle/>
          <a:p>
            <a:fld id="{1B084ABD-1E3C-4741-BE32-387F9F4EBE87}" type="slidenum">
              <a:rPr lang="en-GB" smtClean="0"/>
              <a:t>‹#›</a:t>
            </a:fld>
            <a:endParaRPr lang="en-GB"/>
          </a:p>
        </p:txBody>
      </p:sp>
    </p:spTree>
    <p:extLst>
      <p:ext uri="{BB962C8B-B14F-4D97-AF65-F5344CB8AC3E}">
        <p14:creationId xmlns:p14="http://schemas.microsoft.com/office/powerpoint/2010/main" val="777966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2F153-ED99-645D-AC87-355ABD4CF2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055BEA-29A5-6974-85B4-6EBAE3B24C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5DFFA3-A3A9-893D-253A-7C8A9B56E8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9F1745-A56B-E4C9-019B-97BE0E1C02C6}"/>
              </a:ext>
            </a:extLst>
          </p:cNvPr>
          <p:cNvSpPr>
            <a:spLocks noGrp="1"/>
          </p:cNvSpPr>
          <p:nvPr>
            <p:ph type="dt" sz="half" idx="10"/>
          </p:nvPr>
        </p:nvSpPr>
        <p:spPr/>
        <p:txBody>
          <a:bodyPr/>
          <a:lstStyle/>
          <a:p>
            <a:fld id="{FF9FC132-919A-4CE2-B83B-A89715958BC5}" type="datetimeFigureOut">
              <a:rPr lang="en-GB" smtClean="0"/>
              <a:t>13/01/2023</a:t>
            </a:fld>
            <a:endParaRPr lang="en-GB"/>
          </a:p>
        </p:txBody>
      </p:sp>
      <p:sp>
        <p:nvSpPr>
          <p:cNvPr id="6" name="Footer Placeholder 5">
            <a:extLst>
              <a:ext uri="{FF2B5EF4-FFF2-40B4-BE49-F238E27FC236}">
                <a16:creationId xmlns:a16="http://schemas.microsoft.com/office/drawing/2014/main" id="{7AF7A7F0-F39E-AABC-DF71-CED41A43AC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E63E01-FA41-4BA9-7CD9-7189FBE62F92}"/>
              </a:ext>
            </a:extLst>
          </p:cNvPr>
          <p:cNvSpPr>
            <a:spLocks noGrp="1"/>
          </p:cNvSpPr>
          <p:nvPr>
            <p:ph type="sldNum" sz="quarter" idx="12"/>
          </p:nvPr>
        </p:nvSpPr>
        <p:spPr/>
        <p:txBody>
          <a:bodyPr/>
          <a:lstStyle/>
          <a:p>
            <a:fld id="{1B084ABD-1E3C-4741-BE32-387F9F4EBE87}" type="slidenum">
              <a:rPr lang="en-GB" smtClean="0"/>
              <a:t>‹#›</a:t>
            </a:fld>
            <a:endParaRPr lang="en-GB"/>
          </a:p>
        </p:txBody>
      </p:sp>
    </p:spTree>
    <p:extLst>
      <p:ext uri="{BB962C8B-B14F-4D97-AF65-F5344CB8AC3E}">
        <p14:creationId xmlns:p14="http://schemas.microsoft.com/office/powerpoint/2010/main" val="2408085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77AFE-7FD9-B031-7E82-C8757E8C9B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03F096-A4D3-B78E-9ABC-D253CB3D5C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0E4C92-8D82-E22F-2CEC-5088CE32FEF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E57E8A-65ED-8A02-0CCC-E613713EEF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4F9DAE-42B9-C987-F63C-C163FBCE29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D2E9F6-797E-324D-33B2-9C2C5191C998}"/>
              </a:ext>
            </a:extLst>
          </p:cNvPr>
          <p:cNvSpPr>
            <a:spLocks noGrp="1"/>
          </p:cNvSpPr>
          <p:nvPr>
            <p:ph type="dt" sz="half" idx="10"/>
          </p:nvPr>
        </p:nvSpPr>
        <p:spPr/>
        <p:txBody>
          <a:bodyPr/>
          <a:lstStyle/>
          <a:p>
            <a:fld id="{FF9FC132-919A-4CE2-B83B-A89715958BC5}" type="datetimeFigureOut">
              <a:rPr lang="en-GB" smtClean="0"/>
              <a:t>13/01/2023</a:t>
            </a:fld>
            <a:endParaRPr lang="en-GB"/>
          </a:p>
        </p:txBody>
      </p:sp>
      <p:sp>
        <p:nvSpPr>
          <p:cNvPr id="8" name="Footer Placeholder 7">
            <a:extLst>
              <a:ext uri="{FF2B5EF4-FFF2-40B4-BE49-F238E27FC236}">
                <a16:creationId xmlns:a16="http://schemas.microsoft.com/office/drawing/2014/main" id="{849DB496-35BD-D8A7-C3C5-D00185DCB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D8592E-BC7F-C598-0CBB-004F365D4A13}"/>
              </a:ext>
            </a:extLst>
          </p:cNvPr>
          <p:cNvSpPr>
            <a:spLocks noGrp="1"/>
          </p:cNvSpPr>
          <p:nvPr>
            <p:ph type="sldNum" sz="quarter" idx="12"/>
          </p:nvPr>
        </p:nvSpPr>
        <p:spPr/>
        <p:txBody>
          <a:bodyPr/>
          <a:lstStyle/>
          <a:p>
            <a:fld id="{1B084ABD-1E3C-4741-BE32-387F9F4EBE87}" type="slidenum">
              <a:rPr lang="en-GB" smtClean="0"/>
              <a:t>‹#›</a:t>
            </a:fld>
            <a:endParaRPr lang="en-GB"/>
          </a:p>
        </p:txBody>
      </p:sp>
    </p:spTree>
    <p:extLst>
      <p:ext uri="{BB962C8B-B14F-4D97-AF65-F5344CB8AC3E}">
        <p14:creationId xmlns:p14="http://schemas.microsoft.com/office/powerpoint/2010/main" val="3856816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EF769-9BA3-519B-22D1-C481E67AC5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F9C01C-E417-3316-011A-64609DEB852E}"/>
              </a:ext>
            </a:extLst>
          </p:cNvPr>
          <p:cNvSpPr>
            <a:spLocks noGrp="1"/>
          </p:cNvSpPr>
          <p:nvPr>
            <p:ph type="dt" sz="half" idx="10"/>
          </p:nvPr>
        </p:nvSpPr>
        <p:spPr/>
        <p:txBody>
          <a:bodyPr/>
          <a:lstStyle/>
          <a:p>
            <a:fld id="{FF9FC132-919A-4CE2-B83B-A89715958BC5}" type="datetimeFigureOut">
              <a:rPr lang="en-GB" smtClean="0"/>
              <a:t>13/01/2023</a:t>
            </a:fld>
            <a:endParaRPr lang="en-GB"/>
          </a:p>
        </p:txBody>
      </p:sp>
      <p:sp>
        <p:nvSpPr>
          <p:cNvPr id="4" name="Footer Placeholder 3">
            <a:extLst>
              <a:ext uri="{FF2B5EF4-FFF2-40B4-BE49-F238E27FC236}">
                <a16:creationId xmlns:a16="http://schemas.microsoft.com/office/drawing/2014/main" id="{EF66BA3A-4A0D-7E3A-CEBE-B6E69505BD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D46A78-CCD7-B626-0CB7-3FE4C7FABE85}"/>
              </a:ext>
            </a:extLst>
          </p:cNvPr>
          <p:cNvSpPr>
            <a:spLocks noGrp="1"/>
          </p:cNvSpPr>
          <p:nvPr>
            <p:ph type="sldNum" sz="quarter" idx="12"/>
          </p:nvPr>
        </p:nvSpPr>
        <p:spPr/>
        <p:txBody>
          <a:bodyPr/>
          <a:lstStyle/>
          <a:p>
            <a:fld id="{1B084ABD-1E3C-4741-BE32-387F9F4EBE87}" type="slidenum">
              <a:rPr lang="en-GB" smtClean="0"/>
              <a:t>‹#›</a:t>
            </a:fld>
            <a:endParaRPr lang="en-GB"/>
          </a:p>
        </p:txBody>
      </p:sp>
    </p:spTree>
    <p:extLst>
      <p:ext uri="{BB962C8B-B14F-4D97-AF65-F5344CB8AC3E}">
        <p14:creationId xmlns:p14="http://schemas.microsoft.com/office/powerpoint/2010/main" val="2490285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26C170-5B65-8F60-6CAA-3A52DD7B412A}"/>
              </a:ext>
            </a:extLst>
          </p:cNvPr>
          <p:cNvSpPr>
            <a:spLocks noGrp="1"/>
          </p:cNvSpPr>
          <p:nvPr>
            <p:ph type="dt" sz="half" idx="10"/>
          </p:nvPr>
        </p:nvSpPr>
        <p:spPr/>
        <p:txBody>
          <a:bodyPr/>
          <a:lstStyle/>
          <a:p>
            <a:fld id="{FF9FC132-919A-4CE2-B83B-A89715958BC5}" type="datetimeFigureOut">
              <a:rPr lang="en-GB" smtClean="0"/>
              <a:t>13/01/2023</a:t>
            </a:fld>
            <a:endParaRPr lang="en-GB"/>
          </a:p>
        </p:txBody>
      </p:sp>
      <p:sp>
        <p:nvSpPr>
          <p:cNvPr id="3" name="Footer Placeholder 2">
            <a:extLst>
              <a:ext uri="{FF2B5EF4-FFF2-40B4-BE49-F238E27FC236}">
                <a16:creationId xmlns:a16="http://schemas.microsoft.com/office/drawing/2014/main" id="{3054E3E7-75F2-0E7E-6B28-35D1C3301F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920452-4063-1F12-B1CB-0ABF1DE70140}"/>
              </a:ext>
            </a:extLst>
          </p:cNvPr>
          <p:cNvSpPr>
            <a:spLocks noGrp="1"/>
          </p:cNvSpPr>
          <p:nvPr>
            <p:ph type="sldNum" sz="quarter" idx="12"/>
          </p:nvPr>
        </p:nvSpPr>
        <p:spPr/>
        <p:txBody>
          <a:bodyPr/>
          <a:lstStyle/>
          <a:p>
            <a:fld id="{1B084ABD-1E3C-4741-BE32-387F9F4EBE87}" type="slidenum">
              <a:rPr lang="en-GB" smtClean="0"/>
              <a:t>‹#›</a:t>
            </a:fld>
            <a:endParaRPr lang="en-GB"/>
          </a:p>
        </p:txBody>
      </p:sp>
    </p:spTree>
    <p:extLst>
      <p:ext uri="{BB962C8B-B14F-4D97-AF65-F5344CB8AC3E}">
        <p14:creationId xmlns:p14="http://schemas.microsoft.com/office/powerpoint/2010/main" val="51590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9038C-A15E-D666-931E-7163A7D578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5A9C5AF-231D-99FD-E0A6-5F6FCC0EC8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E86793-12CB-65DB-8567-A2A116028A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DEE45B-4702-4759-86AC-00689E1E7973}"/>
              </a:ext>
            </a:extLst>
          </p:cNvPr>
          <p:cNvSpPr>
            <a:spLocks noGrp="1"/>
          </p:cNvSpPr>
          <p:nvPr>
            <p:ph type="dt" sz="half" idx="10"/>
          </p:nvPr>
        </p:nvSpPr>
        <p:spPr/>
        <p:txBody>
          <a:bodyPr/>
          <a:lstStyle/>
          <a:p>
            <a:fld id="{FF9FC132-919A-4CE2-B83B-A89715958BC5}" type="datetimeFigureOut">
              <a:rPr lang="en-GB" smtClean="0"/>
              <a:t>13/01/2023</a:t>
            </a:fld>
            <a:endParaRPr lang="en-GB"/>
          </a:p>
        </p:txBody>
      </p:sp>
      <p:sp>
        <p:nvSpPr>
          <p:cNvPr id="6" name="Footer Placeholder 5">
            <a:extLst>
              <a:ext uri="{FF2B5EF4-FFF2-40B4-BE49-F238E27FC236}">
                <a16:creationId xmlns:a16="http://schemas.microsoft.com/office/drawing/2014/main" id="{E48D09BD-36F8-1B41-EEBE-C858F27D8D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198C5C-2C03-DDD5-2AB4-F657092199B9}"/>
              </a:ext>
            </a:extLst>
          </p:cNvPr>
          <p:cNvSpPr>
            <a:spLocks noGrp="1"/>
          </p:cNvSpPr>
          <p:nvPr>
            <p:ph type="sldNum" sz="quarter" idx="12"/>
          </p:nvPr>
        </p:nvSpPr>
        <p:spPr/>
        <p:txBody>
          <a:bodyPr/>
          <a:lstStyle/>
          <a:p>
            <a:fld id="{1B084ABD-1E3C-4741-BE32-387F9F4EBE87}" type="slidenum">
              <a:rPr lang="en-GB" smtClean="0"/>
              <a:t>‹#›</a:t>
            </a:fld>
            <a:endParaRPr lang="en-GB"/>
          </a:p>
        </p:txBody>
      </p:sp>
    </p:spTree>
    <p:extLst>
      <p:ext uri="{BB962C8B-B14F-4D97-AF65-F5344CB8AC3E}">
        <p14:creationId xmlns:p14="http://schemas.microsoft.com/office/powerpoint/2010/main" val="3246450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3B22E-77DF-FE61-E42B-70B244195C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A6B541-BF6F-0BC6-712D-6386113859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64C0CD-41A4-24D9-19B2-97E89EF1A3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6C9CE5-A7D2-E26C-448A-4CFD593C2900}"/>
              </a:ext>
            </a:extLst>
          </p:cNvPr>
          <p:cNvSpPr>
            <a:spLocks noGrp="1"/>
          </p:cNvSpPr>
          <p:nvPr>
            <p:ph type="dt" sz="half" idx="10"/>
          </p:nvPr>
        </p:nvSpPr>
        <p:spPr/>
        <p:txBody>
          <a:bodyPr/>
          <a:lstStyle/>
          <a:p>
            <a:fld id="{FF9FC132-919A-4CE2-B83B-A89715958BC5}" type="datetimeFigureOut">
              <a:rPr lang="en-GB" smtClean="0"/>
              <a:t>13/01/2023</a:t>
            </a:fld>
            <a:endParaRPr lang="en-GB"/>
          </a:p>
        </p:txBody>
      </p:sp>
      <p:sp>
        <p:nvSpPr>
          <p:cNvPr id="6" name="Footer Placeholder 5">
            <a:extLst>
              <a:ext uri="{FF2B5EF4-FFF2-40B4-BE49-F238E27FC236}">
                <a16:creationId xmlns:a16="http://schemas.microsoft.com/office/drawing/2014/main" id="{147ED471-91E9-0D68-7233-068B9188B7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AA35E6-79FD-465E-AEC7-706F5C28CD05}"/>
              </a:ext>
            </a:extLst>
          </p:cNvPr>
          <p:cNvSpPr>
            <a:spLocks noGrp="1"/>
          </p:cNvSpPr>
          <p:nvPr>
            <p:ph type="sldNum" sz="quarter" idx="12"/>
          </p:nvPr>
        </p:nvSpPr>
        <p:spPr/>
        <p:txBody>
          <a:bodyPr/>
          <a:lstStyle/>
          <a:p>
            <a:fld id="{1B084ABD-1E3C-4741-BE32-387F9F4EBE87}" type="slidenum">
              <a:rPr lang="en-GB" smtClean="0"/>
              <a:t>‹#›</a:t>
            </a:fld>
            <a:endParaRPr lang="en-GB"/>
          </a:p>
        </p:txBody>
      </p:sp>
    </p:spTree>
    <p:extLst>
      <p:ext uri="{BB962C8B-B14F-4D97-AF65-F5344CB8AC3E}">
        <p14:creationId xmlns:p14="http://schemas.microsoft.com/office/powerpoint/2010/main" val="275962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E6DDD-5375-EDB5-79CA-9F0393B5DA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E7F171-041F-3909-F6C5-98D1B6D0B3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94BE65-2D37-3C63-BED0-F7F0C42D1F68}"/>
              </a:ext>
            </a:extLst>
          </p:cNvPr>
          <p:cNvSpPr>
            <a:spLocks noGrp="1"/>
          </p:cNvSpPr>
          <p:nvPr>
            <p:ph type="dt" sz="half" idx="10"/>
          </p:nvPr>
        </p:nvSpPr>
        <p:spPr/>
        <p:txBody>
          <a:bodyPr/>
          <a:lstStyle/>
          <a:p>
            <a:fld id="{FF9FC132-919A-4CE2-B83B-A89715958BC5}" type="datetimeFigureOut">
              <a:rPr lang="en-GB" smtClean="0"/>
              <a:t>13/01/2023</a:t>
            </a:fld>
            <a:endParaRPr lang="en-GB"/>
          </a:p>
        </p:txBody>
      </p:sp>
      <p:sp>
        <p:nvSpPr>
          <p:cNvPr id="5" name="Footer Placeholder 4">
            <a:extLst>
              <a:ext uri="{FF2B5EF4-FFF2-40B4-BE49-F238E27FC236}">
                <a16:creationId xmlns:a16="http://schemas.microsoft.com/office/drawing/2014/main" id="{91B800EB-7123-5E8F-A973-39DE288F5D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60AEB-9682-C156-7008-CB6459295710}"/>
              </a:ext>
            </a:extLst>
          </p:cNvPr>
          <p:cNvSpPr>
            <a:spLocks noGrp="1"/>
          </p:cNvSpPr>
          <p:nvPr>
            <p:ph type="sldNum" sz="quarter" idx="12"/>
          </p:nvPr>
        </p:nvSpPr>
        <p:spPr/>
        <p:txBody>
          <a:bodyPr/>
          <a:lstStyle/>
          <a:p>
            <a:fld id="{1B084ABD-1E3C-4741-BE32-387F9F4EBE87}" type="slidenum">
              <a:rPr lang="en-GB" smtClean="0"/>
              <a:t>‹#›</a:t>
            </a:fld>
            <a:endParaRPr lang="en-GB"/>
          </a:p>
        </p:txBody>
      </p:sp>
    </p:spTree>
    <p:extLst>
      <p:ext uri="{BB962C8B-B14F-4D97-AF65-F5344CB8AC3E}">
        <p14:creationId xmlns:p14="http://schemas.microsoft.com/office/powerpoint/2010/main" val="1647269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5B30BC-F07A-89B2-51D1-664BD1B42E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9D41DD-30F6-F674-0262-8A64C9756B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4D539F-0774-5353-D046-468F78905604}"/>
              </a:ext>
            </a:extLst>
          </p:cNvPr>
          <p:cNvSpPr>
            <a:spLocks noGrp="1"/>
          </p:cNvSpPr>
          <p:nvPr>
            <p:ph type="dt" sz="half" idx="10"/>
          </p:nvPr>
        </p:nvSpPr>
        <p:spPr/>
        <p:txBody>
          <a:bodyPr/>
          <a:lstStyle/>
          <a:p>
            <a:fld id="{FF9FC132-919A-4CE2-B83B-A89715958BC5}" type="datetimeFigureOut">
              <a:rPr lang="en-GB" smtClean="0"/>
              <a:t>13/01/2023</a:t>
            </a:fld>
            <a:endParaRPr lang="en-GB"/>
          </a:p>
        </p:txBody>
      </p:sp>
      <p:sp>
        <p:nvSpPr>
          <p:cNvPr id="5" name="Footer Placeholder 4">
            <a:extLst>
              <a:ext uri="{FF2B5EF4-FFF2-40B4-BE49-F238E27FC236}">
                <a16:creationId xmlns:a16="http://schemas.microsoft.com/office/drawing/2014/main" id="{D7689402-69A1-5FE2-B512-FA0838CC4E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C1A7C7-EE68-5374-13A7-8C0243341854}"/>
              </a:ext>
            </a:extLst>
          </p:cNvPr>
          <p:cNvSpPr>
            <a:spLocks noGrp="1"/>
          </p:cNvSpPr>
          <p:nvPr>
            <p:ph type="sldNum" sz="quarter" idx="12"/>
          </p:nvPr>
        </p:nvSpPr>
        <p:spPr/>
        <p:txBody>
          <a:bodyPr/>
          <a:lstStyle/>
          <a:p>
            <a:fld id="{1B084ABD-1E3C-4741-BE32-387F9F4EBE87}" type="slidenum">
              <a:rPr lang="en-GB" smtClean="0"/>
              <a:t>‹#›</a:t>
            </a:fld>
            <a:endParaRPr lang="en-GB"/>
          </a:p>
        </p:txBody>
      </p:sp>
    </p:spTree>
    <p:extLst>
      <p:ext uri="{BB962C8B-B14F-4D97-AF65-F5344CB8AC3E}">
        <p14:creationId xmlns:p14="http://schemas.microsoft.com/office/powerpoint/2010/main" val="1555426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5C8135-D313-B5E8-6EA2-0D1F37434A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57DBC7-E2D8-C99D-AD00-8717AF8553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455AE9-D5DB-311A-0B8D-7B754B4519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9FC132-919A-4CE2-B83B-A89715958BC5}" type="datetimeFigureOut">
              <a:rPr lang="en-GB" smtClean="0"/>
              <a:t>13/01/2023</a:t>
            </a:fld>
            <a:endParaRPr lang="en-GB"/>
          </a:p>
        </p:txBody>
      </p:sp>
      <p:sp>
        <p:nvSpPr>
          <p:cNvPr id="5" name="Footer Placeholder 4">
            <a:extLst>
              <a:ext uri="{FF2B5EF4-FFF2-40B4-BE49-F238E27FC236}">
                <a16:creationId xmlns:a16="http://schemas.microsoft.com/office/drawing/2014/main" id="{67D50E9A-B7E8-6138-9EDE-2AF8CF863B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6130DD-56BA-8977-4522-9CA70D93C8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084ABD-1E3C-4741-BE32-387F9F4EBE87}" type="slidenum">
              <a:rPr lang="en-GB" smtClean="0"/>
              <a:t>‹#›</a:t>
            </a:fld>
            <a:endParaRPr lang="en-GB"/>
          </a:p>
        </p:txBody>
      </p:sp>
    </p:spTree>
    <p:extLst>
      <p:ext uri="{BB962C8B-B14F-4D97-AF65-F5344CB8AC3E}">
        <p14:creationId xmlns:p14="http://schemas.microsoft.com/office/powerpoint/2010/main" val="1097171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2CA568C-170E-CD46-B0FA-6DE65F8B7DDF}"/>
              </a:ext>
            </a:extLst>
          </p:cNvPr>
          <p:cNvPicPr>
            <a:picLocks noChangeAspect="1"/>
          </p:cNvPicPr>
          <p:nvPr/>
        </p:nvPicPr>
        <p:blipFill>
          <a:blip r:embed="rId2"/>
          <a:stretch>
            <a:fillRect/>
          </a:stretch>
        </p:blipFill>
        <p:spPr>
          <a:xfrm>
            <a:off x="3515630" y="1041152"/>
            <a:ext cx="5328366" cy="993734"/>
          </a:xfrm>
          <a:prstGeom prst="rect">
            <a:avLst/>
          </a:prstGeom>
        </p:spPr>
      </p:pic>
      <p:pic>
        <p:nvPicPr>
          <p:cNvPr id="4" name="Picture 3">
            <a:extLst>
              <a:ext uri="{FF2B5EF4-FFF2-40B4-BE49-F238E27FC236}">
                <a16:creationId xmlns:a16="http://schemas.microsoft.com/office/drawing/2014/main" id="{6FCD2C8A-7AEF-2349-5073-F92B54573CBA}"/>
              </a:ext>
            </a:extLst>
          </p:cNvPr>
          <p:cNvPicPr>
            <a:picLocks noChangeAspect="1"/>
          </p:cNvPicPr>
          <p:nvPr/>
        </p:nvPicPr>
        <p:blipFill>
          <a:blip r:embed="rId3"/>
          <a:stretch>
            <a:fillRect/>
          </a:stretch>
        </p:blipFill>
        <p:spPr>
          <a:xfrm>
            <a:off x="4167973" y="93957"/>
            <a:ext cx="3718882" cy="695004"/>
          </a:xfrm>
          <a:prstGeom prst="rect">
            <a:avLst/>
          </a:prstGeom>
        </p:spPr>
      </p:pic>
      <p:pic>
        <p:nvPicPr>
          <p:cNvPr id="5" name="Picture 4">
            <a:extLst>
              <a:ext uri="{FF2B5EF4-FFF2-40B4-BE49-F238E27FC236}">
                <a16:creationId xmlns:a16="http://schemas.microsoft.com/office/drawing/2014/main" id="{17598BEC-C8D8-EF61-249E-BC2A06C368A1}"/>
              </a:ext>
            </a:extLst>
          </p:cNvPr>
          <p:cNvPicPr>
            <a:picLocks noChangeAspect="1"/>
          </p:cNvPicPr>
          <p:nvPr/>
        </p:nvPicPr>
        <p:blipFill>
          <a:blip r:embed="rId4"/>
          <a:stretch>
            <a:fillRect/>
          </a:stretch>
        </p:blipFill>
        <p:spPr>
          <a:xfrm>
            <a:off x="4305145" y="80240"/>
            <a:ext cx="3581710" cy="708721"/>
          </a:xfrm>
          <a:prstGeom prst="rect">
            <a:avLst/>
          </a:prstGeom>
        </p:spPr>
      </p:pic>
      <p:pic>
        <p:nvPicPr>
          <p:cNvPr id="6" name="Picture 5">
            <a:extLst>
              <a:ext uri="{FF2B5EF4-FFF2-40B4-BE49-F238E27FC236}">
                <a16:creationId xmlns:a16="http://schemas.microsoft.com/office/drawing/2014/main" id="{77C8E719-3021-1C7B-85BF-470F8536DA6C}"/>
              </a:ext>
            </a:extLst>
          </p:cNvPr>
          <p:cNvPicPr>
            <a:picLocks noChangeAspect="1"/>
          </p:cNvPicPr>
          <p:nvPr/>
        </p:nvPicPr>
        <p:blipFill>
          <a:blip r:embed="rId5"/>
          <a:stretch>
            <a:fillRect/>
          </a:stretch>
        </p:blipFill>
        <p:spPr>
          <a:xfrm>
            <a:off x="5495492" y="651465"/>
            <a:ext cx="1201016" cy="743776"/>
          </a:xfrm>
          <a:prstGeom prst="rect">
            <a:avLst/>
          </a:prstGeom>
        </p:spPr>
      </p:pic>
      <p:pic>
        <p:nvPicPr>
          <p:cNvPr id="8" name="Picture 7">
            <a:extLst>
              <a:ext uri="{FF2B5EF4-FFF2-40B4-BE49-F238E27FC236}">
                <a16:creationId xmlns:a16="http://schemas.microsoft.com/office/drawing/2014/main" id="{B6B19126-B39D-B2B2-8E18-870DB850E0C8}"/>
              </a:ext>
            </a:extLst>
          </p:cNvPr>
          <p:cNvPicPr>
            <a:picLocks noChangeAspect="1"/>
          </p:cNvPicPr>
          <p:nvPr/>
        </p:nvPicPr>
        <p:blipFill>
          <a:blip r:embed="rId6"/>
          <a:stretch>
            <a:fillRect/>
          </a:stretch>
        </p:blipFill>
        <p:spPr>
          <a:xfrm>
            <a:off x="3428768" y="1026077"/>
            <a:ext cx="5334462" cy="926672"/>
          </a:xfrm>
          <a:prstGeom prst="rect">
            <a:avLst/>
          </a:prstGeom>
        </p:spPr>
      </p:pic>
      <p:pic>
        <p:nvPicPr>
          <p:cNvPr id="7" name="Picture 6">
            <a:extLst>
              <a:ext uri="{FF2B5EF4-FFF2-40B4-BE49-F238E27FC236}">
                <a16:creationId xmlns:a16="http://schemas.microsoft.com/office/drawing/2014/main" id="{7A98DADA-E476-125D-F9DB-A961901B60FC}"/>
              </a:ext>
            </a:extLst>
          </p:cNvPr>
          <p:cNvPicPr>
            <a:picLocks noChangeAspect="1"/>
          </p:cNvPicPr>
          <p:nvPr/>
        </p:nvPicPr>
        <p:blipFill>
          <a:blip r:embed="rId7"/>
          <a:stretch>
            <a:fillRect/>
          </a:stretch>
        </p:blipFill>
        <p:spPr>
          <a:xfrm>
            <a:off x="3808386" y="729262"/>
            <a:ext cx="4839119" cy="1156554"/>
          </a:xfrm>
          <a:prstGeom prst="rect">
            <a:avLst/>
          </a:prstGeom>
        </p:spPr>
      </p:pic>
      <p:sp>
        <p:nvSpPr>
          <p:cNvPr id="2" name="TextBox 1">
            <a:extLst>
              <a:ext uri="{FF2B5EF4-FFF2-40B4-BE49-F238E27FC236}">
                <a16:creationId xmlns:a16="http://schemas.microsoft.com/office/drawing/2014/main" id="{172A952D-0E4B-6698-D9DF-0A29BFEB5285}"/>
              </a:ext>
            </a:extLst>
          </p:cNvPr>
          <p:cNvSpPr txBox="1"/>
          <p:nvPr/>
        </p:nvSpPr>
        <p:spPr>
          <a:xfrm>
            <a:off x="-49311" y="0"/>
            <a:ext cx="3475350" cy="4893647"/>
          </a:xfrm>
          <a:prstGeom prst="rect">
            <a:avLst/>
          </a:prstGeom>
          <a:noFill/>
        </p:spPr>
        <p:txBody>
          <a:bodyPr wrap="square" rtlCol="0">
            <a:spAutoFit/>
          </a:bodyPr>
          <a:lstStyle/>
          <a:p>
            <a:r>
              <a:rPr lang="en-GB" sz="1200" b="1" dirty="0"/>
              <a:t>FSO (Family Support officer)</a:t>
            </a:r>
          </a:p>
          <a:p>
            <a:pPr marL="285750" indent="-285750">
              <a:buFont typeface="Arial" panose="020B0604020202020204" pitchFamily="34" charset="0"/>
              <a:buChar char="•"/>
            </a:pPr>
            <a:r>
              <a:rPr lang="en-GB" sz="1200" dirty="0"/>
              <a:t>Family support officers play an important role at School X </a:t>
            </a:r>
          </a:p>
          <a:p>
            <a:pPr marL="285750" indent="-285750">
              <a:buFont typeface="Arial" panose="020B0604020202020204" pitchFamily="34" charset="0"/>
              <a:buChar char="•"/>
            </a:pPr>
            <a:r>
              <a:rPr lang="en-GB" sz="1200" dirty="0"/>
              <a:t>If a parent cannot get their child to school, a bus would be arranged to pick them up. School X states that this has majorly improved attendance and has helped to improve learning for the pupils at School X </a:t>
            </a:r>
          </a:p>
          <a:p>
            <a:pPr marL="285750" indent="-285750">
              <a:buFont typeface="Arial" panose="020B0604020202020204" pitchFamily="34" charset="0"/>
              <a:buChar char="•"/>
            </a:pPr>
            <a:r>
              <a:rPr lang="en-GB" sz="1200" dirty="0"/>
              <a:t>The school encourages parents to come to their door for any issues at all which impacts the child positively. The parents feel welcomed at School X and will share their issues with practitioners which results in problems being dealt with </a:t>
            </a:r>
          </a:p>
          <a:p>
            <a:pPr marL="285750" indent="-285750">
              <a:buFont typeface="Arial" panose="020B0604020202020204" pitchFamily="34" charset="0"/>
              <a:buChar char="•"/>
            </a:pPr>
            <a:r>
              <a:rPr lang="en-GB" sz="1200" dirty="0"/>
              <a:t>At School X FSO help to provide loan of resources. This includes the community Hwb, books donations, toothbrushes, nappies, snacks, blankets all available for free of charge. This helps support parents who can not afford these essentials for their child </a:t>
            </a:r>
          </a:p>
          <a:p>
            <a:pPr marL="285750" indent="-285750">
              <a:buFont typeface="Arial" panose="020B0604020202020204" pitchFamily="34" charset="0"/>
              <a:buChar char="•"/>
            </a:pPr>
            <a:r>
              <a:rPr lang="en-GB" sz="1200" dirty="0"/>
              <a:t>The FSO arrange for nurses, police, doctors and other health professionals to  come into school to talk to parents and support them and answer any questions. This gives parents reassurance that support is there for them and they should not feel embarrassed about reaching out </a:t>
            </a:r>
          </a:p>
        </p:txBody>
      </p:sp>
      <p:sp>
        <p:nvSpPr>
          <p:cNvPr id="3" name="TextBox 2">
            <a:extLst>
              <a:ext uri="{FF2B5EF4-FFF2-40B4-BE49-F238E27FC236}">
                <a16:creationId xmlns:a16="http://schemas.microsoft.com/office/drawing/2014/main" id="{EE74862F-DF10-3126-E7D0-AC78B3877B7E}"/>
              </a:ext>
            </a:extLst>
          </p:cNvPr>
          <p:cNvSpPr txBox="1"/>
          <p:nvPr/>
        </p:nvSpPr>
        <p:spPr>
          <a:xfrm>
            <a:off x="6727603" y="2077090"/>
            <a:ext cx="2841982" cy="5139869"/>
          </a:xfrm>
          <a:prstGeom prst="rect">
            <a:avLst/>
          </a:prstGeom>
          <a:noFill/>
        </p:spPr>
        <p:txBody>
          <a:bodyPr wrap="square" rtlCol="0">
            <a:spAutoFit/>
          </a:bodyPr>
          <a:lstStyle/>
          <a:p>
            <a:pPr marL="285750" indent="-285750">
              <a:buFont typeface="Arial" panose="020B0604020202020204" pitchFamily="34" charset="0"/>
              <a:buChar char="•"/>
            </a:pPr>
            <a:r>
              <a:rPr lang="en-GB" sz="1200" b="1" dirty="0"/>
              <a:t>Flying start </a:t>
            </a:r>
            <a:r>
              <a:rPr lang="en-GB" sz="1200" dirty="0"/>
              <a:t>– This is a Welsh Government</a:t>
            </a:r>
            <a:r>
              <a:rPr lang="en-US" sz="1200" dirty="0"/>
              <a:t> early years programme where children in School X are entitled to  t</a:t>
            </a:r>
            <a:r>
              <a:rPr lang="en-GB" sz="1200" dirty="0"/>
              <a:t>wo and a half days free childcare a week which encourages parents to get back to work </a:t>
            </a:r>
          </a:p>
          <a:p>
            <a:pPr marL="285750" indent="-285750">
              <a:buFont typeface="Arial" panose="020B0604020202020204" pitchFamily="34" charset="0"/>
              <a:buChar char="•"/>
            </a:pPr>
            <a:r>
              <a:rPr lang="en-GB" sz="1200" b="1" dirty="0"/>
              <a:t>Home visits </a:t>
            </a:r>
            <a:r>
              <a:rPr lang="en-GB" sz="1200" dirty="0"/>
              <a:t>– FSO visits home to see how to best support a child and parent. If there are any signs of neglect or poverty, then this will be dealt in a polite manner and further action will be taken </a:t>
            </a:r>
          </a:p>
          <a:p>
            <a:pPr marL="285750" indent="-285750">
              <a:buFont typeface="Arial" panose="020B0604020202020204" pitchFamily="34" charset="0"/>
              <a:buChar char="•"/>
            </a:pPr>
            <a:r>
              <a:rPr lang="en-GB" sz="1200" b="1" dirty="0"/>
              <a:t>Reading Ambassadors- </a:t>
            </a:r>
            <a:r>
              <a:rPr lang="en-GB" sz="1200" dirty="0"/>
              <a:t>If a chid at school X has lost a reading book the school will replace it, the school will help parents to learn how to read which encourages them to read with their child </a:t>
            </a:r>
          </a:p>
          <a:p>
            <a:pPr marL="285750" indent="-285750">
              <a:buFont typeface="Arial" panose="020B0604020202020204" pitchFamily="34" charset="0"/>
              <a:buChar char="•"/>
            </a:pPr>
            <a:r>
              <a:rPr lang="en-GB" sz="1200" b="1" dirty="0"/>
              <a:t>Loan of Chrome- </a:t>
            </a:r>
            <a:r>
              <a:rPr lang="en-GB" sz="1200" dirty="0"/>
              <a:t>Children are able to loan a laptop which helps parents save money </a:t>
            </a:r>
          </a:p>
          <a:p>
            <a:pPr marL="285750" indent="-285750">
              <a:buFont typeface="Arial" panose="020B0604020202020204" pitchFamily="34" charset="0"/>
              <a:buChar char="•"/>
            </a:pPr>
            <a:r>
              <a:rPr lang="en-GB" sz="1200" b="1" dirty="0"/>
              <a:t>Breakfast club and 4-week summer clubs </a:t>
            </a:r>
            <a:r>
              <a:rPr lang="en-GB" sz="1200" dirty="0"/>
              <a:t>helps support families with childcare and allows them to return to work or to go into employment </a:t>
            </a:r>
          </a:p>
          <a:p>
            <a:pPr marL="285750" indent="-285750">
              <a:buFont typeface="Arial" panose="020B0604020202020204" pitchFamily="34" charset="0"/>
              <a:buChar char="•"/>
            </a:pPr>
            <a:endParaRPr lang="en-GB" sz="1400" dirty="0"/>
          </a:p>
          <a:p>
            <a:r>
              <a:rPr lang="en-GB" sz="1400" dirty="0"/>
              <a:t> </a:t>
            </a:r>
          </a:p>
        </p:txBody>
      </p:sp>
      <p:sp>
        <p:nvSpPr>
          <p:cNvPr id="15" name="TextBox 14">
            <a:extLst>
              <a:ext uri="{FF2B5EF4-FFF2-40B4-BE49-F238E27FC236}">
                <a16:creationId xmlns:a16="http://schemas.microsoft.com/office/drawing/2014/main" id="{FE28C70B-8E39-5607-D1ED-4C7F5C9274F7}"/>
              </a:ext>
            </a:extLst>
          </p:cNvPr>
          <p:cNvSpPr txBox="1"/>
          <p:nvPr/>
        </p:nvSpPr>
        <p:spPr>
          <a:xfrm>
            <a:off x="3179809" y="3966825"/>
            <a:ext cx="3846776" cy="2862322"/>
          </a:xfrm>
          <a:prstGeom prst="rect">
            <a:avLst/>
          </a:prstGeom>
          <a:noFill/>
        </p:spPr>
        <p:txBody>
          <a:bodyPr wrap="square" rtlCol="0">
            <a:spAutoFit/>
          </a:bodyPr>
          <a:lstStyle/>
          <a:p>
            <a:r>
              <a:rPr lang="en-GB" sz="1200" b="1" dirty="0"/>
              <a:t>Engaging with parents</a:t>
            </a:r>
          </a:p>
          <a:p>
            <a:pPr marL="171450" indent="-171450">
              <a:buFont typeface="Arial" panose="020B0604020202020204" pitchFamily="34" charset="0"/>
              <a:buChar char="•"/>
            </a:pPr>
            <a:r>
              <a:rPr lang="en-GB" sz="1200" dirty="0"/>
              <a:t>Family Fridays – School X will give advice to parents on how to toilet train their child, provide free nappies, toilet stories to support the parents who struggle engaging with their child </a:t>
            </a:r>
          </a:p>
          <a:p>
            <a:pPr marL="171450" indent="-171450">
              <a:buFont typeface="Arial" panose="020B0604020202020204" pitchFamily="34" charset="0"/>
              <a:buChar char="•"/>
            </a:pPr>
            <a:r>
              <a:rPr lang="en-GB" sz="1200" dirty="0"/>
              <a:t>Free chippy lunch and coffee morning are held within the school to encourage parents to come into school to show good examples of homework and how to read with their child </a:t>
            </a:r>
          </a:p>
          <a:p>
            <a:pPr marL="171450" indent="-171450">
              <a:buFont typeface="Arial" panose="020B0604020202020204" pitchFamily="34" charset="0"/>
              <a:buChar char="•"/>
            </a:pPr>
            <a:r>
              <a:rPr lang="en-GB" sz="1200" dirty="0"/>
              <a:t>Dock leaf is an organisation that offers families to volunteer gaining qualifications as an LSA </a:t>
            </a:r>
          </a:p>
          <a:p>
            <a:pPr marL="171450" indent="-171450">
              <a:buFont typeface="Arial" panose="020B0604020202020204" pitchFamily="34" charset="0"/>
              <a:buChar char="•"/>
            </a:pPr>
            <a:r>
              <a:rPr lang="en-GB" sz="1200" dirty="0"/>
              <a:t>Dock Lead has helped over 200 members of the community helped put £6 millions back into the community  </a:t>
            </a:r>
          </a:p>
          <a:p>
            <a:pPr marL="171450" indent="-171450">
              <a:buFont typeface="Arial" panose="020B0604020202020204" pitchFamily="34" charset="0"/>
              <a:buChar char="•"/>
            </a:pPr>
            <a:endParaRPr lang="en-GB" sz="1200" dirty="0"/>
          </a:p>
        </p:txBody>
      </p:sp>
      <p:sp>
        <p:nvSpPr>
          <p:cNvPr id="16" name="TextBox 15">
            <a:extLst>
              <a:ext uri="{FF2B5EF4-FFF2-40B4-BE49-F238E27FC236}">
                <a16:creationId xmlns:a16="http://schemas.microsoft.com/office/drawing/2014/main" id="{079FA376-62EA-7854-BB5F-53616165AF7D}"/>
              </a:ext>
            </a:extLst>
          </p:cNvPr>
          <p:cNvSpPr txBox="1"/>
          <p:nvPr/>
        </p:nvSpPr>
        <p:spPr>
          <a:xfrm>
            <a:off x="3252253" y="2108848"/>
            <a:ext cx="3774332" cy="1938992"/>
          </a:xfrm>
          <a:prstGeom prst="rect">
            <a:avLst/>
          </a:prstGeom>
          <a:noFill/>
        </p:spPr>
        <p:txBody>
          <a:bodyPr wrap="square" rtlCol="0">
            <a:spAutoFit/>
          </a:bodyPr>
          <a:lstStyle/>
          <a:p>
            <a:r>
              <a:rPr lang="en-GB" sz="1200" b="1" dirty="0"/>
              <a:t>ELSA (Emotional literacy support assistant)</a:t>
            </a:r>
          </a:p>
          <a:p>
            <a:pPr marL="171450" indent="-171450">
              <a:buFont typeface="Arial" panose="020B0604020202020204" pitchFamily="34" charset="0"/>
              <a:buChar char="•"/>
            </a:pPr>
            <a:r>
              <a:rPr lang="en-GB" sz="1200" dirty="0"/>
              <a:t>School X runs parent and toddler groups which encourages parents to read with their child and results in better relationships between parent and child </a:t>
            </a:r>
          </a:p>
          <a:p>
            <a:pPr marL="171450" indent="-171450">
              <a:buFont typeface="Arial" panose="020B0604020202020204" pitchFamily="34" charset="0"/>
              <a:buChar char="•"/>
            </a:pPr>
            <a:r>
              <a:rPr lang="en-GB" sz="1200" dirty="0"/>
              <a:t>Low level safeguarding support – If a family is living in poverty school approaches parents in a friendly manner , asking if they need support for example if a child has holes in their coat or shoes then school X will provide that child with replacements </a:t>
            </a:r>
          </a:p>
          <a:p>
            <a:pPr marL="171450" indent="-171450">
              <a:buFont typeface="Arial" panose="020B0604020202020204" pitchFamily="34" charset="0"/>
              <a:buChar char="•"/>
            </a:pPr>
            <a:r>
              <a:rPr lang="en-GB" sz="1200" dirty="0"/>
              <a:t>At school X every child's well-being is priority </a:t>
            </a:r>
          </a:p>
        </p:txBody>
      </p:sp>
      <p:sp>
        <p:nvSpPr>
          <p:cNvPr id="17" name="TextBox 16">
            <a:extLst>
              <a:ext uri="{FF2B5EF4-FFF2-40B4-BE49-F238E27FC236}">
                <a16:creationId xmlns:a16="http://schemas.microsoft.com/office/drawing/2014/main" id="{40053896-7C16-8EAD-352C-27C5390760FE}"/>
              </a:ext>
            </a:extLst>
          </p:cNvPr>
          <p:cNvSpPr txBox="1"/>
          <p:nvPr/>
        </p:nvSpPr>
        <p:spPr>
          <a:xfrm>
            <a:off x="9217178" y="105012"/>
            <a:ext cx="3008207" cy="5078313"/>
          </a:xfrm>
          <a:prstGeom prst="rect">
            <a:avLst/>
          </a:prstGeom>
          <a:noFill/>
        </p:spPr>
        <p:txBody>
          <a:bodyPr wrap="square" rtlCol="0">
            <a:spAutoFit/>
          </a:bodyPr>
          <a:lstStyle/>
          <a:p>
            <a:r>
              <a:rPr lang="en-GB" sz="1200" b="1" dirty="0"/>
              <a:t>The Curriculum </a:t>
            </a:r>
          </a:p>
          <a:p>
            <a:pPr marL="171450" indent="-171450">
              <a:buFont typeface="Arial" panose="020B0604020202020204" pitchFamily="34" charset="0"/>
              <a:buChar char="•"/>
            </a:pPr>
            <a:r>
              <a:rPr lang="en-GB" sz="1200" dirty="0"/>
              <a:t>Parents are involved within the schools curriculum </a:t>
            </a:r>
          </a:p>
          <a:p>
            <a:pPr marL="171450" indent="-171450">
              <a:buFont typeface="Arial" panose="020B0604020202020204" pitchFamily="34" charset="0"/>
              <a:buChar char="•"/>
            </a:pPr>
            <a:r>
              <a:rPr lang="en-GB" sz="1200" dirty="0"/>
              <a:t>Questionnaires are sent out to parents asking what they want for their child and what they want their child to experience e.g. theatre trips, live sports events, trips to the beach </a:t>
            </a:r>
          </a:p>
          <a:p>
            <a:pPr marL="171450" indent="-171450">
              <a:buFont typeface="Arial" panose="020B0604020202020204" pitchFamily="34" charset="0"/>
              <a:buChar char="•"/>
            </a:pPr>
            <a:r>
              <a:rPr lang="en-GB" sz="1200" dirty="0"/>
              <a:t>School has invested in an immersive room, which is a room with lots of projectors which creates an  interactive floor and walls. The rooms has aerosols in which allows the teachers to change the smell in the room, the room can also change temperatures. Some children have never been on holiday therefore the room can be changed to a tropical place where the room is humid and smells tropical, giving the children the opportunity to experience what other children might never  </a:t>
            </a:r>
          </a:p>
          <a:p>
            <a:pPr marL="171450" indent="-171450">
              <a:buFont typeface="Arial" panose="020B0604020202020204" pitchFamily="34" charset="0"/>
              <a:buChar char="•"/>
            </a:pPr>
            <a:r>
              <a:rPr lang="en-GB" sz="1200" dirty="0"/>
              <a:t>Targeted families – </a:t>
            </a:r>
            <a:r>
              <a:rPr lang="en-GB" sz="1200"/>
              <a:t>the school showcase </a:t>
            </a:r>
            <a:r>
              <a:rPr lang="en-GB" sz="1200" dirty="0"/>
              <a:t>live examples of work and what the school is doing for their child. Some parents have bad experiences of school therefore this gives the school an opportunity to reassure the parents that school has changed </a:t>
            </a:r>
          </a:p>
        </p:txBody>
      </p:sp>
      <p:pic>
        <p:nvPicPr>
          <p:cNvPr id="10" name="Picture 9">
            <a:extLst>
              <a:ext uri="{FF2B5EF4-FFF2-40B4-BE49-F238E27FC236}">
                <a16:creationId xmlns:a16="http://schemas.microsoft.com/office/drawing/2014/main" id="{C594055B-BAFC-9071-42DF-498D2905D449}"/>
              </a:ext>
            </a:extLst>
          </p:cNvPr>
          <p:cNvPicPr>
            <a:picLocks noChangeAspect="1"/>
          </p:cNvPicPr>
          <p:nvPr/>
        </p:nvPicPr>
        <p:blipFill>
          <a:blip r:embed="rId8"/>
          <a:stretch>
            <a:fillRect/>
          </a:stretch>
        </p:blipFill>
        <p:spPr>
          <a:xfrm>
            <a:off x="98906" y="5277133"/>
            <a:ext cx="2342737" cy="1561825"/>
          </a:xfrm>
          <a:prstGeom prst="rect">
            <a:avLst/>
          </a:prstGeom>
        </p:spPr>
      </p:pic>
      <p:pic>
        <p:nvPicPr>
          <p:cNvPr id="11" name="Picture 10">
            <a:extLst>
              <a:ext uri="{FF2B5EF4-FFF2-40B4-BE49-F238E27FC236}">
                <a16:creationId xmlns:a16="http://schemas.microsoft.com/office/drawing/2014/main" id="{37A14F04-9AFC-218D-A33B-C64E3B3018B9}"/>
              </a:ext>
            </a:extLst>
          </p:cNvPr>
          <p:cNvPicPr>
            <a:picLocks noChangeAspect="1"/>
          </p:cNvPicPr>
          <p:nvPr/>
        </p:nvPicPr>
        <p:blipFill>
          <a:blip r:embed="rId9"/>
          <a:stretch>
            <a:fillRect/>
          </a:stretch>
        </p:blipFill>
        <p:spPr>
          <a:xfrm>
            <a:off x="10094060" y="5420299"/>
            <a:ext cx="1999034" cy="1332689"/>
          </a:xfrm>
          <a:prstGeom prst="rect">
            <a:avLst/>
          </a:prstGeom>
        </p:spPr>
      </p:pic>
    </p:spTree>
    <p:extLst>
      <p:ext uri="{BB962C8B-B14F-4D97-AF65-F5344CB8AC3E}">
        <p14:creationId xmlns:p14="http://schemas.microsoft.com/office/powerpoint/2010/main" val="41790463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241</TotalTime>
  <Words>708</Words>
  <Application>Microsoft Office PowerPoint</Application>
  <PresentationFormat>Widescreen</PresentationFormat>
  <Paragraphs>27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Millyjayne Hands</dc:creator>
  <cp:lastModifiedBy>Millyjayne Hands</cp:lastModifiedBy>
  <cp:revision>1</cp:revision>
  <dcterms:created xsi:type="dcterms:W3CDTF">2022-12-18T16:16:38Z</dcterms:created>
  <dcterms:modified xsi:type="dcterms:W3CDTF">2023-01-13T19:23:05Z</dcterms:modified>
</cp:coreProperties>
</file>