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21"/>
  </p:notesMasterIdLst>
  <p:sldIdLst>
    <p:sldId id="269" r:id="rId5"/>
    <p:sldId id="270" r:id="rId6"/>
    <p:sldId id="280" r:id="rId7"/>
    <p:sldId id="258" r:id="rId8"/>
    <p:sldId id="272" r:id="rId9"/>
    <p:sldId id="259" r:id="rId10"/>
    <p:sldId id="273" r:id="rId11"/>
    <p:sldId id="260" r:id="rId12"/>
    <p:sldId id="274" r:id="rId13"/>
    <p:sldId id="275" r:id="rId14"/>
    <p:sldId id="276" r:id="rId15"/>
    <p:sldId id="279" r:id="rId16"/>
    <p:sldId id="278" r:id="rId17"/>
    <p:sldId id="264" r:id="rId18"/>
    <p:sldId id="265" r:id="rId19"/>
    <p:sldId id="266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98" d="100"/>
          <a:sy n="98" d="100"/>
        </p:scale>
        <p:origin x="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ne Hope Castro (2426721)" userId="4a70ccee-782b-4dd8-adbe-6f5db3454f26" providerId="ADAL" clId="{4D4C3FF9-E7FA-449A-A966-443415F0F568}"/>
    <pc:docChg chg="undo redo custSel addSld delSld modSld sldOrd">
      <pc:chgData name="Christine Hope Castro (2426721)" userId="4a70ccee-782b-4dd8-adbe-6f5db3454f26" providerId="ADAL" clId="{4D4C3FF9-E7FA-449A-A966-443415F0F568}" dt="2026-03-18T13:53:03.475" v="2904" actId="20577"/>
      <pc:docMkLst>
        <pc:docMk/>
      </pc:docMkLst>
      <pc:sldChg chg="addSp modSp del mod ord modTransition addAnim">
        <pc:chgData name="Christine Hope Castro (2426721)" userId="4a70ccee-782b-4dd8-adbe-6f5db3454f26" providerId="ADAL" clId="{4D4C3FF9-E7FA-449A-A966-443415F0F568}" dt="2026-03-18T13:41:19.352" v="2781" actId="2696"/>
        <pc:sldMkLst>
          <pc:docMk/>
          <pc:sldMk cId="2715806010" sldId="257"/>
        </pc:sldMkLst>
      </pc:sldChg>
      <pc:sldChg chg="addSp modSp mod ord modTransition modClrScheme addAnim delAnim chgLayout">
        <pc:chgData name="Christine Hope Castro (2426721)" userId="4a70ccee-782b-4dd8-adbe-6f5db3454f26" providerId="ADAL" clId="{4D4C3FF9-E7FA-449A-A966-443415F0F568}" dt="2026-03-18T13:40:56.643" v="2780" actId="1076"/>
        <pc:sldMkLst>
          <pc:docMk/>
          <pc:sldMk cId="2897957523" sldId="258"/>
        </pc:sldMkLst>
        <pc:spChg chg="mod ord">
          <ac:chgData name="Christine Hope Castro (2426721)" userId="4a70ccee-782b-4dd8-adbe-6f5db3454f26" providerId="ADAL" clId="{4D4C3FF9-E7FA-449A-A966-443415F0F568}" dt="2026-03-18T13:40:54.809" v="2777" actId="1076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Christine Hope Castro (2426721)" userId="4a70ccee-782b-4dd8-adbe-6f5db3454f26" providerId="ADAL" clId="{4D4C3FF9-E7FA-449A-A966-443415F0F568}" dt="2026-03-18T13:40:54.975" v="2778" actId="14100"/>
          <ac:spMkLst>
            <pc:docMk/>
            <pc:sldMk cId="2897957523" sldId="258"/>
            <ac:spMk id="3" creationId="{028A8359-438A-7EDF-F235-AE5BAE7FB208}"/>
          </ac:spMkLst>
        </pc:spChg>
        <pc:spChg chg="add mod ord">
          <ac:chgData name="Christine Hope Castro (2426721)" userId="4a70ccee-782b-4dd8-adbe-6f5db3454f26" providerId="ADAL" clId="{4D4C3FF9-E7FA-449A-A966-443415F0F568}" dt="2026-03-17T17:53:26.037" v="2149" actId="12"/>
          <ac:spMkLst>
            <pc:docMk/>
            <pc:sldMk cId="2897957523" sldId="258"/>
            <ac:spMk id="4" creationId="{4DC7F5E1-F2E6-F3CF-1B5B-804016E96114}"/>
          </ac:spMkLst>
        </pc:spChg>
        <pc:picChg chg="add mod">
          <ac:chgData name="Christine Hope Castro (2426721)" userId="4a70ccee-782b-4dd8-adbe-6f5db3454f26" providerId="ADAL" clId="{4D4C3FF9-E7FA-449A-A966-443415F0F568}" dt="2026-03-18T13:40:56.643" v="2780" actId="1076"/>
          <ac:picMkLst>
            <pc:docMk/>
            <pc:sldMk cId="2897957523" sldId="258"/>
            <ac:picMk id="5" creationId="{51B38EEE-F9D9-8495-E32B-D7100263F5C0}"/>
          </ac:picMkLst>
        </pc:picChg>
      </pc:sldChg>
      <pc:sldChg chg="addSp modSp mod modTransition addAnim delAnim">
        <pc:chgData name="Christine Hope Castro (2426721)" userId="4a70ccee-782b-4dd8-adbe-6f5db3454f26" providerId="ADAL" clId="{4D4C3FF9-E7FA-449A-A966-443415F0F568}" dt="2026-03-18T13:20:02.653" v="2686" actId="27704"/>
        <pc:sldMkLst>
          <pc:docMk/>
          <pc:sldMk cId="1748499028" sldId="259"/>
        </pc:sldMkLst>
        <pc:spChg chg="mod">
          <ac:chgData name="Christine Hope Castro (2426721)" userId="4a70ccee-782b-4dd8-adbe-6f5db3454f26" providerId="ADAL" clId="{4D4C3FF9-E7FA-449A-A966-443415F0F568}" dt="2026-03-09T23:06:08.110" v="454" actId="107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Christine Hope Castro (2426721)" userId="4a70ccee-782b-4dd8-adbe-6f5db3454f26" providerId="ADAL" clId="{4D4C3FF9-E7FA-449A-A966-443415F0F568}" dt="2026-03-17T17:44:24.931" v="2088" actId="20577"/>
          <ac:spMkLst>
            <pc:docMk/>
            <pc:sldMk cId="1748499028" sldId="259"/>
            <ac:spMk id="3" creationId="{F9C1CCB3-874D-5E4A-629C-E7AA4A8AB46C}"/>
          </ac:spMkLst>
        </pc:spChg>
        <pc:spChg chg="add mod">
          <ac:chgData name="Christine Hope Castro (2426721)" userId="4a70ccee-782b-4dd8-adbe-6f5db3454f26" providerId="ADAL" clId="{4D4C3FF9-E7FA-449A-A966-443415F0F568}" dt="2026-03-17T17:48:08.907" v="2120" actId="1076"/>
          <ac:spMkLst>
            <pc:docMk/>
            <pc:sldMk cId="1748499028" sldId="259"/>
            <ac:spMk id="5" creationId="{5A8456E0-AB40-055D-6CF9-24B64D4F3F91}"/>
          </ac:spMkLst>
        </pc:spChg>
        <pc:spChg chg="add mod">
          <ac:chgData name="Christine Hope Castro (2426721)" userId="4a70ccee-782b-4dd8-adbe-6f5db3454f26" providerId="ADAL" clId="{4D4C3FF9-E7FA-449A-A966-443415F0F568}" dt="2026-03-17T17:48:00.774" v="2118" actId="14100"/>
          <ac:spMkLst>
            <pc:docMk/>
            <pc:sldMk cId="1748499028" sldId="259"/>
            <ac:spMk id="6" creationId="{873C9A81-BA22-4987-8850-A8DD8D27DC11}"/>
          </ac:spMkLst>
        </pc:spChg>
        <pc:picChg chg="add mod">
          <ac:chgData name="Christine Hope Castro (2426721)" userId="4a70ccee-782b-4dd8-adbe-6f5db3454f26" providerId="ADAL" clId="{4D4C3FF9-E7FA-449A-A966-443415F0F568}" dt="2026-03-17T17:48:11.306" v="2121" actId="1076"/>
          <ac:picMkLst>
            <pc:docMk/>
            <pc:sldMk cId="1748499028" sldId="259"/>
            <ac:picMk id="4" creationId="{354F4DEC-9081-324A-C254-1D22FCDA0943}"/>
          </ac:picMkLst>
        </pc:picChg>
      </pc:sldChg>
      <pc:sldChg chg="addSp delSp modSp mod modTransition addAnim delAnim">
        <pc:chgData name="Christine Hope Castro (2426721)" userId="4a70ccee-782b-4dd8-adbe-6f5db3454f26" providerId="ADAL" clId="{4D4C3FF9-E7FA-449A-A966-443415F0F568}" dt="2026-03-18T13:20:17.696" v="2689" actId="27704"/>
        <pc:sldMkLst>
          <pc:docMk/>
          <pc:sldMk cId="1424087263" sldId="260"/>
        </pc:sldMkLst>
        <pc:spChg chg="mod">
          <ac:chgData name="Christine Hope Castro (2426721)" userId="4a70ccee-782b-4dd8-adbe-6f5db3454f26" providerId="ADAL" clId="{4D4C3FF9-E7FA-449A-A966-443415F0F568}" dt="2026-03-09T23:14:00.079" v="568" actId="2057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Christine Hope Castro (2426721)" userId="4a70ccee-782b-4dd8-adbe-6f5db3454f26" providerId="ADAL" clId="{4D4C3FF9-E7FA-449A-A966-443415F0F568}" dt="2026-03-18T12:40:01.019" v="2525" actId="255"/>
          <ac:spMkLst>
            <pc:docMk/>
            <pc:sldMk cId="1424087263" sldId="260"/>
            <ac:spMk id="3" creationId="{E73EC453-8E6E-AAA5-639A-7F2EB8FCDBC5}"/>
          </ac:spMkLst>
        </pc:spChg>
        <pc:spChg chg="add mod">
          <ac:chgData name="Christine Hope Castro (2426721)" userId="4a70ccee-782b-4dd8-adbe-6f5db3454f26" providerId="ADAL" clId="{4D4C3FF9-E7FA-449A-A966-443415F0F568}" dt="2026-03-17T18:02:43.737" v="2254" actId="1076"/>
          <ac:spMkLst>
            <pc:docMk/>
            <pc:sldMk cId="1424087263" sldId="260"/>
            <ac:spMk id="4" creationId="{296844F0-91F7-B4CB-7C42-2573C9417175}"/>
          </ac:spMkLst>
        </pc:spChg>
        <pc:spChg chg="add mod">
          <ac:chgData name="Christine Hope Castro (2426721)" userId="4a70ccee-782b-4dd8-adbe-6f5db3454f26" providerId="ADAL" clId="{4D4C3FF9-E7FA-449A-A966-443415F0F568}" dt="2026-03-17T18:02:47.390" v="2255" actId="1076"/>
          <ac:spMkLst>
            <pc:docMk/>
            <pc:sldMk cId="1424087263" sldId="260"/>
            <ac:spMk id="5" creationId="{81C74071-8FD7-EC85-AC1B-F53BB5B2397A}"/>
          </ac:spMkLst>
        </pc:spChg>
        <pc:spChg chg="add mod">
          <ac:chgData name="Christine Hope Castro (2426721)" userId="4a70ccee-782b-4dd8-adbe-6f5db3454f26" providerId="ADAL" clId="{4D4C3FF9-E7FA-449A-A966-443415F0F568}" dt="2026-03-17T18:02:52.972" v="2256" actId="1076"/>
          <ac:spMkLst>
            <pc:docMk/>
            <pc:sldMk cId="1424087263" sldId="260"/>
            <ac:spMk id="6" creationId="{F40E4FA9-CDEA-A766-D29A-879ADEC233E6}"/>
          </ac:spMkLst>
        </pc:spChg>
        <pc:spChg chg="add del mod">
          <ac:chgData name="Christine Hope Castro (2426721)" userId="4a70ccee-782b-4dd8-adbe-6f5db3454f26" providerId="ADAL" clId="{4D4C3FF9-E7FA-449A-A966-443415F0F568}" dt="2026-03-17T17:59:46.427" v="2205" actId="478"/>
          <ac:spMkLst>
            <pc:docMk/>
            <pc:sldMk cId="1424087263" sldId="260"/>
            <ac:spMk id="8" creationId="{6EDA4815-888E-D7DC-3B25-E25B99DDED5B}"/>
          </ac:spMkLst>
        </pc:spChg>
        <pc:spChg chg="add del mod">
          <ac:chgData name="Christine Hope Castro (2426721)" userId="4a70ccee-782b-4dd8-adbe-6f5db3454f26" providerId="ADAL" clId="{4D4C3FF9-E7FA-449A-A966-443415F0F568}" dt="2026-03-17T18:06:38.446" v="2317" actId="478"/>
          <ac:spMkLst>
            <pc:docMk/>
            <pc:sldMk cId="1424087263" sldId="260"/>
            <ac:spMk id="10" creationId="{503D214D-2B7F-65DE-D87D-348557783B0A}"/>
          </ac:spMkLst>
        </pc:spChg>
        <pc:spChg chg="add mod">
          <ac:chgData name="Christine Hope Castro (2426721)" userId="4a70ccee-782b-4dd8-adbe-6f5db3454f26" providerId="ADAL" clId="{4D4C3FF9-E7FA-449A-A966-443415F0F568}" dt="2026-03-17T18:07:47.115" v="2326" actId="688"/>
          <ac:spMkLst>
            <pc:docMk/>
            <pc:sldMk cId="1424087263" sldId="260"/>
            <ac:spMk id="12" creationId="{9124EE1E-0FCF-2D6F-445F-4371FEE254D2}"/>
          </ac:spMkLst>
        </pc:spChg>
        <pc:spChg chg="add del mod">
          <ac:chgData name="Christine Hope Castro (2426721)" userId="4a70ccee-782b-4dd8-adbe-6f5db3454f26" providerId="ADAL" clId="{4D4C3FF9-E7FA-449A-A966-443415F0F568}" dt="2026-03-17T18:06:23.179" v="2312" actId="478"/>
          <ac:spMkLst>
            <pc:docMk/>
            <pc:sldMk cId="1424087263" sldId="260"/>
            <ac:spMk id="14" creationId="{A485101B-238F-A17A-0C3B-329020952812}"/>
          </ac:spMkLst>
        </pc:spChg>
        <pc:spChg chg="add del mod">
          <ac:chgData name="Christine Hope Castro (2426721)" userId="4a70ccee-782b-4dd8-adbe-6f5db3454f26" providerId="ADAL" clId="{4D4C3FF9-E7FA-449A-A966-443415F0F568}" dt="2026-03-17T18:06:20.130" v="2311" actId="478"/>
          <ac:spMkLst>
            <pc:docMk/>
            <pc:sldMk cId="1424087263" sldId="260"/>
            <ac:spMk id="16" creationId="{A07A6948-18B9-1D7C-C45E-3F4900F1C710}"/>
          </ac:spMkLst>
        </pc:spChg>
        <pc:spChg chg="add mod">
          <ac:chgData name="Christine Hope Castro (2426721)" userId="4a70ccee-782b-4dd8-adbe-6f5db3454f26" providerId="ADAL" clId="{4D4C3FF9-E7FA-449A-A966-443415F0F568}" dt="2026-03-17T18:07:12.435" v="2319" actId="688"/>
          <ac:spMkLst>
            <pc:docMk/>
            <pc:sldMk cId="1424087263" sldId="260"/>
            <ac:spMk id="17" creationId="{618B3FED-F9DB-9D7C-A342-11F036132C17}"/>
          </ac:spMkLst>
        </pc:spChg>
        <pc:spChg chg="add mod">
          <ac:chgData name="Christine Hope Castro (2426721)" userId="4a70ccee-782b-4dd8-adbe-6f5db3454f26" providerId="ADAL" clId="{4D4C3FF9-E7FA-449A-A966-443415F0F568}" dt="2026-03-17T18:08:04.748" v="2330" actId="688"/>
          <ac:spMkLst>
            <pc:docMk/>
            <pc:sldMk cId="1424087263" sldId="260"/>
            <ac:spMk id="19" creationId="{7DA0E7F8-9DF0-61B0-9132-284AF96462DE}"/>
          </ac:spMkLst>
        </pc:spChg>
        <pc:spChg chg="add mod">
          <ac:chgData name="Christine Hope Castro (2426721)" userId="4a70ccee-782b-4dd8-adbe-6f5db3454f26" providerId="ADAL" clId="{4D4C3FF9-E7FA-449A-A966-443415F0F568}" dt="2026-03-17T18:07:32.933" v="2322" actId="688"/>
          <ac:spMkLst>
            <pc:docMk/>
            <pc:sldMk cId="1424087263" sldId="260"/>
            <ac:spMk id="21" creationId="{9E447156-95EB-A1A9-AC4A-4A9733C37AAD}"/>
          </ac:spMkLst>
        </pc:spChg>
        <pc:spChg chg="add mod">
          <ac:chgData name="Christine Hope Castro (2426721)" userId="4a70ccee-782b-4dd8-adbe-6f5db3454f26" providerId="ADAL" clId="{4D4C3FF9-E7FA-449A-A966-443415F0F568}" dt="2026-03-17T18:08:23.897" v="2338" actId="688"/>
          <ac:spMkLst>
            <pc:docMk/>
            <pc:sldMk cId="1424087263" sldId="260"/>
            <ac:spMk id="23" creationId="{666431C2-2977-2DB7-50CC-E2650686A266}"/>
          </ac:spMkLst>
        </pc:spChg>
        <pc:spChg chg="add mod">
          <ac:chgData name="Christine Hope Castro (2426721)" userId="4a70ccee-782b-4dd8-adbe-6f5db3454f26" providerId="ADAL" clId="{4D4C3FF9-E7FA-449A-A966-443415F0F568}" dt="2026-03-18T12:39:21.917" v="2516" actId="122"/>
          <ac:spMkLst>
            <pc:docMk/>
            <pc:sldMk cId="1424087263" sldId="260"/>
            <ac:spMk id="24" creationId="{BA5EADBD-000D-B62D-D782-4DD65F2AB430}"/>
          </ac:spMkLst>
        </pc:spChg>
        <pc:spChg chg="add mod">
          <ac:chgData name="Christine Hope Castro (2426721)" userId="4a70ccee-782b-4dd8-adbe-6f5db3454f26" providerId="ADAL" clId="{4D4C3FF9-E7FA-449A-A966-443415F0F568}" dt="2026-03-18T12:39:35.013" v="2518" actId="122"/>
          <ac:spMkLst>
            <pc:docMk/>
            <pc:sldMk cId="1424087263" sldId="260"/>
            <ac:spMk id="25" creationId="{290101E6-CED8-3DC0-EC20-A5E65BF926D7}"/>
          </ac:spMkLst>
        </pc:spChg>
        <pc:spChg chg="add mod">
          <ac:chgData name="Christine Hope Castro (2426721)" userId="4a70ccee-782b-4dd8-adbe-6f5db3454f26" providerId="ADAL" clId="{4D4C3FF9-E7FA-449A-A966-443415F0F568}" dt="2026-03-17T18:11:18.017" v="2399" actId="1076"/>
          <ac:spMkLst>
            <pc:docMk/>
            <pc:sldMk cId="1424087263" sldId="260"/>
            <ac:spMk id="26" creationId="{F70DAA37-AA7C-F724-838B-8A1BB1487C3D}"/>
          </ac:spMkLst>
        </pc:spChg>
        <pc:spChg chg="add mod">
          <ac:chgData name="Christine Hope Castro (2426721)" userId="4a70ccee-782b-4dd8-adbe-6f5db3454f26" providerId="ADAL" clId="{4D4C3FF9-E7FA-449A-A966-443415F0F568}" dt="2026-03-18T12:39:29.795" v="2517" actId="122"/>
          <ac:spMkLst>
            <pc:docMk/>
            <pc:sldMk cId="1424087263" sldId="260"/>
            <ac:spMk id="27" creationId="{749B98E1-1DD5-C7C9-6F64-490FB124476D}"/>
          </ac:spMkLst>
        </pc:spChg>
        <pc:spChg chg="add mod">
          <ac:chgData name="Christine Hope Castro (2426721)" userId="4a70ccee-782b-4dd8-adbe-6f5db3454f26" providerId="ADAL" clId="{4D4C3FF9-E7FA-449A-A966-443415F0F568}" dt="2026-03-17T18:13:15.845" v="2458" actId="255"/>
          <ac:spMkLst>
            <pc:docMk/>
            <pc:sldMk cId="1424087263" sldId="260"/>
            <ac:spMk id="28" creationId="{C22AD62B-CF9D-E16A-E31D-37E45FCAB06D}"/>
          </ac:spMkLst>
        </pc:spChg>
        <pc:spChg chg="add mod">
          <ac:chgData name="Christine Hope Castro (2426721)" userId="4a70ccee-782b-4dd8-adbe-6f5db3454f26" providerId="ADAL" clId="{4D4C3FF9-E7FA-449A-A966-443415F0F568}" dt="2026-03-17T18:14:07.481" v="2479" actId="688"/>
          <ac:spMkLst>
            <pc:docMk/>
            <pc:sldMk cId="1424087263" sldId="260"/>
            <ac:spMk id="29" creationId="{A25934AD-FE35-12E8-6851-AF67758A5976}"/>
          </ac:spMkLst>
        </pc:spChg>
      </pc:sldChg>
      <pc:sldChg chg="modSp mod modTransition addAnim delAnim">
        <pc:chgData name="Christine Hope Castro (2426721)" userId="4a70ccee-782b-4dd8-adbe-6f5db3454f26" providerId="ADAL" clId="{4D4C3FF9-E7FA-449A-A966-443415F0F568}" dt="2026-03-18T13:20:42.801" v="2698" actId="27704"/>
        <pc:sldMkLst>
          <pc:docMk/>
          <pc:sldMk cId="3970473306" sldId="264"/>
        </pc:sldMkLst>
        <pc:spChg chg="mod">
          <ac:chgData name="Christine Hope Castro (2426721)" userId="4a70ccee-782b-4dd8-adbe-6f5db3454f26" providerId="ADAL" clId="{4D4C3FF9-E7FA-449A-A966-443415F0F568}" dt="2026-03-09T23:40:35.612" v="716" actId="14100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Christine Hope Castro (2426721)" userId="4a70ccee-782b-4dd8-adbe-6f5db3454f26" providerId="ADAL" clId="{4D4C3FF9-E7FA-449A-A966-443415F0F568}" dt="2026-03-18T12:54:28.778" v="2563" actId="255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Transition addAnim delAnim">
        <pc:chgData name="Christine Hope Castro (2426721)" userId="4a70ccee-782b-4dd8-adbe-6f5db3454f26" providerId="ADAL" clId="{4D4C3FF9-E7FA-449A-A966-443415F0F568}" dt="2026-03-18T13:20:44.950" v="2699" actId="27704"/>
        <pc:sldMkLst>
          <pc:docMk/>
          <pc:sldMk cId="359125969" sldId="265"/>
        </pc:sldMkLst>
        <pc:spChg chg="mod">
          <ac:chgData name="Christine Hope Castro (2426721)" userId="4a70ccee-782b-4dd8-adbe-6f5db3454f26" providerId="ADAL" clId="{4D4C3FF9-E7FA-449A-A966-443415F0F568}" dt="2026-03-09T23:42:38.121" v="728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Christine Hope Castro (2426721)" userId="4a70ccee-782b-4dd8-adbe-6f5db3454f26" providerId="ADAL" clId="{4D4C3FF9-E7FA-449A-A966-443415F0F568}" dt="2026-03-09T23:43:38.382" v="746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mod modTransition addAnim delAnim">
        <pc:chgData name="Christine Hope Castro (2426721)" userId="4a70ccee-782b-4dd8-adbe-6f5db3454f26" providerId="ADAL" clId="{4D4C3FF9-E7FA-449A-A966-443415F0F568}" dt="2026-03-18T13:40:53.426" v="2772" actId="255"/>
        <pc:sldMkLst>
          <pc:docMk/>
          <pc:sldMk cId="2850782885" sldId="266"/>
        </pc:sldMkLst>
        <pc:spChg chg="mod">
          <ac:chgData name="Christine Hope Castro (2426721)" userId="4a70ccee-782b-4dd8-adbe-6f5db3454f26" providerId="ADAL" clId="{4D4C3FF9-E7FA-449A-A966-443415F0F568}" dt="2026-03-18T13:40:53.426" v="2772" actId="255"/>
          <ac:spMkLst>
            <pc:docMk/>
            <pc:sldMk cId="2850782885" sldId="266"/>
            <ac:spMk id="2" creationId="{522107DF-28D1-AECE-299A-375E6A01AF85}"/>
          </ac:spMkLst>
        </pc:spChg>
        <pc:picChg chg="add del">
          <ac:chgData name="Christine Hope Castro (2426721)" userId="4a70ccee-782b-4dd8-adbe-6f5db3454f26" providerId="ADAL" clId="{4D4C3FF9-E7FA-449A-A966-443415F0F568}" dt="2026-03-18T12:55:49.772" v="2565" actId="478"/>
          <ac:picMkLst>
            <pc:docMk/>
            <pc:sldMk cId="2850782885" sldId="266"/>
            <ac:picMk id="3" creationId="{5CC478F5-2908-0E71-DF30-EAB58C5FD3EF}"/>
          </ac:picMkLst>
        </pc:picChg>
        <pc:picChg chg="add del">
          <ac:chgData name="Christine Hope Castro (2426721)" userId="4a70ccee-782b-4dd8-adbe-6f5db3454f26" providerId="ADAL" clId="{4D4C3FF9-E7FA-449A-A966-443415F0F568}" dt="2026-03-18T12:55:49.772" v="2565" actId="478"/>
          <ac:picMkLst>
            <pc:docMk/>
            <pc:sldMk cId="2850782885" sldId="266"/>
            <ac:picMk id="4" creationId="{13655DA9-712D-CE32-5E55-01853EF73925}"/>
          </ac:picMkLst>
        </pc:picChg>
        <pc:picChg chg="add mod">
          <ac:chgData name="Christine Hope Castro (2426721)" userId="4a70ccee-782b-4dd8-adbe-6f5db3454f26" providerId="ADAL" clId="{4D4C3FF9-E7FA-449A-A966-443415F0F568}" dt="2026-03-18T12:56:23.081" v="2573" actId="14100"/>
          <ac:picMkLst>
            <pc:docMk/>
            <pc:sldMk cId="2850782885" sldId="266"/>
            <ac:picMk id="5" creationId="{23B13AE6-D964-6A2F-5635-267D2AA0030E}"/>
          </ac:picMkLst>
        </pc:picChg>
        <pc:picChg chg="del">
          <ac:chgData name="Christine Hope Castro (2426721)" userId="4a70ccee-782b-4dd8-adbe-6f5db3454f26" providerId="ADAL" clId="{4D4C3FF9-E7FA-449A-A966-443415F0F568}" dt="2026-03-18T12:56:09.679" v="2567" actId="478"/>
          <ac:picMkLst>
            <pc:docMk/>
            <pc:sldMk cId="2850782885" sldId="266"/>
            <ac:picMk id="1030" creationId="{4E528340-6F23-E58F-AD00-71C55AF8F101}"/>
          </ac:picMkLst>
        </pc:picChg>
      </pc:sldChg>
      <pc:sldChg chg="addSp delSp modSp new mod modTransition addAnim modAnim">
        <pc:chgData name="Christine Hope Castro (2426721)" userId="4a70ccee-782b-4dd8-adbe-6f5db3454f26" providerId="ADAL" clId="{4D4C3FF9-E7FA-449A-A966-443415F0F568}" dt="2026-03-18T13:02:20.939" v="2583" actId="27696"/>
        <pc:sldMkLst>
          <pc:docMk/>
          <pc:sldMk cId="2182774246" sldId="269"/>
        </pc:sldMkLst>
        <pc:spChg chg="mod">
          <ac:chgData name="Christine Hope Castro (2426721)" userId="4a70ccee-782b-4dd8-adbe-6f5db3454f26" providerId="ADAL" clId="{4D4C3FF9-E7FA-449A-A966-443415F0F568}" dt="2026-03-18T12:31:41.480" v="2512" actId="14100"/>
          <ac:spMkLst>
            <pc:docMk/>
            <pc:sldMk cId="2182774246" sldId="269"/>
            <ac:spMk id="3" creationId="{FF166810-C173-3DD0-A83C-569A0FBBBCB6}"/>
          </ac:spMkLst>
        </pc:spChg>
        <pc:spChg chg="add mod">
          <ac:chgData name="Christine Hope Castro (2426721)" userId="4a70ccee-782b-4dd8-adbe-6f5db3454f26" providerId="ADAL" clId="{4D4C3FF9-E7FA-449A-A966-443415F0F568}" dt="2026-03-18T12:30:49.170" v="2502" actId="1076"/>
          <ac:spMkLst>
            <pc:docMk/>
            <pc:sldMk cId="2182774246" sldId="269"/>
            <ac:spMk id="6" creationId="{E1641F94-BDF5-B485-357F-38C30F4288D7}"/>
          </ac:spMkLst>
        </pc:spChg>
        <pc:picChg chg="add mod">
          <ac:chgData name="Christine Hope Castro (2426721)" userId="4a70ccee-782b-4dd8-adbe-6f5db3454f26" providerId="ADAL" clId="{4D4C3FF9-E7FA-449A-A966-443415F0F568}" dt="2026-03-09T22:29:59.322" v="218" actId="14100"/>
          <ac:picMkLst>
            <pc:docMk/>
            <pc:sldMk cId="2182774246" sldId="269"/>
            <ac:picMk id="8" creationId="{10DBCFF0-A12B-7B01-17B6-5BC9DD4CBCC9}"/>
          </ac:picMkLst>
        </pc:picChg>
      </pc:sldChg>
      <pc:sldChg chg="addSp delSp modSp new mod modTransition setBg addAnim delAnim">
        <pc:chgData name="Christine Hope Castro (2426721)" userId="4a70ccee-782b-4dd8-adbe-6f5db3454f26" providerId="ADAL" clId="{4D4C3FF9-E7FA-449A-A966-443415F0F568}" dt="2026-03-18T13:53:03.475" v="2904" actId="20577"/>
        <pc:sldMkLst>
          <pc:docMk/>
          <pc:sldMk cId="3755957012" sldId="270"/>
        </pc:sldMkLst>
        <pc:spChg chg="mod">
          <ac:chgData name="Christine Hope Castro (2426721)" userId="4a70ccee-782b-4dd8-adbe-6f5db3454f26" providerId="ADAL" clId="{4D4C3FF9-E7FA-449A-A966-443415F0F568}" dt="2026-03-18T13:42:25.953" v="2792" actId="14100"/>
          <ac:spMkLst>
            <pc:docMk/>
            <pc:sldMk cId="3755957012" sldId="270"/>
            <ac:spMk id="2" creationId="{6B306CA3-F0B9-42FF-D127-B71B25BDCABD}"/>
          </ac:spMkLst>
        </pc:spChg>
        <pc:spChg chg="mod">
          <ac:chgData name="Christine Hope Castro (2426721)" userId="4a70ccee-782b-4dd8-adbe-6f5db3454f26" providerId="ADAL" clId="{4D4C3FF9-E7FA-449A-A966-443415F0F568}" dt="2026-03-18T13:53:03.475" v="2904" actId="20577"/>
          <ac:spMkLst>
            <pc:docMk/>
            <pc:sldMk cId="3755957012" sldId="270"/>
            <ac:spMk id="3" creationId="{084AB4A0-8278-277B-6447-01EC7E4314D8}"/>
          </ac:spMkLst>
        </pc:spChg>
        <pc:picChg chg="add mod ord">
          <ac:chgData name="Christine Hope Castro (2426721)" userId="4a70ccee-782b-4dd8-adbe-6f5db3454f26" providerId="ADAL" clId="{4D4C3FF9-E7FA-449A-A966-443415F0F568}" dt="2026-03-10T02:12:44.242" v="1978" actId="167"/>
          <ac:picMkLst>
            <pc:docMk/>
            <pc:sldMk cId="3755957012" sldId="270"/>
            <ac:picMk id="4" creationId="{EBF2DE36-8A2E-6973-3C2C-CCBEA00774D4}"/>
          </ac:picMkLst>
        </pc:picChg>
      </pc:sldChg>
      <pc:sldChg chg="addSp delSp modSp new del mod modTransition setBg modClrScheme addAnim delAnim delDesignElem chgLayout">
        <pc:chgData name="Christine Hope Castro (2426721)" userId="4a70ccee-782b-4dd8-adbe-6f5db3454f26" providerId="ADAL" clId="{4D4C3FF9-E7FA-449A-A966-443415F0F568}" dt="2026-03-18T13:32:40.065" v="2719" actId="21"/>
        <pc:sldMkLst>
          <pc:docMk/>
          <pc:sldMk cId="2927600068" sldId="271"/>
        </pc:sldMkLst>
        <pc:spChg chg="mod ord">
          <ac:chgData name="Christine Hope Castro (2426721)" userId="4a70ccee-782b-4dd8-adbe-6f5db3454f26" providerId="ADAL" clId="{4D4C3FF9-E7FA-449A-A966-443415F0F568}" dt="2026-03-18T13:32:13.916" v="2717" actId="1076"/>
          <ac:spMkLst>
            <pc:docMk/>
            <pc:sldMk cId="2927600068" sldId="271"/>
            <ac:spMk id="2" creationId="{93E492D2-E624-16B8-604E-16A640F0F5D5}"/>
          </ac:spMkLst>
        </pc:spChg>
        <pc:spChg chg="mod ord">
          <ac:chgData name="Christine Hope Castro (2426721)" userId="4a70ccee-782b-4dd8-adbe-6f5db3454f26" providerId="ADAL" clId="{4D4C3FF9-E7FA-449A-A966-443415F0F568}" dt="2026-03-18T13:31:54.562" v="2714" actId="255"/>
          <ac:spMkLst>
            <pc:docMk/>
            <pc:sldMk cId="2927600068" sldId="271"/>
            <ac:spMk id="3" creationId="{67808782-EFB1-F84B-D401-AABFF8E9BD6B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79" creationId="{A84F153B-2093-4171-BD2D-1631695C9B80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81" creationId="{DB5BC99D-7BEA-4F13-B82B-A956E2D097CA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83" creationId="{B7961235-F42C-4C83-B51B-7416382FB12B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85" creationId="{254A09A1-AE33-4C84-B62F-DC061FD563A9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87" creationId="{D62F2749-B982-4ADE-B1EF-679002587BE4}"/>
          </ac:spMkLst>
        </pc:spChg>
        <pc:grpChg chg="del">
          <ac:chgData name="Christine Hope Castro (2426721)" userId="4a70ccee-782b-4dd8-adbe-6f5db3454f26" providerId="ADAL" clId="{4D4C3FF9-E7FA-449A-A966-443415F0F568}" dt="2026-03-18T13:30:27.917" v="2701" actId="700"/>
          <ac:grpSpMkLst>
            <pc:docMk/>
            <pc:sldMk cId="2927600068" sldId="271"/>
            <ac:grpSpMk id="51" creationId="{EB9B5B69-A297-4D2F-8B89-529DA8A273B2}"/>
          </ac:grpSpMkLst>
        </pc:grpChg>
        <pc:grpChg chg="del">
          <ac:chgData name="Christine Hope Castro (2426721)" userId="4a70ccee-782b-4dd8-adbe-6f5db3454f26" providerId="ADAL" clId="{4D4C3FF9-E7FA-449A-A966-443415F0F568}" dt="2026-03-18T13:30:27.917" v="2701" actId="700"/>
          <ac:grpSpMkLst>
            <pc:docMk/>
            <pc:sldMk cId="2927600068" sldId="271"/>
            <ac:grpSpMk id="65" creationId="{BC9C8D0D-644B-4B97-B83C-CC8E64361D44}"/>
          </ac:grpSpMkLst>
        </pc:grpChg>
        <pc:picChg chg="add mod">
          <ac:chgData name="Christine Hope Castro (2426721)" userId="4a70ccee-782b-4dd8-adbe-6f5db3454f26" providerId="ADAL" clId="{4D4C3FF9-E7FA-449A-A966-443415F0F568}" dt="2026-03-18T13:31:42.052" v="2713" actId="1076"/>
          <ac:picMkLst>
            <pc:docMk/>
            <pc:sldMk cId="2927600068" sldId="271"/>
            <ac:picMk id="6" creationId="{1406877A-60D1-ED73-2304-D71DA0BCBDBA}"/>
          </ac:picMkLst>
        </pc:picChg>
        <pc:picChg chg="add mod">
          <ac:chgData name="Christine Hope Castro (2426721)" userId="4a70ccee-782b-4dd8-adbe-6f5db3454f26" providerId="ADAL" clId="{4D4C3FF9-E7FA-449A-A966-443415F0F568}" dt="2026-03-18T13:31:36.070" v="2712" actId="1076"/>
          <ac:picMkLst>
            <pc:docMk/>
            <pc:sldMk cId="2927600068" sldId="271"/>
            <ac:picMk id="7" creationId="{E0CECDF4-EA8B-D662-50E8-5CB6E2D31970}"/>
          </ac:picMkLst>
        </pc:picChg>
      </pc:sldChg>
      <pc:sldChg chg="addSp delSp modSp new mod modTransition modClrScheme addAnim delAnim chgLayout">
        <pc:chgData name="Christine Hope Castro (2426721)" userId="4a70ccee-782b-4dd8-adbe-6f5db3454f26" providerId="ADAL" clId="{4D4C3FF9-E7FA-449A-A966-443415F0F568}" dt="2026-03-18T13:08:03.498" v="2609" actId="27696"/>
        <pc:sldMkLst>
          <pc:docMk/>
          <pc:sldMk cId="465791210" sldId="272"/>
        </pc:sldMkLst>
        <pc:spChg chg="mod ord">
          <ac:chgData name="Christine Hope Castro (2426721)" userId="4a70ccee-782b-4dd8-adbe-6f5db3454f26" providerId="ADAL" clId="{4D4C3FF9-E7FA-449A-A966-443415F0F568}" dt="2026-03-09T23:04:11.009" v="416" actId="700"/>
          <ac:spMkLst>
            <pc:docMk/>
            <pc:sldMk cId="465791210" sldId="272"/>
            <ac:spMk id="2" creationId="{0D6D449B-3C02-11AB-BE1E-F35C128A0DE8}"/>
          </ac:spMkLst>
        </pc:spChg>
        <pc:spChg chg="mod ord">
          <ac:chgData name="Christine Hope Castro (2426721)" userId="4a70ccee-782b-4dd8-adbe-6f5db3454f26" providerId="ADAL" clId="{4D4C3FF9-E7FA-449A-A966-443415F0F568}" dt="2026-03-18T12:37:27.602" v="2514" actId="14100"/>
          <ac:spMkLst>
            <pc:docMk/>
            <pc:sldMk cId="465791210" sldId="272"/>
            <ac:spMk id="3" creationId="{E936098B-6740-4F8B-5B5B-0A72DD19E0E2}"/>
          </ac:spMkLst>
        </pc:spChg>
        <pc:picChg chg="add mod">
          <ac:chgData name="Christine Hope Castro (2426721)" userId="4a70ccee-782b-4dd8-adbe-6f5db3454f26" providerId="ADAL" clId="{4D4C3FF9-E7FA-449A-A966-443415F0F568}" dt="2026-03-17T17:38:03.972" v="2061" actId="1076"/>
          <ac:picMkLst>
            <pc:docMk/>
            <pc:sldMk cId="465791210" sldId="272"/>
            <ac:picMk id="4" creationId="{237D11D7-8965-58FB-6CDA-646C163A9762}"/>
          </ac:picMkLst>
        </pc:picChg>
        <pc:picChg chg="add del mod">
          <ac:chgData name="Christine Hope Castro (2426721)" userId="4a70ccee-782b-4dd8-adbe-6f5db3454f26" providerId="ADAL" clId="{4D4C3FF9-E7FA-449A-A966-443415F0F568}" dt="2026-03-17T17:37:59.770" v="2060" actId="21"/>
          <ac:picMkLst>
            <pc:docMk/>
            <pc:sldMk cId="465791210" sldId="272"/>
            <ac:picMk id="5" creationId="{17030C4B-A199-7882-BEA3-DC7791495D70}"/>
          </ac:picMkLst>
        </pc:picChg>
      </pc:sldChg>
      <pc:sldChg chg="addSp modSp new mod modTransition setBg addAnim delAnim">
        <pc:chgData name="Christine Hope Castro (2426721)" userId="4a70ccee-782b-4dd8-adbe-6f5db3454f26" providerId="ADAL" clId="{4D4C3FF9-E7FA-449A-A966-443415F0F568}" dt="2026-03-18T13:20:12.137" v="2687" actId="27704"/>
        <pc:sldMkLst>
          <pc:docMk/>
          <pc:sldMk cId="66455036" sldId="273"/>
        </pc:sldMkLst>
        <pc:spChg chg="mod">
          <ac:chgData name="Christine Hope Castro (2426721)" userId="4a70ccee-782b-4dd8-adbe-6f5db3454f26" providerId="ADAL" clId="{4D4C3FF9-E7FA-449A-A966-443415F0F568}" dt="2026-03-17T17:51:48.056" v="2138" actId="14100"/>
          <ac:spMkLst>
            <pc:docMk/>
            <pc:sldMk cId="66455036" sldId="273"/>
            <ac:spMk id="2" creationId="{1C7D7E16-EA9C-7855-F550-E2D089448113}"/>
          </ac:spMkLst>
        </pc:spChg>
        <pc:spChg chg="mod">
          <ac:chgData name="Christine Hope Castro (2426721)" userId="4a70ccee-782b-4dd8-adbe-6f5db3454f26" providerId="ADAL" clId="{4D4C3FF9-E7FA-449A-A966-443415F0F568}" dt="2026-03-18T12:38:24.025" v="2515" actId="255"/>
          <ac:spMkLst>
            <pc:docMk/>
            <pc:sldMk cId="66455036" sldId="273"/>
            <ac:spMk id="3" creationId="{3568006C-1F68-8A45-2EA4-553FA9E6D430}"/>
          </ac:spMkLst>
        </pc:spChg>
        <pc:spChg chg="add">
          <ac:chgData name="Christine Hope Castro (2426721)" userId="4a70ccee-782b-4dd8-adbe-6f5db3454f26" providerId="ADAL" clId="{4D4C3FF9-E7FA-449A-A966-443415F0F568}" dt="2026-03-17T17:50:54.652" v="2123" actId="26606"/>
          <ac:spMkLst>
            <pc:docMk/>
            <pc:sldMk cId="66455036" sldId="273"/>
            <ac:spMk id="37" creationId="{DE91395A-2D18-4AF6-A0AC-AAA7189FED11}"/>
          </ac:spMkLst>
        </pc:spChg>
        <pc:spChg chg="add">
          <ac:chgData name="Christine Hope Castro (2426721)" userId="4a70ccee-782b-4dd8-adbe-6f5db3454f26" providerId="ADAL" clId="{4D4C3FF9-E7FA-449A-A966-443415F0F568}" dt="2026-03-17T17:50:54.652" v="2123" actId="26606"/>
          <ac:spMkLst>
            <pc:docMk/>
            <pc:sldMk cId="66455036" sldId="273"/>
            <ac:spMk id="39" creationId="{7BD08880-457D-4C62-A3B5-6A9B0878C7E9}"/>
          </ac:spMkLst>
        </pc:spChg>
        <pc:grpChg chg="add">
          <ac:chgData name="Christine Hope Castro (2426721)" userId="4a70ccee-782b-4dd8-adbe-6f5db3454f26" providerId="ADAL" clId="{4D4C3FF9-E7FA-449A-A966-443415F0F568}" dt="2026-03-17T17:50:54.652" v="2123" actId="26606"/>
          <ac:grpSpMkLst>
            <pc:docMk/>
            <pc:sldMk cId="66455036" sldId="273"/>
            <ac:grpSpMk id="9" creationId="{7398C59F-5A18-487B-91D6-B955AACF2E50}"/>
          </ac:grpSpMkLst>
        </pc:grpChg>
        <pc:grpChg chg="add">
          <ac:chgData name="Christine Hope Castro (2426721)" userId="4a70ccee-782b-4dd8-adbe-6f5db3454f26" providerId="ADAL" clId="{4D4C3FF9-E7FA-449A-A966-443415F0F568}" dt="2026-03-17T17:50:54.652" v="2123" actId="26606"/>
          <ac:grpSpMkLst>
            <pc:docMk/>
            <pc:sldMk cId="66455036" sldId="273"/>
            <ac:grpSpMk id="23" creationId="{520234FB-542E-4550-9C2F-1B56FD41A1CA}"/>
          </ac:grpSpMkLst>
        </pc:grpChg>
        <pc:picChg chg="add mod">
          <ac:chgData name="Christine Hope Castro (2426721)" userId="4a70ccee-782b-4dd8-adbe-6f5db3454f26" providerId="ADAL" clId="{4D4C3FF9-E7FA-449A-A966-443415F0F568}" dt="2026-03-17T17:51:59.341" v="2140" actId="14100"/>
          <ac:picMkLst>
            <pc:docMk/>
            <pc:sldMk cId="66455036" sldId="273"/>
            <ac:picMk id="4" creationId="{D09793F7-D72D-6348-9FF2-113036B6DDEB}"/>
          </ac:picMkLst>
        </pc:picChg>
      </pc:sldChg>
      <pc:sldChg chg="addSp delSp modSp new mod modTransition modClrScheme addAnim delAnim chgLayout">
        <pc:chgData name="Christine Hope Castro (2426721)" userId="4a70ccee-782b-4dd8-adbe-6f5db3454f26" providerId="ADAL" clId="{4D4C3FF9-E7FA-449A-A966-443415F0F568}" dt="2026-03-18T13:20:24.869" v="2691" actId="27704"/>
        <pc:sldMkLst>
          <pc:docMk/>
          <pc:sldMk cId="2974779119" sldId="274"/>
        </pc:sldMkLst>
        <pc:spChg chg="mod ord">
          <ac:chgData name="Christine Hope Castro (2426721)" userId="4a70ccee-782b-4dd8-adbe-6f5db3454f26" providerId="ADAL" clId="{4D4C3FF9-E7FA-449A-A966-443415F0F568}" dt="2026-03-09T23:28:31.741" v="638" actId="255"/>
          <ac:spMkLst>
            <pc:docMk/>
            <pc:sldMk cId="2974779119" sldId="274"/>
            <ac:spMk id="2" creationId="{87AA57E2-8BFE-461C-DDEC-9814AFB16416}"/>
          </ac:spMkLst>
        </pc:spChg>
        <pc:spChg chg="mod ord">
          <ac:chgData name="Christine Hope Castro (2426721)" userId="4a70ccee-782b-4dd8-adbe-6f5db3454f26" providerId="ADAL" clId="{4D4C3FF9-E7FA-449A-A966-443415F0F568}" dt="2026-03-17T18:23:42.323" v="2496" actId="14100"/>
          <ac:spMkLst>
            <pc:docMk/>
            <pc:sldMk cId="2974779119" sldId="274"/>
            <ac:spMk id="3" creationId="{79D53E06-30E3-BE1A-A160-CBD252CF915C}"/>
          </ac:spMkLst>
        </pc:spChg>
        <pc:spChg chg="add mod ord">
          <ac:chgData name="Christine Hope Castro (2426721)" userId="4a70ccee-782b-4dd8-adbe-6f5db3454f26" providerId="ADAL" clId="{4D4C3FF9-E7FA-449A-A966-443415F0F568}" dt="2026-03-17T18:23:45.220" v="2497" actId="14100"/>
          <ac:spMkLst>
            <pc:docMk/>
            <pc:sldMk cId="2974779119" sldId="274"/>
            <ac:spMk id="4" creationId="{EC8E970E-B813-041D-FADB-E32F1E5A590E}"/>
          </ac:spMkLst>
        </pc:spChg>
        <pc:picChg chg="add mod">
          <ac:chgData name="Christine Hope Castro (2426721)" userId="4a70ccee-782b-4dd8-adbe-6f5db3454f26" providerId="ADAL" clId="{4D4C3FF9-E7FA-449A-A966-443415F0F568}" dt="2026-03-17T18:23:59.619" v="2500" actId="14100"/>
          <ac:picMkLst>
            <pc:docMk/>
            <pc:sldMk cId="2974779119" sldId="274"/>
            <ac:picMk id="5" creationId="{362807F5-CBCE-421D-660F-FDE952A08DAA}"/>
          </ac:picMkLst>
        </pc:picChg>
      </pc:sldChg>
      <pc:sldChg chg="addSp delSp modSp new mod modTransition modClrScheme addAnim delAnim chgLayout">
        <pc:chgData name="Christine Hope Castro (2426721)" userId="4a70ccee-782b-4dd8-adbe-6f5db3454f26" providerId="ADAL" clId="{4D4C3FF9-E7FA-449A-A966-443415F0F568}" dt="2026-03-18T13:20:30.185" v="2693" actId="27704"/>
        <pc:sldMkLst>
          <pc:docMk/>
          <pc:sldMk cId="1422881675" sldId="275"/>
        </pc:sldMkLst>
        <pc:spChg chg="mod ord">
          <ac:chgData name="Christine Hope Castro (2426721)" userId="4a70ccee-782b-4dd8-adbe-6f5db3454f26" providerId="ADAL" clId="{4D4C3FF9-E7FA-449A-A966-443415F0F568}" dt="2026-03-09T23:30:06.873" v="660" actId="1076"/>
          <ac:spMkLst>
            <pc:docMk/>
            <pc:sldMk cId="1422881675" sldId="275"/>
            <ac:spMk id="2" creationId="{390201FF-D69E-2ABF-4B1E-AC273AC7A377}"/>
          </ac:spMkLst>
        </pc:spChg>
        <pc:spChg chg="mod ord">
          <ac:chgData name="Christine Hope Castro (2426721)" userId="4a70ccee-782b-4dd8-adbe-6f5db3454f26" providerId="ADAL" clId="{4D4C3FF9-E7FA-449A-A966-443415F0F568}" dt="2026-03-18T12:46:39.679" v="2557" actId="20577"/>
          <ac:spMkLst>
            <pc:docMk/>
            <pc:sldMk cId="1422881675" sldId="275"/>
            <ac:spMk id="3" creationId="{57245A1D-BE7F-A378-217C-1BFC9CAFD32A}"/>
          </ac:spMkLst>
        </pc:spChg>
        <pc:picChg chg="add mod">
          <ac:chgData name="Christine Hope Castro (2426721)" userId="4a70ccee-782b-4dd8-adbe-6f5db3454f26" providerId="ADAL" clId="{4D4C3FF9-E7FA-449A-A966-443415F0F568}" dt="2026-03-18T12:44:16.003" v="2541" actId="1076"/>
          <ac:picMkLst>
            <pc:docMk/>
            <pc:sldMk cId="1422881675" sldId="275"/>
            <ac:picMk id="4" creationId="{4CDEBF0E-A4A6-AA74-D0E0-4AC5CA7728BF}"/>
          </ac:picMkLst>
        </pc:picChg>
        <pc:picChg chg="add del mod">
          <ac:chgData name="Christine Hope Castro (2426721)" userId="4a70ccee-782b-4dd8-adbe-6f5db3454f26" providerId="ADAL" clId="{4D4C3FF9-E7FA-449A-A966-443415F0F568}" dt="2026-03-17T18:23:23.542" v="2491" actId="21"/>
          <ac:picMkLst>
            <pc:docMk/>
            <pc:sldMk cId="1422881675" sldId="275"/>
            <ac:picMk id="4" creationId="{4EF54CFD-F938-676E-26B3-439FC11753C5}"/>
          </ac:picMkLst>
        </pc:picChg>
      </pc:sldChg>
      <pc:sldChg chg="addSp delSp modSp new mod modTransition setBg addAnim delAnim">
        <pc:chgData name="Christine Hope Castro (2426721)" userId="4a70ccee-782b-4dd8-adbe-6f5db3454f26" providerId="ADAL" clId="{4D4C3FF9-E7FA-449A-A966-443415F0F568}" dt="2026-03-18T13:20:34.783" v="2695" actId="27704"/>
        <pc:sldMkLst>
          <pc:docMk/>
          <pc:sldMk cId="1500718268" sldId="276"/>
        </pc:sldMkLst>
        <pc:spChg chg="mod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2" creationId="{C409EB41-8416-40C1-D945-9ADF9AF3780A}"/>
          </ac:spMkLst>
        </pc:spChg>
        <pc:spChg chg="mod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3" creationId="{30B42BC0-DB56-078B-8B2E-28CA0FDF0C7E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37" creationId="{1996130F-9AB5-4DE9-8574-3AF891C5C172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39" creationId="{3623DEAC-F39C-45D6-86DC-1033F6429528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41" creationId="{513EBF72-EDB5-4278-94B8-34AAC2FA6E83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43" creationId="{DBD486FF-4365-499B-AFF7-0F07549D97B5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73" creationId="{AEC89D32-0839-4A5D-80DB-D12259CA406E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75" creationId="{7229C60D-EFB4-4944-AEB7-4773C1A7B20F}"/>
          </ac:spMkLst>
        </pc:spChg>
        <pc:grpChg chg="add">
          <ac:chgData name="Christine Hope Castro (2426721)" userId="4a70ccee-782b-4dd8-adbe-6f5db3454f26" providerId="ADAL" clId="{4D4C3FF9-E7FA-449A-A966-443415F0F568}" dt="2026-03-18T12:49:49.446" v="2559" actId="26606"/>
          <ac:grpSpMkLst>
            <pc:docMk/>
            <pc:sldMk cId="1500718268" sldId="276"/>
            <ac:grpSpMk id="9" creationId="{166BF9EE-F7AC-4FA5-AC7E-001B3A642F75}"/>
          </ac:grpSpMkLst>
        </pc:grpChg>
        <pc:grpChg chg="del">
          <ac:chgData name="Christine Hope Castro (2426721)" userId="4a70ccee-782b-4dd8-adbe-6f5db3454f26" providerId="ADAL" clId="{4D4C3FF9-E7FA-449A-A966-443415F0F568}" dt="2026-03-18T12:49:58.235" v="2561" actId="26606"/>
          <ac:grpSpMkLst>
            <pc:docMk/>
            <pc:sldMk cId="1500718268" sldId="276"/>
            <ac:grpSpMk id="45" creationId="{6CB731FB-FF3E-4D53-9E6A-67C4DAD74D33}"/>
          </ac:grpSpMkLst>
        </pc:grpChg>
        <pc:picChg chg="add mod">
          <ac:chgData name="Christine Hope Castro (2426721)" userId="4a70ccee-782b-4dd8-adbe-6f5db3454f26" providerId="ADAL" clId="{4D4C3FF9-E7FA-449A-A966-443415F0F568}" dt="2026-03-18T12:50:00.441" v="2562" actId="1076"/>
          <ac:picMkLst>
            <pc:docMk/>
            <pc:sldMk cId="1500718268" sldId="276"/>
            <ac:picMk id="4" creationId="{1B001850-EC37-1C01-5D27-D09970E0FC89}"/>
          </ac:picMkLst>
        </pc:picChg>
      </pc:sldChg>
      <pc:sldChg chg="modSp new mod modTransition addAnim delAnim">
        <pc:chgData name="Christine Hope Castro (2426721)" userId="4a70ccee-782b-4dd8-adbe-6f5db3454f26" providerId="ADAL" clId="{4D4C3FF9-E7FA-449A-A966-443415F0F568}" dt="2026-03-18T13:20:40.115" v="2697" actId="27704"/>
        <pc:sldMkLst>
          <pc:docMk/>
          <pc:sldMk cId="1767611179" sldId="278"/>
        </pc:sldMkLst>
        <pc:spChg chg="mod">
          <ac:chgData name="Christine Hope Castro (2426721)" userId="4a70ccee-782b-4dd8-adbe-6f5db3454f26" providerId="ADAL" clId="{4D4C3FF9-E7FA-449A-A966-443415F0F568}" dt="2026-03-18T13:13:34.899" v="2648" actId="14100"/>
          <ac:spMkLst>
            <pc:docMk/>
            <pc:sldMk cId="1767611179" sldId="278"/>
            <ac:spMk id="2" creationId="{EB6438A1-C6AF-59F7-124A-3A5AF87994A4}"/>
          </ac:spMkLst>
        </pc:spChg>
        <pc:spChg chg="mod">
          <ac:chgData name="Christine Hope Castro (2426721)" userId="4a70ccee-782b-4dd8-adbe-6f5db3454f26" providerId="ADAL" clId="{4D4C3FF9-E7FA-449A-A966-443415F0F568}" dt="2026-03-18T12:42:25.802" v="2537" actId="255"/>
          <ac:spMkLst>
            <pc:docMk/>
            <pc:sldMk cId="1767611179" sldId="278"/>
            <ac:spMk id="3" creationId="{7FD6F3AB-CDBB-2BAE-33D5-57AB9FEE0FEE}"/>
          </ac:spMkLst>
        </pc:spChg>
      </pc:sldChg>
      <pc:sldChg chg="addSp modSp new mod modTransition modClrScheme addAnim delAnim chgLayout">
        <pc:chgData name="Christine Hope Castro (2426721)" userId="4a70ccee-782b-4dd8-adbe-6f5db3454f26" providerId="ADAL" clId="{4D4C3FF9-E7FA-449A-A966-443415F0F568}" dt="2026-03-18T13:33:21.931" v="2720" actId="255"/>
        <pc:sldMkLst>
          <pc:docMk/>
          <pc:sldMk cId="3870318300" sldId="279"/>
        </pc:sldMkLst>
        <pc:spChg chg="mod ord">
          <ac:chgData name="Christine Hope Castro (2426721)" userId="4a70ccee-782b-4dd8-adbe-6f5db3454f26" providerId="ADAL" clId="{4D4C3FF9-E7FA-449A-A966-443415F0F568}" dt="2026-03-18T13:33:21.931" v="2720" actId="255"/>
          <ac:spMkLst>
            <pc:docMk/>
            <pc:sldMk cId="3870318300" sldId="279"/>
            <ac:spMk id="2" creationId="{44D710A7-9E95-8E4D-B16A-FAED6CCFC9E2}"/>
          </ac:spMkLst>
        </pc:spChg>
        <pc:spChg chg="mod ord">
          <ac:chgData name="Christine Hope Castro (2426721)" userId="4a70ccee-782b-4dd8-adbe-6f5db3454f26" providerId="ADAL" clId="{4D4C3FF9-E7FA-449A-A966-443415F0F568}" dt="2026-03-10T01:21:30.209" v="1438" actId="115"/>
          <ac:spMkLst>
            <pc:docMk/>
            <pc:sldMk cId="3870318300" sldId="279"/>
            <ac:spMk id="3" creationId="{1DC03439-37DD-9298-AB4A-FB5AA300BE87}"/>
          </ac:spMkLst>
        </pc:spChg>
        <pc:spChg chg="add mod ord">
          <ac:chgData name="Christine Hope Castro (2426721)" userId="4a70ccee-782b-4dd8-adbe-6f5db3454f26" providerId="ADAL" clId="{4D4C3FF9-E7FA-449A-A966-443415F0F568}" dt="2026-03-18T12:42:07.041" v="2536" actId="255"/>
          <ac:spMkLst>
            <pc:docMk/>
            <pc:sldMk cId="3870318300" sldId="279"/>
            <ac:spMk id="4" creationId="{8BAD6642-AFEB-5D86-3E13-E5C73E8BC8E2}"/>
          </ac:spMkLst>
        </pc:spChg>
        <pc:spChg chg="add mod ord">
          <ac:chgData name="Christine Hope Castro (2426721)" userId="4a70ccee-782b-4dd8-adbe-6f5db3454f26" providerId="ADAL" clId="{4D4C3FF9-E7FA-449A-A966-443415F0F568}" dt="2026-03-10T01:21:20.291" v="1436" actId="115"/>
          <ac:spMkLst>
            <pc:docMk/>
            <pc:sldMk cId="3870318300" sldId="279"/>
            <ac:spMk id="5" creationId="{2B507C6D-2151-D320-0BF0-F9B7F9C73A52}"/>
          </ac:spMkLst>
        </pc:spChg>
        <pc:spChg chg="add mod ord">
          <ac:chgData name="Christine Hope Castro (2426721)" userId="4a70ccee-782b-4dd8-adbe-6f5db3454f26" providerId="ADAL" clId="{4D4C3FF9-E7FA-449A-A966-443415F0F568}" dt="2026-03-18T12:41:52.671" v="2531" actId="255"/>
          <ac:spMkLst>
            <pc:docMk/>
            <pc:sldMk cId="3870318300" sldId="279"/>
            <ac:spMk id="6" creationId="{91B4D174-D8C1-F78B-AD84-F6D72C3B4607}"/>
          </ac:spMkLst>
        </pc:spChg>
      </pc:sldChg>
      <pc:sldChg chg="addSp delSp modSp new mod modTransition">
        <pc:chgData name="Christine Hope Castro (2426721)" userId="4a70ccee-782b-4dd8-adbe-6f5db3454f26" providerId="ADAL" clId="{4D4C3FF9-E7FA-449A-A966-443415F0F568}" dt="2026-03-18T13:51:52.428" v="2902" actId="12563"/>
        <pc:sldMkLst>
          <pc:docMk/>
          <pc:sldMk cId="1849540457" sldId="280"/>
        </pc:sldMkLst>
        <pc:spChg chg="mod">
          <ac:chgData name="Christine Hope Castro (2426721)" userId="4a70ccee-782b-4dd8-adbe-6f5db3454f26" providerId="ADAL" clId="{4D4C3FF9-E7FA-449A-A966-443415F0F568}" dt="2026-03-18T13:47:52.380" v="2884" actId="1076"/>
          <ac:spMkLst>
            <pc:docMk/>
            <pc:sldMk cId="1849540457" sldId="280"/>
            <ac:spMk id="2" creationId="{B1EDCD1A-22BB-C967-7371-CB675A844E36}"/>
          </ac:spMkLst>
        </pc:spChg>
        <pc:spChg chg="del mod">
          <ac:chgData name="Christine Hope Castro (2426721)" userId="4a70ccee-782b-4dd8-adbe-6f5db3454f26" providerId="ADAL" clId="{4D4C3FF9-E7FA-449A-A966-443415F0F568}" dt="2026-03-18T13:48:26.209" v="2888" actId="22"/>
          <ac:spMkLst>
            <pc:docMk/>
            <pc:sldMk cId="1849540457" sldId="280"/>
            <ac:spMk id="3" creationId="{08594F44-81E1-52A2-CA89-52331A341862}"/>
          </ac:spMkLst>
        </pc:spChg>
        <pc:spChg chg="add mod">
          <ac:chgData name="Christine Hope Castro (2426721)" userId="4a70ccee-782b-4dd8-adbe-6f5db3454f26" providerId="ADAL" clId="{4D4C3FF9-E7FA-449A-A966-443415F0F568}" dt="2026-03-18T13:50:09.163" v="2901" actId="255"/>
          <ac:spMkLst>
            <pc:docMk/>
            <pc:sldMk cId="1849540457" sldId="280"/>
            <ac:spMk id="6" creationId="{92D7BCA3-AEB0-6E7B-BC73-84861B2DABD0}"/>
          </ac:spMkLst>
        </pc:spChg>
        <pc:picChg chg="add mod">
          <ac:chgData name="Christine Hope Castro (2426721)" userId="4a70ccee-782b-4dd8-adbe-6f5db3454f26" providerId="ADAL" clId="{4D4C3FF9-E7FA-449A-A966-443415F0F568}" dt="2026-03-18T13:49:47.651" v="2898" actId="1076"/>
          <ac:picMkLst>
            <pc:docMk/>
            <pc:sldMk cId="1849540457" sldId="280"/>
            <ac:picMk id="7" creationId="{EB86430B-47D5-4F78-6AB7-D37692C40C52}"/>
          </ac:picMkLst>
        </pc:picChg>
        <pc:picChg chg="add mod">
          <ac:chgData name="Christine Hope Castro (2426721)" userId="4a70ccee-782b-4dd8-adbe-6f5db3454f26" providerId="ADAL" clId="{4D4C3FF9-E7FA-449A-A966-443415F0F568}" dt="2026-03-18T13:49:59.298" v="2900" actId="14100"/>
          <ac:picMkLst>
            <pc:docMk/>
            <pc:sldMk cId="1849540457" sldId="280"/>
            <ac:picMk id="8" creationId="{B77A2739-361B-F165-72F0-F95DDA05D65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chatgpt://generic-entity?number=3" TargetMode="External"/><Relationship Id="rId7" Type="http://schemas.openxmlformats.org/officeDocument/2006/relationships/image" Target="../media/image3.png"/><Relationship Id="rId2" Type="http://schemas.openxmlformats.org/officeDocument/2006/relationships/hyperlink" Target="chatgpt://generic-entity?number=2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chatgpt://generic-entity?number=6" TargetMode="External"/><Relationship Id="rId5" Type="http://schemas.openxmlformats.org/officeDocument/2006/relationships/hyperlink" Target="chatgpt://generic-entity?number=5" TargetMode="External"/><Relationship Id="rId4" Type="http://schemas.openxmlformats.org/officeDocument/2006/relationships/hyperlink" Target="chatgpt://generic-entity?number=4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chatgpt://generic-entity?number=7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chatgpt://generic-entity?number=9" TargetMode="Externa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chatgpt://generic-entity?number=11" TargetMode="External"/><Relationship Id="rId2" Type="http://schemas.openxmlformats.org/officeDocument/2006/relationships/hyperlink" Target="chatgpt://generic-entity?number=10" TargetMode="Externa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166810-C173-3DD0-A83C-569A0FBBB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3429000"/>
            <a:ext cx="8915398" cy="3429000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A"/>
              </a:rPr>
              <a:t>MODULE NAME:</a:t>
            </a:r>
            <a:r>
              <a:rPr lang="en-GB" sz="3000" dirty="0">
                <a:latin typeface="A"/>
              </a:rPr>
              <a:t> Developing and Managing Individuals and Teams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MODULE CODE:</a:t>
            </a:r>
            <a:r>
              <a:rPr lang="en-GB" sz="3000" dirty="0">
                <a:latin typeface="A"/>
              </a:rPr>
              <a:t> LCLM5002_LON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STUDENT NAME:</a:t>
            </a:r>
            <a:r>
              <a:rPr lang="en-GB" sz="3000" dirty="0">
                <a:latin typeface="A"/>
              </a:rPr>
              <a:t> Christine Hope Castro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STUDENT ID:</a:t>
            </a:r>
            <a:r>
              <a:rPr lang="en-GB" sz="3000" dirty="0">
                <a:latin typeface="A"/>
              </a:rPr>
              <a:t> 2426721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LECTURER:</a:t>
            </a:r>
            <a:r>
              <a:rPr lang="en-GB" sz="3000" dirty="0">
                <a:latin typeface="A"/>
              </a:rPr>
              <a:t> </a:t>
            </a:r>
            <a:r>
              <a:rPr lang="en-GB" sz="3000" dirty="0" err="1">
                <a:latin typeface="A"/>
              </a:rPr>
              <a:t>Faizu</a:t>
            </a:r>
            <a:r>
              <a:rPr lang="en-GB" sz="3000" dirty="0">
                <a:latin typeface="A"/>
              </a:rPr>
              <a:t> Edu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Date: </a:t>
            </a:r>
            <a:r>
              <a:rPr lang="en-GB" sz="3000" dirty="0">
                <a:latin typeface="A"/>
              </a:rPr>
              <a:t>19/03/2026</a:t>
            </a:r>
            <a:endParaRPr lang="en-US" sz="30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641F94-BDF5-B485-357F-38C30F42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1429693"/>
            <a:ext cx="8915399" cy="19993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b="1" dirty="0">
                <a:latin typeface="Broadway" panose="04040905080002020502" pitchFamily="82" charset="77"/>
              </a:rPr>
              <a:t>Recruitment and Employee Development Strategy</a:t>
            </a:r>
          </a:p>
          <a:p>
            <a:r>
              <a:rPr b="1" dirty="0">
                <a:latin typeface="Broadway" panose="04040905080002020502" pitchFamily="82" charset="77"/>
              </a:rPr>
              <a:t>Case Study: Unilever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DBCFF0-A12B-7B01-17B6-5BC9DD4CBC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76009" y="0"/>
            <a:ext cx="2527456" cy="160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774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06CA3-F0B9-42FF-D127-B71B25BDC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2975" y="0"/>
            <a:ext cx="7885143" cy="905347"/>
          </a:xfrm>
        </p:spPr>
        <p:txBody>
          <a:bodyPr>
            <a:noAutofit/>
          </a:bodyPr>
          <a:lstStyle/>
          <a:p>
            <a:r>
              <a:rPr lang="en-GB" b="1"/>
              <a:t>Table of Contents</a:t>
            </a:r>
            <a:endParaRPr lang="en-US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4AB4A0-8278-277B-6447-01EC7E4314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6143" y="905346"/>
            <a:ext cx="9858467" cy="5952653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Introduction to Unilever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Selected Job Role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Job Analysis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Job Description</a:t>
            </a:r>
            <a:endParaRPr lang="en-GB" dirty="0"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Person Specification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Recruitment Process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Importance of Training Development 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Behaviourist Learning Theory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Cognitivist Learning Theory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Humanist &amp; Experiential Learning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Recommendations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Conclusion</a:t>
            </a:r>
            <a:endParaRPr lang="en-GB" dirty="0"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References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F2DE36-8A2E-6973-3C2C-CCBEA00774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377" y="1043663"/>
            <a:ext cx="4343426" cy="388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957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DCD1A-22BB-C967-7371-CB675A844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0"/>
            <a:ext cx="8915399" cy="860400"/>
          </a:xfrm>
        </p:spPr>
        <p:txBody>
          <a:bodyPr/>
          <a:lstStyle/>
          <a:p>
            <a:r>
              <a:rPr lang="en-GB" b="1" dirty="0"/>
              <a:t>Introduction to Unilever </a:t>
            </a:r>
            <a:endParaRPr lang="en-US" b="1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2D7BCA3-AEB0-6E7B-BC73-84861B2DAB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993775"/>
            <a:ext cx="9866313" cy="58642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i="0" dirty="0">
                <a:effectLst/>
                <a:latin typeface="UICTFontTextStyleEmphasizedBody"/>
              </a:rPr>
              <a:t>About </a:t>
            </a:r>
            <a:r>
              <a:rPr lang="en-GB" sz="2400" b="1" i="0" u="sng" dirty="0">
                <a:effectLst/>
                <a:latin typeface="UICTFontTextStyleEmphasizedBody"/>
                <a:hlinkClick r:id="rId2"/>
              </a:rPr>
              <a:t>Unilever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Founded in </a:t>
            </a:r>
            <a:r>
              <a:rPr lang="en-GB" sz="2400" b="1" i="0" dirty="0">
                <a:effectLst/>
                <a:latin typeface="UICTFontTextStyleEmphasizedBody"/>
              </a:rPr>
              <a:t>1929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Headquarters in </a:t>
            </a:r>
            <a:r>
              <a:rPr lang="en-GB" sz="2400" b="1" i="0" u="sng" dirty="0">
                <a:effectLst/>
                <a:latin typeface="UICTFontTextStyleEmphasizedBody"/>
                <a:hlinkClick r:id="rId3"/>
              </a:rPr>
              <a:t>London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One of the </a:t>
            </a:r>
            <a:r>
              <a:rPr lang="en-GB" sz="2400" b="1" i="0" dirty="0">
                <a:effectLst/>
                <a:latin typeface="UICTFontTextStyleEmphasizedBody"/>
              </a:rPr>
              <a:t>largest consumer goods companies in the world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Operates in </a:t>
            </a:r>
            <a:r>
              <a:rPr lang="en-GB" sz="2400" b="1" i="0" dirty="0">
                <a:effectLst/>
                <a:latin typeface="UICTFontTextStyleEmphasizedBody"/>
              </a:rPr>
              <a:t>190+ countries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Employs </a:t>
            </a:r>
            <a:r>
              <a:rPr lang="en-GB" sz="2400" b="1" i="0" dirty="0">
                <a:effectLst/>
                <a:latin typeface="UICTFontTextStyleEmphasizedBody"/>
              </a:rPr>
              <a:t>over 120,000 employees globally</a:t>
            </a:r>
            <a:endParaRPr lang="en-GB" sz="2400" dirty="0">
              <a:effectLst/>
              <a:latin typeface=".AppleSystemUIFont"/>
            </a:endParaRPr>
          </a:p>
          <a:p>
            <a:br>
              <a:rPr lang="en-GB" sz="2400" dirty="0">
                <a:effectLst/>
                <a:latin typeface=".AppleSystemUIFont"/>
              </a:rPr>
            </a:b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Popular brands include: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</a:t>
            </a:r>
            <a:r>
              <a:rPr lang="en-GB" sz="2400" b="0" i="0" u="sng" dirty="0">
                <a:effectLst/>
                <a:latin typeface="UICTFontTextStyleBody"/>
                <a:hlinkClick r:id="rId4"/>
              </a:rPr>
              <a:t>Dove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</a:t>
            </a:r>
            <a:r>
              <a:rPr lang="en-GB" sz="2400" b="0" i="0" u="sng" dirty="0">
                <a:effectLst/>
                <a:latin typeface="UICTFontTextStyleBody"/>
                <a:hlinkClick r:id="rId5"/>
              </a:rPr>
              <a:t>Ben &amp; Jerry’s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</a:t>
            </a:r>
            <a:r>
              <a:rPr lang="en-GB" sz="2400" b="0" i="0" u="sng" dirty="0">
                <a:effectLst/>
                <a:latin typeface="UICTFontTextStyleBody"/>
                <a:hlinkClick r:id="rId6"/>
              </a:rPr>
              <a:t>Hellmann’s</a:t>
            </a:r>
            <a:endParaRPr lang="en-GB" sz="2400" dirty="0">
              <a:effectLst/>
              <a:latin typeface=".AppleSystemUIFon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86430B-47D5-4F78-6AB7-D37692C40C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1292" y="649411"/>
            <a:ext cx="3263900" cy="1701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7A2739-361B-F165-72F0-F95DDA05D65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9366" y="3646535"/>
            <a:ext cx="3965247" cy="273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5404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-28140"/>
            <a:ext cx="8915399" cy="1033918"/>
          </a:xfrm>
        </p:spPr>
        <p:txBody>
          <a:bodyPr>
            <a:noAutofit/>
          </a:bodyPr>
          <a:lstStyle/>
          <a:p>
            <a:r>
              <a:rPr lang="en-GB" sz="4000" b="1" dirty="0"/>
              <a:t>Selected Job Role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5249" y="1093960"/>
            <a:ext cx="9769364" cy="5764039"/>
          </a:xfrm>
        </p:spPr>
        <p:txBody>
          <a:bodyPr>
            <a:noAutofit/>
          </a:bodyPr>
          <a:lstStyle/>
          <a:p>
            <a:r>
              <a:rPr lang="en-GB" sz="2400" b="1" i="0" u="sng" dirty="0">
                <a:effectLst/>
                <a:latin typeface="UICTFontTextStyleEmphasizedBody"/>
              </a:rPr>
              <a:t>Job Role:</a:t>
            </a:r>
            <a:r>
              <a:rPr lang="en-GB" sz="2400" b="1" i="0" u="sng" dirty="0">
                <a:effectLst/>
                <a:latin typeface="UICTFontTextStyleBody"/>
              </a:rPr>
              <a:t> Marketing Assistant</a:t>
            </a:r>
            <a:endParaRPr lang="en-GB" sz="2400" b="1" u="sng" dirty="0">
              <a:effectLst/>
              <a:latin typeface=".AppleSystemUIFont"/>
            </a:endParaRPr>
          </a:p>
          <a:p>
            <a:endParaRPr lang="en-GB" sz="2400" b="0" u="sng" dirty="0">
              <a:latin typeface=".AppleSystemUIFont"/>
            </a:endParaRPr>
          </a:p>
          <a:p>
            <a:r>
              <a:rPr lang="en-GB" sz="2400" b="1" u="sng" dirty="0">
                <a:effectLst/>
                <a:latin typeface="UICTFontTextStyleBody"/>
              </a:rPr>
              <a:t>Responsibilities include: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Supporting marketing campaigns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Analysing market data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Assisting with product promotion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Coordinating digital marketing activities</a:t>
            </a:r>
            <a:br>
              <a:rPr lang="en-GB" sz="2400" dirty="0">
                <a:effectLst/>
                <a:latin typeface=".AppleSystemUIFont"/>
              </a:rPr>
            </a:br>
            <a:endParaRPr lang="en-GB" sz="2400" dirty="0">
              <a:effectLst/>
              <a:latin typeface=".AppleSystemUIFon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C7F5E1-F2E6-F3CF-1B5B-804016E96114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878763" y="2125663"/>
            <a:ext cx="4313237" cy="3778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i="0" u="sng" dirty="0">
                <a:effectLst/>
                <a:latin typeface="UICTFontTextStyleBody"/>
              </a:rPr>
              <a:t>Importance of the role:</a:t>
            </a:r>
            <a:endParaRPr lang="en-GB" sz="2400" b="1" u="sng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UICTFontTextStyleBody"/>
              </a:rPr>
              <a:t>• Helps promote products</a:t>
            </a:r>
            <a:endParaRPr lang="en-GB" sz="24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UICTFontTextStyleBody"/>
              </a:rPr>
              <a:t>• Supports business growth</a:t>
            </a:r>
            <a:endParaRPr lang="en-GB" sz="24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UICTFontTextStyleBody"/>
              </a:rPr>
              <a:t>• Improves customer engagement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B38EEE-F9D9-8495-E32B-D7100263F5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2158" y="4596395"/>
            <a:ext cx="3107682" cy="2137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D449B-3C02-11AB-BE1E-F35C128A0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0"/>
            <a:ext cx="8915399" cy="986144"/>
          </a:xfrm>
        </p:spPr>
        <p:txBody>
          <a:bodyPr/>
          <a:lstStyle/>
          <a:p>
            <a:r>
              <a:rPr lang="en-GB" b="1" dirty="0"/>
              <a:t>Job Analysis</a:t>
            </a:r>
            <a:endParaRPr lang="en-US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36098B-6740-4F8B-5B5B-0A72DD19E0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986144"/>
            <a:ext cx="9866311" cy="5871856"/>
          </a:xfrm>
        </p:spPr>
        <p:txBody>
          <a:bodyPr>
            <a:noAutofit/>
          </a:bodyPr>
          <a:lstStyle/>
          <a:p>
            <a:r>
              <a:rPr lang="en-GB" sz="2400" b="1" i="0" u="sng" dirty="0">
                <a:effectLst/>
                <a:latin typeface="UICTFontTextStyleBody"/>
              </a:rPr>
              <a:t>Job analysis is the process of identifying: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Job tasks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Responsibilities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Required skills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Working conditions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Common methods: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Employee interviews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Observation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Questionnaires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Performance data analysis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Purpose: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Helps organisations recruit the right candidates.</a:t>
            </a:r>
            <a:endParaRPr lang="en-GB" sz="2400" dirty="0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7D11D7-8965-58FB-6CDA-646C163A97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7563" y="1731476"/>
            <a:ext cx="4127048" cy="3092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791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332614"/>
            <a:ext cx="8915399" cy="756339"/>
          </a:xfrm>
        </p:spPr>
        <p:txBody>
          <a:bodyPr/>
          <a:lstStyle/>
          <a:p>
            <a:r>
              <a:rPr lang="en-GB" b="1" dirty="0"/>
              <a:t>Job Description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408317"/>
            <a:ext cx="9866311" cy="5449683"/>
          </a:xfrm>
        </p:spPr>
        <p:txBody>
          <a:bodyPr>
            <a:noAutofit/>
          </a:bodyPr>
          <a:lstStyle/>
          <a:p>
            <a:r>
              <a:rPr lang="en-GB" b="1" i="0" u="sng" dirty="0">
                <a:effectLst/>
                <a:latin typeface="UICTFontTextStyleEmphasizedBody"/>
              </a:rPr>
              <a:t>Job Title:</a:t>
            </a:r>
            <a:r>
              <a:rPr lang="en-GB" b="1" i="0" u="sng" dirty="0">
                <a:effectLst/>
                <a:latin typeface="UICTFontTextStyleBody"/>
              </a:rPr>
              <a:t> Marketing Assistant</a:t>
            </a:r>
            <a:endParaRPr lang="en-GB" b="1" u="sng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Department:</a:t>
            </a:r>
            <a:r>
              <a:rPr lang="en-GB" b="0" i="0" dirty="0">
                <a:effectLst/>
                <a:latin typeface="UICTFontTextStyleBody"/>
              </a:rPr>
              <a:t> Marketing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Location:</a:t>
            </a:r>
            <a:r>
              <a:rPr lang="en-GB" b="0" i="0" dirty="0">
                <a:effectLst/>
                <a:latin typeface="UICTFontTextStyleBody"/>
              </a:rPr>
              <a:t> London</a:t>
            </a:r>
            <a:endParaRPr lang="en-GB" dirty="0">
              <a:effectLst/>
              <a:latin typeface=".AppleSystemUIFont"/>
            </a:endParaRPr>
          </a:p>
          <a:p>
            <a:endParaRPr lang="en-GB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4F4DEC-9081-324A-C254-1D22FCDA09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2619" y="509990"/>
            <a:ext cx="3043450" cy="20313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8456E0-AB40-055D-6CF9-24B64D4F3F91}"/>
              </a:ext>
            </a:extLst>
          </p:cNvPr>
          <p:cNvSpPr txBox="1"/>
          <p:nvPr/>
        </p:nvSpPr>
        <p:spPr>
          <a:xfrm>
            <a:off x="6813786" y="2991315"/>
            <a:ext cx="2983629" cy="184665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i="0" u="sng" dirty="0">
                <a:effectLst/>
                <a:latin typeface="UICTFontTextStyleBody"/>
              </a:rPr>
              <a:t>Required Skills</a:t>
            </a:r>
            <a:r>
              <a:rPr lang="en-GB" sz="2400" b="1" i="0" dirty="0">
                <a:effectLst/>
                <a:latin typeface="UICTFontTextStyleBody"/>
              </a:rPr>
              <a:t>:</a:t>
            </a:r>
            <a:endParaRPr lang="en-GB" sz="2400" b="1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Communication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Analytical thinking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Team collaboration</a:t>
            </a:r>
            <a:endParaRPr lang="en-GB" sz="2400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3C9A81-BA22-4987-8850-A8DD8D27DC11}"/>
              </a:ext>
            </a:extLst>
          </p:cNvPr>
          <p:cNvSpPr txBox="1"/>
          <p:nvPr/>
        </p:nvSpPr>
        <p:spPr>
          <a:xfrm>
            <a:off x="1638300" y="2990834"/>
            <a:ext cx="3996406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i="0" u="sng" dirty="0">
                <a:effectLst/>
                <a:latin typeface="UICTFontTextStyleBody"/>
              </a:rPr>
              <a:t>Key Responsibilities</a:t>
            </a:r>
            <a:r>
              <a:rPr lang="en-GB" sz="2400" b="1" i="0" dirty="0">
                <a:effectLst/>
                <a:latin typeface="UICTFontTextStyleBody"/>
              </a:rPr>
              <a:t>:</a:t>
            </a:r>
            <a:endParaRPr lang="en-GB" sz="2400" b="1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Assist marketing campaigns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Conduct market research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Prepare marketing reports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Coordinate promotional activities</a:t>
            </a:r>
            <a:endParaRPr lang="en-GB" sz="2400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prestige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D7E16-EA9C-7855-F550-E2D089448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384" y="339958"/>
            <a:ext cx="5589294" cy="7334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1"/>
              <a:t>Person Specification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68006C-1F68-8A45-2EA4-553FA9E6D4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851" y="1289199"/>
            <a:ext cx="5549953" cy="557802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i="0" u="sng" dirty="0">
                <a:effectLst/>
              </a:rPr>
              <a:t>Person specification describes the ideal candidate characteristics.</a:t>
            </a:r>
            <a:endParaRPr lang="en-US" sz="2400" b="1" u="sng" dirty="0">
              <a:effectLst/>
            </a:endParaRPr>
          </a:p>
          <a:p>
            <a:pPr>
              <a:lnSpc>
                <a:spcPct val="90000"/>
              </a:lnSpc>
            </a:pP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1" i="0" u="sng" dirty="0">
                <a:effectLst/>
              </a:rPr>
              <a:t>Essential:</a:t>
            </a:r>
            <a:endParaRPr lang="en-US" sz="2400" b="1" u="sng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Degree in Marketing or Business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Good communication skills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Teamwork ability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1" i="0" u="sng" dirty="0">
                <a:effectLst/>
              </a:rPr>
              <a:t>Desirable:</a:t>
            </a:r>
            <a:endParaRPr lang="en-US" sz="2400" b="1" u="sng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Digital marketing knowledge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Analytical skills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Internship experience</a:t>
            </a:r>
            <a:endParaRPr lang="en-US" sz="2400" dirty="0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9793F7-D72D-6348-9FF2-113036B6DD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80" b="-2"/>
          <a:stretch>
            <a:fillRect/>
          </a:stretch>
        </p:blipFill>
        <p:spPr>
          <a:xfrm>
            <a:off x="6857552" y="-20965"/>
            <a:ext cx="5334447" cy="687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5503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376699"/>
            <a:ext cx="8915399" cy="713232"/>
          </a:xfrm>
        </p:spPr>
        <p:txBody>
          <a:bodyPr/>
          <a:lstStyle/>
          <a:p>
            <a:r>
              <a:rPr lang="en-GB" b="1" dirty="0"/>
              <a:t>Recruitment Process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429828"/>
            <a:ext cx="9919648" cy="5523735"/>
          </a:xfrm>
        </p:spPr>
        <p:txBody>
          <a:bodyPr>
            <a:normAutofit/>
          </a:bodyPr>
          <a:lstStyle/>
          <a:p>
            <a:r>
              <a:rPr lang="en-GB" sz="2400" b="0" i="0" dirty="0">
                <a:effectLst/>
                <a:latin typeface="UICTFontTextStyleBody"/>
              </a:rPr>
              <a:t>Typical recruitment stages at companies like </a:t>
            </a:r>
            <a:r>
              <a:rPr lang="en-GB" sz="2400" b="1" i="0" u="sng" dirty="0">
                <a:solidFill>
                  <a:schemeClr val="tx1"/>
                </a:solidFill>
                <a:effectLst/>
                <a:latin typeface="UICTFontTextStyleEmphasizedBody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Unilever</a:t>
            </a:r>
            <a:r>
              <a:rPr lang="en-GB" sz="2400" b="0" i="0" dirty="0">
                <a:effectLst/>
                <a:latin typeface="UICTFontTextStyleBody"/>
              </a:rPr>
              <a:t>:</a:t>
            </a:r>
            <a:endParaRPr lang="en-GB" sz="2400" dirty="0">
              <a:effectLst/>
              <a:latin typeface=".AppleSystemUIFont"/>
            </a:endParaRPr>
          </a:p>
          <a:p>
            <a:endParaRPr lang="en-GB" sz="2400" b="0" i="0" dirty="0">
              <a:effectLst/>
              <a:latin typeface="UICTFontTextStyleBody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Job advertisement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Online application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CV screening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Online assessment tests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Interview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Final selection</a:t>
            </a:r>
            <a:endParaRPr lang="en-GB" sz="2400" dirty="0">
              <a:effectLst/>
              <a:latin typeface=".AppleSystemUIFon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96844F0-91F7-B4CB-7C42-2573C9417175}"/>
              </a:ext>
            </a:extLst>
          </p:cNvPr>
          <p:cNvSpPr/>
          <p:nvPr/>
        </p:nvSpPr>
        <p:spPr>
          <a:xfrm>
            <a:off x="8077577" y="2507352"/>
            <a:ext cx="2077519" cy="21375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C74071-8FD7-EC85-AC1B-F53BB5B2397A}"/>
              </a:ext>
            </a:extLst>
          </p:cNvPr>
          <p:cNvSpPr txBox="1"/>
          <p:nvPr/>
        </p:nvSpPr>
        <p:spPr>
          <a:xfrm>
            <a:off x="8209083" y="3160641"/>
            <a:ext cx="2291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Recruitment Process </a:t>
            </a:r>
            <a:endParaRPr lang="en-US" sz="2400" b="1" dirty="0"/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F40E4FA9-CDEA-A766-D29A-879ADEC233E6}"/>
              </a:ext>
            </a:extLst>
          </p:cNvPr>
          <p:cNvSpPr/>
          <p:nvPr/>
        </p:nvSpPr>
        <p:spPr>
          <a:xfrm>
            <a:off x="8662709" y="683959"/>
            <a:ext cx="907254" cy="185349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Up 11">
            <a:extLst>
              <a:ext uri="{FF2B5EF4-FFF2-40B4-BE49-F238E27FC236}">
                <a16:creationId xmlns:a16="http://schemas.microsoft.com/office/drawing/2014/main" id="{9124EE1E-0FCF-2D6F-445F-4371FEE254D2}"/>
              </a:ext>
            </a:extLst>
          </p:cNvPr>
          <p:cNvSpPr/>
          <p:nvPr/>
        </p:nvSpPr>
        <p:spPr>
          <a:xfrm rot="7203973">
            <a:off x="10376227" y="3644535"/>
            <a:ext cx="907254" cy="185349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618B3FED-F9DB-9D7C-A342-11F036132C17}"/>
              </a:ext>
            </a:extLst>
          </p:cNvPr>
          <p:cNvSpPr/>
          <p:nvPr/>
        </p:nvSpPr>
        <p:spPr>
          <a:xfrm>
            <a:off x="8662709" y="4644927"/>
            <a:ext cx="969264" cy="195681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Arrow: Up 18">
            <a:extLst>
              <a:ext uri="{FF2B5EF4-FFF2-40B4-BE49-F238E27FC236}">
                <a16:creationId xmlns:a16="http://schemas.microsoft.com/office/drawing/2014/main" id="{7DA0E7F8-9DF0-61B0-9132-284AF96462DE}"/>
              </a:ext>
            </a:extLst>
          </p:cNvPr>
          <p:cNvSpPr/>
          <p:nvPr/>
        </p:nvSpPr>
        <p:spPr>
          <a:xfrm rot="17299268">
            <a:off x="6790088" y="2072472"/>
            <a:ext cx="907254" cy="185349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9E447156-95EB-A1A9-AC4A-4A9733C37AAD}"/>
              </a:ext>
            </a:extLst>
          </p:cNvPr>
          <p:cNvSpPr/>
          <p:nvPr/>
        </p:nvSpPr>
        <p:spPr>
          <a:xfrm rot="3898607">
            <a:off x="10416805" y="1809775"/>
            <a:ext cx="907254" cy="185349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666431C2-2977-2DB7-50CC-E2650686A266}"/>
              </a:ext>
            </a:extLst>
          </p:cNvPr>
          <p:cNvSpPr/>
          <p:nvPr/>
        </p:nvSpPr>
        <p:spPr>
          <a:xfrm rot="3107912">
            <a:off x="7076874" y="3837125"/>
            <a:ext cx="969264" cy="195681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5EADBD-000D-B62D-D782-4DD65F2AB430}"/>
              </a:ext>
            </a:extLst>
          </p:cNvPr>
          <p:cNvSpPr txBox="1"/>
          <p:nvPr/>
        </p:nvSpPr>
        <p:spPr>
          <a:xfrm rot="16200000">
            <a:off x="8052468" y="1302927"/>
            <a:ext cx="207751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700" dirty="0"/>
              <a:t>Job Advertisement</a:t>
            </a:r>
            <a:endParaRPr lang="en-US" sz="17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90101E6-CED8-3DC0-EC20-A5E65BF926D7}"/>
              </a:ext>
            </a:extLst>
          </p:cNvPr>
          <p:cNvSpPr txBox="1"/>
          <p:nvPr/>
        </p:nvSpPr>
        <p:spPr>
          <a:xfrm rot="19989504">
            <a:off x="9917342" y="2421761"/>
            <a:ext cx="1828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Online Application </a:t>
            </a:r>
            <a:endParaRPr lang="en-US" sz="16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70DAA37-AA7C-F724-838B-8A1BB1487C3D}"/>
              </a:ext>
            </a:extLst>
          </p:cNvPr>
          <p:cNvSpPr txBox="1"/>
          <p:nvPr/>
        </p:nvSpPr>
        <p:spPr>
          <a:xfrm rot="1796565">
            <a:off x="9907011" y="433965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CV Screening </a:t>
            </a:r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49B98E1-1DD5-C7C9-6F64-490FB124476D}"/>
              </a:ext>
            </a:extLst>
          </p:cNvPr>
          <p:cNvSpPr txBox="1"/>
          <p:nvPr/>
        </p:nvSpPr>
        <p:spPr>
          <a:xfrm rot="16200000">
            <a:off x="8171915" y="5263308"/>
            <a:ext cx="199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Online Assessment Tests</a:t>
            </a:r>
            <a:endParaRPr lang="en-US" sz="16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22AD62B-CF9D-E16A-E31D-37E45FCAB06D}"/>
              </a:ext>
            </a:extLst>
          </p:cNvPr>
          <p:cNvSpPr txBox="1"/>
          <p:nvPr/>
        </p:nvSpPr>
        <p:spPr>
          <a:xfrm rot="19309766">
            <a:off x="6915306" y="4414773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Interview </a:t>
            </a:r>
            <a:endParaRPr lang="en-US" sz="20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25934AD-FE35-12E8-6851-AF67758A5976}"/>
              </a:ext>
            </a:extLst>
          </p:cNvPr>
          <p:cNvSpPr txBox="1"/>
          <p:nvPr/>
        </p:nvSpPr>
        <p:spPr>
          <a:xfrm rot="1057760">
            <a:off x="6436254" y="286514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Final Selection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A57E2-8BFE-461C-DDEC-9814AFB16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306333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b="1" i="0">
                <a:effectLst/>
                <a:latin typeface="UICTFontTextStyleEmphasizedBody"/>
              </a:rPr>
              <a:t>Importance of Training and Development</a:t>
            </a:r>
            <a:endParaRPr lang="en-GB" sz="4000">
              <a:effectLst/>
              <a:latin typeface=".AppleSystemUIFon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53E06-30E3-BE1A-A160-CBD252CF91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25050" y="1587223"/>
            <a:ext cx="4778026" cy="432399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i="0" u="sng" dirty="0">
                <a:effectLst/>
                <a:latin typeface="UICTFontTextStyleBody"/>
              </a:rPr>
              <a:t>Training helps employees:</a:t>
            </a:r>
            <a:endParaRPr lang="en-GB" sz="2400" b="1" u="sng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Improve job skills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Increase productivity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Adapt to new technology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Improve performance</a:t>
            </a:r>
            <a:endParaRPr lang="en-GB" sz="2400" dirty="0">
              <a:effectLst/>
              <a:latin typeface=".AppleSystemUIFon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8E970E-B813-041D-FADB-E32F1E5A59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1587223"/>
            <a:ext cx="4313864" cy="431662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i="0" u="sng" dirty="0">
                <a:effectLst/>
                <a:latin typeface="UICTFontTextStyleBody"/>
              </a:rPr>
              <a:t>Benefits to organisation:</a:t>
            </a:r>
            <a:endParaRPr lang="en-GB" sz="2400" b="1" u="sng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Higher efficiency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Employee satisfaction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Competitive advantage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2807F5-CBCE-421D-660F-FDE952A08D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41" y="4124356"/>
            <a:ext cx="4313863" cy="2602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779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201FF-D69E-2ABF-4B1E-AC273AC7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3211" y="459897"/>
            <a:ext cx="8915399" cy="1307722"/>
          </a:xfrm>
        </p:spPr>
        <p:txBody>
          <a:bodyPr>
            <a:no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Behaviourist Learning Theory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45A1D-BE7F-A378-217C-1BFC9CAFD3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53390" y="1521485"/>
            <a:ext cx="7965917" cy="5336515"/>
          </a:xfrm>
        </p:spPr>
        <p:txBody>
          <a:bodyPr>
            <a:noAutofit/>
          </a:bodyPr>
          <a:lstStyle/>
          <a:p>
            <a:endParaRPr lang="en-GB" sz="2400" dirty="0">
              <a:effectLst/>
              <a:latin typeface=".AppleSystemUIFont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Example in workplace: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Reward systems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Performance feedback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Repetitive skill training</a:t>
            </a:r>
            <a:endParaRPr lang="en-GB" sz="2400" dirty="0">
              <a:effectLst/>
              <a:latin typeface=".AppleSystemUIFont"/>
            </a:endParaRPr>
          </a:p>
          <a:p>
            <a:endParaRPr lang="en-GB" sz="2400" dirty="0">
              <a:effectLst/>
              <a:latin typeface=".AppleSystemUIFont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Key concept: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Employees learn through </a:t>
            </a:r>
            <a:r>
              <a:rPr lang="en-GB" sz="2400" b="1" i="0" dirty="0">
                <a:effectLst/>
                <a:latin typeface="UICTFontTextStyleEmphasizedBody"/>
              </a:rPr>
              <a:t>stimulus, response</a:t>
            </a:r>
            <a:r>
              <a:rPr lang="en-GB" sz="2400" dirty="0">
                <a:latin typeface="UICTFontTextStyleBody"/>
              </a:rPr>
              <a:t> and </a:t>
            </a:r>
            <a:r>
              <a:rPr lang="en-GB" sz="2400" b="1" i="0" dirty="0">
                <a:effectLst/>
                <a:latin typeface="UICTFontTextStyleEmphasizedBody"/>
              </a:rPr>
              <a:t>reinforcement.</a:t>
            </a:r>
            <a:endParaRPr lang="en-GB" sz="2400" dirty="0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DEBF0E-A4A6-AA74-D0E0-4AC5CA7728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1077" y="2286323"/>
            <a:ext cx="4935310" cy="277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88167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9EB41-8416-40C1-D945-9ADF9AF37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071"/>
            <a:ext cx="8915399" cy="1575210"/>
          </a:xfrm>
        </p:spPr>
        <p:txBody>
          <a:bodyPr>
            <a:no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Cognitivist Learning Theory</a:t>
            </a:r>
            <a:br>
              <a:rPr lang="en-GB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B42BC0-DB56-078B-8B2E-28CA0FDF0C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602280"/>
            <a:ext cx="9866311" cy="5228649"/>
          </a:xfrm>
        </p:spPr>
        <p:txBody>
          <a:bodyPr>
            <a:noAutofit/>
          </a:bodyPr>
          <a:lstStyle/>
          <a:p>
            <a:r>
              <a:rPr lang="en-GB" sz="2400" b="0" i="0" u="sng">
                <a:effectLst/>
                <a:latin typeface="UICTFontTextStyleBody"/>
              </a:rPr>
              <a:t>Cognitivist learning focuses on </a:t>
            </a:r>
            <a:r>
              <a:rPr lang="en-GB" sz="2400" b="1" i="0" u="sng">
                <a:effectLst/>
                <a:latin typeface="UICTFontTextStyleEmphasizedBody"/>
              </a:rPr>
              <a:t>thinking, understanding and information processing</a:t>
            </a:r>
            <a:r>
              <a:rPr lang="en-GB" sz="2400" b="0" i="0" u="sng">
                <a:effectLst/>
                <a:latin typeface="UICTFontTextStyleBody"/>
              </a:rPr>
              <a:t>.</a:t>
            </a:r>
            <a:endParaRPr lang="en-GB" sz="2400" u="sng">
              <a:effectLst/>
              <a:latin typeface=".AppleSystemUIFont"/>
            </a:endParaRPr>
          </a:p>
          <a:p>
            <a:endParaRPr lang="en-GB" sz="2400">
              <a:effectLst/>
              <a:latin typeface=".AppleSystemUIFont"/>
            </a:endParaRPr>
          </a:p>
          <a:p>
            <a:r>
              <a:rPr lang="en-GB" sz="2400" b="1" i="0" u="sng">
                <a:effectLst/>
                <a:latin typeface="UICTFontTextStyleBody"/>
              </a:rPr>
              <a:t>Workplace examples:</a:t>
            </a:r>
            <a:endParaRPr lang="en-GB" sz="2400" b="1" u="sng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• Case studies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• Problem-solving exercises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• Analytical training</a:t>
            </a:r>
            <a:endParaRPr lang="en-GB" sz="2400">
              <a:effectLst/>
              <a:latin typeface=".AppleSystemUIFont"/>
            </a:endParaRPr>
          </a:p>
          <a:p>
            <a:br>
              <a:rPr lang="en-GB" sz="2400">
                <a:effectLst/>
                <a:latin typeface=".AppleSystemUIFont"/>
              </a:rPr>
            </a:br>
            <a:r>
              <a:rPr lang="en-GB" sz="2400" b="0" i="0">
                <a:effectLst/>
                <a:latin typeface="UICTFontTextStyleBody"/>
              </a:rPr>
              <a:t>Employees develop </a:t>
            </a:r>
            <a:r>
              <a:rPr lang="en-GB" sz="2400" b="1" i="0">
                <a:effectLst/>
                <a:latin typeface="UICTFontTextStyleEmphasizedBody"/>
              </a:rPr>
              <a:t>knowledge and critical thinking skills</a:t>
            </a:r>
            <a:r>
              <a:rPr lang="en-GB" sz="2400" b="0" i="0">
                <a:effectLst/>
                <a:latin typeface="UICTFontTextStyleBody"/>
              </a:rPr>
              <a:t>.</a:t>
            </a:r>
            <a:endParaRPr lang="en-GB" sz="2400" dirty="0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001850-EC37-1C01-5D27-D09970E0FC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749" y="2366034"/>
            <a:ext cx="3822700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718268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710A7-9E95-8E4D-B16A-FAED6CCFC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Humanist &amp; Experiential Learning</a:t>
            </a:r>
            <a:endParaRPr lang="en-US" sz="40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C03439-37DD-9298-AB4A-FB5AA300BE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89076" y="1721218"/>
            <a:ext cx="3992732" cy="576262"/>
          </a:xfrm>
        </p:spPr>
        <p:txBody>
          <a:bodyPr/>
          <a:lstStyle/>
          <a:p>
            <a:r>
              <a:rPr lang="en-GB" b="1" u="sng" dirty="0"/>
              <a:t>Humanist Learning</a:t>
            </a:r>
            <a:endParaRPr lang="en-US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AD6642-AFEB-5D86-3E13-E5C73E8BC8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43090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dirty="0"/>
              <a:t>Humanist learning-</a:t>
            </a:r>
            <a:r>
              <a:rPr lang="en-GB" sz="2200" dirty="0"/>
              <a:t> focuses on personal growth, motivation and self-development.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u="sng" dirty="0"/>
              <a:t>Example:</a:t>
            </a:r>
          </a:p>
          <a:p>
            <a:pPr marL="0" indent="0">
              <a:buNone/>
            </a:pPr>
            <a:r>
              <a:rPr lang="en-GB" sz="2200" dirty="0"/>
              <a:t>Employees create </a:t>
            </a:r>
            <a:r>
              <a:rPr lang="en-GB" sz="2200" b="1" dirty="0"/>
              <a:t>Personal Development Plans (PDPs) </a:t>
            </a:r>
            <a:r>
              <a:rPr lang="en-GB" sz="2200" dirty="0"/>
              <a:t>with their managers to identify career goals, select training courses and develop leadership potential.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507C6D-2151-D320-0BF0-F9B7F9C73A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336793" y="1684572"/>
            <a:ext cx="3999001" cy="576262"/>
          </a:xfrm>
        </p:spPr>
        <p:txBody>
          <a:bodyPr/>
          <a:lstStyle/>
          <a:p>
            <a:r>
              <a:rPr lang="en-GB" b="1" u="sng" dirty="0"/>
              <a:t>Experiential Learning</a:t>
            </a:r>
            <a:endParaRPr lang="en-US" b="1" u="sng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B4D174-D8C1-F78B-AD84-F6D72C3B46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43122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b="1" dirty="0"/>
              <a:t>Experiential learning-</a:t>
            </a:r>
            <a:r>
              <a:rPr lang="en-GB" sz="2300" dirty="0"/>
              <a:t> </a:t>
            </a:r>
            <a:r>
              <a:rPr lang="en-GB" sz="2300" b="0" i="0" dirty="0">
                <a:effectLst/>
                <a:latin typeface="UICTFontTextStyleBody"/>
              </a:rPr>
              <a:t>means </a:t>
            </a:r>
            <a:r>
              <a:rPr lang="en-GB" sz="2300" i="0" dirty="0">
                <a:effectLst/>
                <a:latin typeface="UICTFontTextStyleEmphasizedBody"/>
              </a:rPr>
              <a:t>learning through practical experience</a:t>
            </a:r>
            <a:r>
              <a:rPr lang="en-GB" sz="2300" i="0" dirty="0">
                <a:effectLst/>
                <a:latin typeface="UICTFontTextStyleBody"/>
              </a:rPr>
              <a:t>.</a:t>
            </a:r>
            <a:endParaRPr lang="en-GB" sz="2300" dirty="0">
              <a:effectLst/>
              <a:latin typeface=".AppleSystemUIFont"/>
            </a:endParaRPr>
          </a:p>
          <a:p>
            <a:pPr marL="0" indent="0">
              <a:buNone/>
            </a:pPr>
            <a:endParaRPr lang="en-GB" sz="2300" b="1" dirty="0"/>
          </a:p>
          <a:p>
            <a:pPr marL="0" indent="0">
              <a:buNone/>
            </a:pPr>
            <a:r>
              <a:rPr lang="en-GB" sz="2300" b="1" u="sng" dirty="0"/>
              <a:t>Example:</a:t>
            </a:r>
          </a:p>
          <a:p>
            <a:pPr marL="0" indent="0">
              <a:buNone/>
            </a:pPr>
            <a:r>
              <a:rPr lang="en-GB" sz="2300" dirty="0">
                <a:latin typeface="UICTFontTextStyleBody"/>
              </a:rPr>
              <a:t>Graduate trainees participate in real business projects, cross-department rotations and internships, allowing them to gain hands-on experience in different areas of the company.</a:t>
            </a:r>
            <a:endParaRPr lang="en-GB" sz="2300" b="1" dirty="0"/>
          </a:p>
        </p:txBody>
      </p:sp>
    </p:spTree>
    <p:extLst>
      <p:ext uri="{BB962C8B-B14F-4D97-AF65-F5344CB8AC3E}">
        <p14:creationId xmlns:p14="http://schemas.microsoft.com/office/powerpoint/2010/main" val="387031830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438A1-C6AF-59F7-124A-3A5AF8799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176039"/>
            <a:ext cx="8915399" cy="1810693"/>
          </a:xfrm>
        </p:spPr>
        <p:txBody>
          <a:bodyPr/>
          <a:lstStyle/>
          <a:p>
            <a:r>
              <a:rPr lang="en-GB" b="1" i="0" dirty="0">
                <a:effectLst/>
                <a:latin typeface="UICTFontTextStyleEmphasizedBody"/>
              </a:rPr>
              <a:t>Recommendations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6F3AB-CDBB-2BAE-33D5-57AB9FEE0F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508444"/>
            <a:ext cx="9866311" cy="4652941"/>
          </a:xfrm>
        </p:spPr>
        <p:txBody>
          <a:bodyPr>
            <a:normAutofit/>
          </a:bodyPr>
          <a:lstStyle/>
          <a:p>
            <a:br>
              <a:rPr lang="en-GB" sz="2400" b="0" i="0" dirty="0">
                <a:effectLst/>
                <a:latin typeface="UICTFontTextStyleBody"/>
              </a:rPr>
            </a:br>
            <a:endParaRPr lang="en-GB" sz="2400" b="0" i="0" dirty="0">
              <a:effectLst/>
              <a:latin typeface="UICTFontTextStyleBody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To improve HR practices at </a:t>
            </a:r>
            <a:r>
              <a:rPr lang="en-GB" sz="2400" b="1" i="0" u="sng" dirty="0">
                <a:solidFill>
                  <a:schemeClr val="tx1"/>
                </a:solidFill>
                <a:effectLst/>
                <a:latin typeface="UICTFontTextStyleEmphasizedBody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Unilever</a:t>
            </a:r>
            <a:r>
              <a:rPr lang="en-GB" sz="2400" b="1" i="0" u="sng" dirty="0">
                <a:effectLst/>
                <a:latin typeface="UICTFontTextStyleBody"/>
              </a:rPr>
              <a:t>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Enhance digital recruitment systems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Provide continuous professional training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Encourage mentoring programs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Invest in leadership development</a:t>
            </a:r>
            <a:endParaRPr lang="en-GB" sz="24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767611179"/>
      </p:ext>
    </p:extLst>
  </p:cSld>
  <p:clrMapOvr>
    <a:masterClrMapping/>
  </p:clrMapOvr>
  <p:transition spd="slow"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4951" y="100594"/>
            <a:ext cx="8915399" cy="1170423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4951" y="2389108"/>
            <a:ext cx="8915400" cy="3872871"/>
          </a:xfrm>
        </p:spPr>
        <p:txBody>
          <a:bodyPr>
            <a:normAutofit/>
          </a:bodyPr>
          <a:lstStyle/>
          <a:p>
            <a:r>
              <a:rPr lang="en-GB" sz="2400" b="1" i="0" u="sng" dirty="0">
                <a:effectLst/>
                <a:latin typeface="UICTFontTextStyleBody"/>
              </a:rPr>
              <a:t>Key points from this presentation:</a:t>
            </a:r>
          </a:p>
          <a:p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Recruitment ensures organisations hire suitable employees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Job analysis and person specification support effective hiring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Training improves employee skills and performance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Learning theories help design effective development programs</a:t>
            </a:r>
            <a:endParaRPr lang="en-GB" sz="24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506" y="23931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9506" y="1600200"/>
            <a:ext cx="9895106" cy="5257800"/>
          </a:xfrm>
        </p:spPr>
        <p:txBody>
          <a:bodyPr>
            <a:no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Armstrong, M. (2020) </a:t>
            </a:r>
            <a:r>
              <a:rPr lang="en-GB" b="0" i="1" dirty="0">
                <a:effectLst/>
                <a:latin typeface="UICTFontTextStyleItalicBody"/>
              </a:rPr>
              <a:t>Armstrong’s Handbook of Human Resource Management Practice</a:t>
            </a:r>
            <a:r>
              <a:rPr lang="en-GB" b="0" i="0" dirty="0">
                <a:effectLst/>
                <a:latin typeface="UICTFontTextStyleBody"/>
              </a:rPr>
              <a:t>. London: Kogan Page.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 err="1">
                <a:effectLst/>
                <a:latin typeface="UICTFontTextStyleBody"/>
              </a:rPr>
              <a:t>Bratton</a:t>
            </a:r>
            <a:r>
              <a:rPr lang="en-GB" b="0" i="0" dirty="0">
                <a:effectLst/>
                <a:latin typeface="UICTFontTextStyleBody"/>
              </a:rPr>
              <a:t>, J. and Gold, J. (2017) </a:t>
            </a:r>
            <a:r>
              <a:rPr lang="en-GB" b="0" i="1" dirty="0">
                <a:effectLst/>
                <a:latin typeface="UICTFontTextStyleItalicBody"/>
              </a:rPr>
              <a:t>Human Resource Management</a:t>
            </a:r>
            <a:r>
              <a:rPr lang="en-GB" b="0" i="0" dirty="0">
                <a:effectLst/>
                <a:latin typeface="UICTFontTextStyleBody"/>
              </a:rPr>
              <a:t>. London: </a:t>
            </a:r>
            <a:r>
              <a:rPr lang="en-GB" b="0" i="0" dirty="0" err="1">
                <a:effectLst/>
                <a:latin typeface="UICTFontTextStyleBody"/>
              </a:rPr>
              <a:t>Palgrave</a:t>
            </a:r>
            <a:r>
              <a:rPr lang="en-GB" b="0" i="0" dirty="0">
                <a:effectLst/>
                <a:latin typeface="UICTFontTextStyleBody"/>
              </a:rPr>
              <a:t>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CIPD (2023) Recruitment and Selection. Available at: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u="sng" dirty="0">
                <a:effectLst/>
                <a:latin typeface="UICTFontTextStyleBody"/>
                <a:hlinkClick r:id="rId2"/>
              </a:rPr>
              <a:t>Chartered Institute of Personnel and Development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 err="1">
                <a:effectLst/>
                <a:latin typeface="UICTFontTextStyleBody"/>
              </a:rPr>
              <a:t>Kolb</a:t>
            </a:r>
            <a:r>
              <a:rPr lang="en-GB" b="0" i="0" dirty="0">
                <a:effectLst/>
                <a:latin typeface="UICTFontTextStyleBody"/>
              </a:rPr>
              <a:t>, D.A. (1984) </a:t>
            </a:r>
            <a:r>
              <a:rPr lang="en-GB" b="0" i="1" dirty="0">
                <a:effectLst/>
                <a:latin typeface="UICTFontTextStyleItalicBody"/>
              </a:rPr>
              <a:t>Experiential Learning</a:t>
            </a:r>
            <a:r>
              <a:rPr lang="en-GB" b="0" i="0" dirty="0">
                <a:effectLst/>
                <a:latin typeface="UICTFontTextStyleBody"/>
              </a:rPr>
              <a:t>. New Jersey: Prentice Hall.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Noe, R. (2020) </a:t>
            </a:r>
            <a:r>
              <a:rPr lang="en-GB" b="0" i="1" dirty="0">
                <a:effectLst/>
                <a:latin typeface="UICTFontTextStyleItalicBody"/>
              </a:rPr>
              <a:t>Employee Training and Development</a:t>
            </a:r>
            <a:r>
              <a:rPr lang="en-GB" b="0" i="0" dirty="0">
                <a:effectLst/>
                <a:latin typeface="UICTFontTextStyleBody"/>
              </a:rPr>
              <a:t>. New York: McGraw-Hill.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Torrington, D., Hall, L. and Taylor, S. (2020) </a:t>
            </a:r>
            <a:r>
              <a:rPr lang="en-GB" b="0" i="1" dirty="0">
                <a:effectLst/>
                <a:latin typeface="UICTFontTextStyleItalicBody"/>
              </a:rPr>
              <a:t>Human Resource Management</a:t>
            </a:r>
            <a:r>
              <a:rPr lang="en-GB" b="0" i="0" dirty="0">
                <a:effectLst/>
                <a:latin typeface="UICTFontTextStyleBody"/>
              </a:rPr>
              <a:t>. London: Pearson.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u="sng" dirty="0">
                <a:effectLst/>
                <a:latin typeface="UICTFontTextStyleBody"/>
                <a:hlinkClick r:id="rId3"/>
              </a:rPr>
              <a:t>Unilever</a:t>
            </a:r>
            <a:r>
              <a:rPr lang="en-GB" b="0" i="0" dirty="0">
                <a:effectLst/>
                <a:latin typeface="UICTFontTextStyleBody"/>
              </a:rPr>
              <a:t> (2023) Annual Report.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Wilton, N. (2019) </a:t>
            </a:r>
            <a:r>
              <a:rPr lang="en-GB" b="0" i="1" dirty="0">
                <a:effectLst/>
                <a:latin typeface="UICTFontTextStyleItalicBody"/>
              </a:rPr>
              <a:t>An Introduction to Human Resource Management</a:t>
            </a:r>
            <a:r>
              <a:rPr lang="en-GB" b="0" i="0" dirty="0">
                <a:effectLst/>
                <a:latin typeface="UICTFontTextStyleBody"/>
              </a:rPr>
              <a:t>. London: Sage.</a:t>
            </a:r>
            <a:endParaRPr lang="en-GB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p:transition spd="med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				</a:t>
            </a:r>
            <a:r>
              <a:rPr lang="en-US" sz="5000" b="1" dirty="0"/>
              <a:t>Questions</a:t>
            </a:r>
            <a:r>
              <a:rPr lang="en-US" sz="5000" dirty="0"/>
              <a:t> </a:t>
            </a:r>
          </a:p>
        </p:txBody>
      </p:sp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B13AE6-D964-6A2F-5635-267D2AA003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39" y="954338"/>
            <a:ext cx="4853026" cy="49360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10B1D020C9DD4497C086D7D5D1F2DD" ma:contentTypeVersion="6" ma:contentTypeDescription="Create a new document." ma:contentTypeScope="" ma:versionID="e6d81d3e2a3f22448a09250c6ea19392">
  <xsd:schema xmlns:xsd="http://www.w3.org/2001/XMLSchema" xmlns:xs="http://www.w3.org/2001/XMLSchema" xmlns:p="http://schemas.microsoft.com/office/2006/metadata/properties" xmlns:ns3="9ad724d2-936a-4e87-aefe-ecd4a0377740" targetNamespace="http://schemas.microsoft.com/office/2006/metadata/properties" ma:root="true" ma:fieldsID="38e242d3fdcc5d1f514b9be7ad709cf9" ns3:_="">
    <xsd:import namespace="9ad724d2-936a-4e87-aefe-ecd4a037774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724d2-936a-4e87-aefe-ecd4a037774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ad724d2-936a-4e87-aefe-ecd4a0377740" xsi:nil="true"/>
  </documentManagement>
</p:properties>
</file>

<file path=customXml/itemProps1.xml><?xml version="1.0" encoding="utf-8"?>
<ds:datastoreItem xmlns:ds="http://schemas.openxmlformats.org/officeDocument/2006/customXml" ds:itemID="{6DEC0C3D-F568-4A3B-8547-9251981B39D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DB1A5B-D02D-46B0-9D3A-C23C89C4D5F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ad724d2-936a-4e87-aefe-ecd4a0377740"/>
  </ds:schemaRefs>
</ds:datastoreItem>
</file>

<file path=customXml/itemProps3.xml><?xml version="1.0" encoding="utf-8"?>
<ds:datastoreItem xmlns:ds="http://schemas.openxmlformats.org/officeDocument/2006/customXml" ds:itemID="{7F0741D4-5E8D-4030-938E-C84275F2480A}">
  <ds:schemaRefs>
    <ds:schemaRef ds:uri="http://schemas.microsoft.com/office/2006/metadata/properties"/>
    <ds:schemaRef ds:uri="http://www.w3.org/2000/xmlns/"/>
    <ds:schemaRef ds:uri="9ad724d2-936a-4e87-aefe-ecd4a0377740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307</TotalTime>
  <Words>178</Words>
  <Application>Microsoft Office PowerPoint</Application>
  <PresentationFormat>Widescreen</PresentationFormat>
  <Paragraphs>62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Wisp</vt:lpstr>
      <vt:lpstr>Recruitment and Employee Development Strategy Case Study: Unilever</vt:lpstr>
      <vt:lpstr>Table of Contents</vt:lpstr>
      <vt:lpstr>Introduction to Unilever </vt:lpstr>
      <vt:lpstr>Selected Job Role</vt:lpstr>
      <vt:lpstr>Job Analysis</vt:lpstr>
      <vt:lpstr>Job Description</vt:lpstr>
      <vt:lpstr>Person Specification</vt:lpstr>
      <vt:lpstr>Recruitment Process</vt:lpstr>
      <vt:lpstr>Importance of Training and Development</vt:lpstr>
      <vt:lpstr>Behaviourist Learning Theory </vt:lpstr>
      <vt:lpstr>Cognitivist Learning Theory </vt:lpstr>
      <vt:lpstr>Humanist &amp; Experiential Learning</vt:lpstr>
      <vt:lpstr>Recommendations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Employee Development Strategy Case Study: Unilever</dc:title>
  <dc:creator>Anita Nan</dc:creator>
  <cp:lastModifiedBy>Christine Hope Castro (2426721)</cp:lastModifiedBy>
  <cp:revision>17</cp:revision>
  <dcterms:created xsi:type="dcterms:W3CDTF">2024-10-08T15:58:04Z</dcterms:created>
  <dcterms:modified xsi:type="dcterms:W3CDTF">2026-03-18T13:53:12Z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0x0101005710B1D020C9DD4497C086D7D5D1F2DD</vt:lpwstr>
  </property>
</Properties>
</file>