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49" r:id="rId2"/>
  </p:sldMasterIdLst>
  <p:notesMasterIdLst>
    <p:notesMasterId r:id="rId27"/>
  </p:notesMasterIdLst>
  <p:sldIdLst>
    <p:sldId id="256" r:id="rId3"/>
    <p:sldId id="304" r:id="rId4"/>
    <p:sldId id="323" r:id="rId5"/>
    <p:sldId id="324" r:id="rId6"/>
    <p:sldId id="306" r:id="rId7"/>
    <p:sldId id="317" r:id="rId8"/>
    <p:sldId id="318" r:id="rId9"/>
    <p:sldId id="305" r:id="rId10"/>
    <p:sldId id="307" r:id="rId11"/>
    <p:sldId id="309" r:id="rId12"/>
    <p:sldId id="311" r:id="rId13"/>
    <p:sldId id="310" r:id="rId14"/>
    <p:sldId id="329" r:id="rId15"/>
    <p:sldId id="312" r:id="rId16"/>
    <p:sldId id="320" r:id="rId17"/>
    <p:sldId id="314" r:id="rId18"/>
    <p:sldId id="325" r:id="rId19"/>
    <p:sldId id="326" r:id="rId20"/>
    <p:sldId id="327" r:id="rId21"/>
    <p:sldId id="330" r:id="rId22"/>
    <p:sldId id="331" r:id="rId23"/>
    <p:sldId id="315" r:id="rId24"/>
    <p:sldId id="316" r:id="rId25"/>
    <p:sldId id="301" r:id="rId26"/>
  </p:sldIdLst>
  <p:sldSz cx="9144000" cy="6858000" type="screen4x3"/>
  <p:notesSz cx="7026275" cy="9312275"/>
  <p:defaultTextStyle>
    <a:defPPr>
      <a:defRPr lang="en-GB"/>
    </a:defPPr>
    <a:lvl1pPr algn="l" defTabSz="457200"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1pPr>
    <a:lvl2pPr marL="742950" indent="-285750" algn="l" defTabSz="457200"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2pPr>
    <a:lvl3pPr marL="1143000" indent="-228600" algn="l" defTabSz="457200"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3pPr>
    <a:lvl4pPr marL="1600200" indent="-228600" algn="l" defTabSz="457200"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4pPr>
    <a:lvl5pPr marL="2057400" indent="-228600" algn="l" defTabSz="457200"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14857F-F45C-4751-923C-100C02C22C14}" v="126" dt="2019-11-11T21:20:17.460"/>
    <p1510:client id="{F3F4B783-F64E-4121-A1A4-F124BA0B22F7}" v="1440" dt="2019-11-11T20:23:55.5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910" autoAdjust="0"/>
  </p:normalViewPr>
  <p:slideViewPr>
    <p:cSldViewPr>
      <p:cViewPr varScale="1">
        <p:scale>
          <a:sx n="51" d="100"/>
          <a:sy n="51" d="100"/>
        </p:scale>
        <p:origin x="432" y="60"/>
      </p:cViewPr>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microsoft.com/office/2015/10/relationships/revisionInfo" Target="revisionInfo.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4" name="Rectangle 1">
            <a:extLst>
              <a:ext uri="{FF2B5EF4-FFF2-40B4-BE49-F238E27FC236}">
                <a16:creationId xmlns:a16="http://schemas.microsoft.com/office/drawing/2014/main" xmlns="" id="{C05BF5A7-F920-4886-8E5A-6350EBFFE51F}"/>
              </a:ext>
            </a:extLst>
          </p:cNvPr>
          <p:cNvSpPr>
            <a:spLocks noGrp="1" noRot="1" noChangeAspect="1" noChangeArrowheads="1"/>
          </p:cNvSpPr>
          <p:nvPr>
            <p:ph type="sldImg"/>
          </p:nvPr>
        </p:nvSpPr>
        <p:spPr bwMode="auto">
          <a:xfrm>
            <a:off x="1371600" y="763588"/>
            <a:ext cx="5027613" cy="37703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2" name="Rectangle 2">
            <a:extLst>
              <a:ext uri="{FF2B5EF4-FFF2-40B4-BE49-F238E27FC236}">
                <a16:creationId xmlns:a16="http://schemas.microsoft.com/office/drawing/2014/main" xmlns="" id="{A1054530-DE20-43E3-BE33-86274974FCEF}"/>
              </a:ext>
            </a:extLst>
          </p:cNvPr>
          <p:cNvSpPr>
            <a:spLocks noGrp="1" noChangeArrowheads="1"/>
          </p:cNvSpPr>
          <p:nvPr>
            <p:ph type="body"/>
          </p:nvPr>
        </p:nvSpPr>
        <p:spPr bwMode="auto">
          <a:xfrm>
            <a:off x="777875" y="4776788"/>
            <a:ext cx="6216650" cy="4524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endParaRPr lang="en-US" altLang="en-US" noProof="0"/>
          </a:p>
        </p:txBody>
      </p:sp>
      <p:sp>
        <p:nvSpPr>
          <p:cNvPr id="3075" name="Rectangle 3">
            <a:extLst>
              <a:ext uri="{FF2B5EF4-FFF2-40B4-BE49-F238E27FC236}">
                <a16:creationId xmlns:a16="http://schemas.microsoft.com/office/drawing/2014/main" xmlns="" id="{553691C3-1C87-42E2-A555-30D07B92F9DE}"/>
              </a:ext>
            </a:extLst>
          </p:cNvPr>
          <p:cNvSpPr>
            <a:spLocks noGrp="1" noChangeArrowheads="1"/>
          </p:cNvSpPr>
          <p:nvPr>
            <p:ph type="hdr"/>
          </p:nvPr>
        </p:nvSpPr>
        <p:spPr bwMode="auto">
          <a:xfrm>
            <a:off x="0" y="0"/>
            <a:ext cx="3371850"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defRPr>
            </a:lvl1pPr>
          </a:lstStyle>
          <a:p>
            <a:pPr>
              <a:defRPr/>
            </a:pPr>
            <a:endParaRPr lang="en-US" altLang="en-US"/>
          </a:p>
        </p:txBody>
      </p:sp>
      <p:sp>
        <p:nvSpPr>
          <p:cNvPr id="3076" name="Rectangle 4">
            <a:extLst>
              <a:ext uri="{FF2B5EF4-FFF2-40B4-BE49-F238E27FC236}">
                <a16:creationId xmlns:a16="http://schemas.microsoft.com/office/drawing/2014/main" xmlns="" id="{C01766C1-F42B-43A1-8588-F6D5512BC78B}"/>
              </a:ext>
            </a:extLst>
          </p:cNvPr>
          <p:cNvSpPr>
            <a:spLocks noGrp="1" noChangeArrowheads="1"/>
          </p:cNvSpPr>
          <p:nvPr>
            <p:ph type="dt"/>
          </p:nvPr>
        </p:nvSpPr>
        <p:spPr bwMode="auto">
          <a:xfrm>
            <a:off x="4398963" y="0"/>
            <a:ext cx="3371850"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defRPr>
            </a:lvl1pPr>
          </a:lstStyle>
          <a:p>
            <a:pPr>
              <a:defRPr/>
            </a:pPr>
            <a:endParaRPr lang="en-US" altLang="en-US"/>
          </a:p>
        </p:txBody>
      </p:sp>
      <p:sp>
        <p:nvSpPr>
          <p:cNvPr id="3077" name="Rectangle 5">
            <a:extLst>
              <a:ext uri="{FF2B5EF4-FFF2-40B4-BE49-F238E27FC236}">
                <a16:creationId xmlns:a16="http://schemas.microsoft.com/office/drawing/2014/main" xmlns="" id="{887F340D-E640-414D-90BD-9743E93D4AA5}"/>
              </a:ext>
            </a:extLst>
          </p:cNvPr>
          <p:cNvSpPr>
            <a:spLocks noGrp="1" noChangeArrowheads="1"/>
          </p:cNvSpPr>
          <p:nvPr>
            <p:ph type="ftr"/>
          </p:nvPr>
        </p:nvSpPr>
        <p:spPr bwMode="auto">
          <a:xfrm>
            <a:off x="0" y="9555163"/>
            <a:ext cx="3371850"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defRPr>
            </a:lvl1pPr>
          </a:lstStyle>
          <a:p>
            <a:pPr>
              <a:defRPr/>
            </a:pPr>
            <a:endParaRPr lang="en-US" altLang="en-US"/>
          </a:p>
        </p:txBody>
      </p:sp>
      <p:sp>
        <p:nvSpPr>
          <p:cNvPr id="3078" name="Rectangle 6">
            <a:extLst>
              <a:ext uri="{FF2B5EF4-FFF2-40B4-BE49-F238E27FC236}">
                <a16:creationId xmlns:a16="http://schemas.microsoft.com/office/drawing/2014/main" xmlns="" id="{2EDEE931-2CD0-457D-9DA1-D974BCABDF2A}"/>
              </a:ext>
            </a:extLst>
          </p:cNvPr>
          <p:cNvSpPr>
            <a:spLocks noGrp="1" noChangeArrowheads="1"/>
          </p:cNvSpPr>
          <p:nvPr>
            <p:ph type="sldNum"/>
          </p:nvPr>
        </p:nvSpPr>
        <p:spPr bwMode="auto">
          <a:xfrm>
            <a:off x="4398963" y="9555163"/>
            <a:ext cx="3371850"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defRPr>
            </a:lvl1pPr>
          </a:lstStyle>
          <a:p>
            <a:pPr>
              <a:defRPr/>
            </a:pPr>
            <a:fld id="{46155C1E-5E24-483C-89C3-9335F2C96A07}" type="slidenum">
              <a:rPr lang="en-US" altLang="en-US"/>
              <a:pPr>
                <a:defRPr/>
              </a:pPr>
              <a:t>‹#›</a:t>
            </a:fld>
            <a:endParaRPr lang="en-US" altLang="en-US"/>
          </a:p>
        </p:txBody>
      </p:sp>
    </p:spTree>
    <p:extLst>
      <p:ext uri="{BB962C8B-B14F-4D97-AF65-F5344CB8AC3E}">
        <p14:creationId xmlns:p14="http://schemas.microsoft.com/office/powerpoint/2010/main" val="2124027080"/>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2" name="Rectangle 6">
            <a:extLst>
              <a:ext uri="{FF2B5EF4-FFF2-40B4-BE49-F238E27FC236}">
                <a16:creationId xmlns:a16="http://schemas.microsoft.com/office/drawing/2014/main" xmlns="" id="{AF9A3FA5-C77D-4E4C-AFAD-3AC5B142DD5E}"/>
              </a:ext>
            </a:extLst>
          </p:cNvPr>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718739FF-1625-452C-8DBB-CAAF6EC3DD6E}" type="slidenum">
              <a:rPr lang="en-US" altLang="en-US" sz="1400" smtClean="0"/>
              <a:pPr>
                <a:spcBef>
                  <a:spcPct val="0"/>
                </a:spcBef>
              </a:pPr>
              <a:t>1</a:t>
            </a:fld>
            <a:endParaRPr lang="en-US" altLang="en-US" sz="1400"/>
          </a:p>
        </p:txBody>
      </p:sp>
      <p:sp>
        <p:nvSpPr>
          <p:cNvPr id="5123" name="Text Box 1">
            <a:extLst>
              <a:ext uri="{FF2B5EF4-FFF2-40B4-BE49-F238E27FC236}">
                <a16:creationId xmlns:a16="http://schemas.microsoft.com/office/drawing/2014/main" xmlns="" id="{4F21F524-3614-4DBF-86BC-485B80378A17}"/>
              </a:ext>
            </a:extLst>
          </p:cNvPr>
          <p:cNvSpPr>
            <a:spLocks noGrp="1" noChangeArrowheads="1"/>
          </p:cNvSpPr>
          <p:nvPr>
            <p:ph type="body"/>
          </p:nvPr>
        </p:nvSpPr>
        <p:spPr>
          <a:xfrm>
            <a:off x="936625" y="4422775"/>
            <a:ext cx="5151438" cy="4189413"/>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3240" tIns="46800" rIns="93240" bIns="46800"/>
          <a:lstStyle/>
          <a:p>
            <a:pPr marL="215900" indent="-214313" eaLnBrk="1">
              <a:spcBef>
                <a:spcPct val="0"/>
              </a:spcBef>
              <a:tabLst>
                <a:tab pos="723900" algn="l"/>
                <a:tab pos="1447800" algn="l"/>
                <a:tab pos="2171700" algn="l"/>
                <a:tab pos="2895600" algn="l"/>
                <a:tab pos="3619500" algn="l"/>
                <a:tab pos="4343400" algn="l"/>
                <a:tab pos="5067300" algn="l"/>
              </a:tabLst>
            </a:pPr>
            <a:endParaRPr lang="en-US" altLang="en-US" sz="2000">
              <a:latin typeface="Arial" panose="020B0604020202020204" pitchFamily="34" charset="0"/>
              <a:ea typeface="Microsoft YaHei" panose="020B0503020204020204" pitchFamily="34" charset="-122"/>
            </a:endParaRPr>
          </a:p>
        </p:txBody>
      </p:sp>
    </p:spTree>
    <p:extLst>
      <p:ext uri="{BB962C8B-B14F-4D97-AF65-F5344CB8AC3E}">
        <p14:creationId xmlns:p14="http://schemas.microsoft.com/office/powerpoint/2010/main" val="7253333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70" name="Rectangle 6">
            <a:extLst>
              <a:ext uri="{FF2B5EF4-FFF2-40B4-BE49-F238E27FC236}">
                <a16:creationId xmlns:a16="http://schemas.microsoft.com/office/drawing/2014/main" xmlns="" id="{BCC1998F-C21C-47AD-A8B7-39867F401711}"/>
              </a:ext>
            </a:extLst>
          </p:cNvPr>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3BA1A6AC-9704-4D3D-A1F4-32BA5524DCB9}" type="slidenum">
              <a:rPr lang="en-US" altLang="en-US" sz="1400" smtClean="0"/>
              <a:pPr>
                <a:spcBef>
                  <a:spcPct val="0"/>
                </a:spcBef>
              </a:pPr>
              <a:t>2</a:t>
            </a:fld>
            <a:endParaRPr lang="en-US" altLang="en-US" sz="1400"/>
          </a:p>
        </p:txBody>
      </p:sp>
      <p:sp>
        <p:nvSpPr>
          <p:cNvPr id="7171" name="Rectangle 1">
            <a:extLst>
              <a:ext uri="{FF2B5EF4-FFF2-40B4-BE49-F238E27FC236}">
                <a16:creationId xmlns:a16="http://schemas.microsoft.com/office/drawing/2014/main" xmlns="" id="{03D7D86F-E5F8-450A-9079-19DFE0CD88A6}"/>
              </a:ext>
            </a:extLst>
          </p:cNvPr>
          <p:cNvSpPr>
            <a:spLocks noGrp="1" noRot="1" noChangeAspect="1" noChangeArrowheads="1" noTextEdit="1"/>
          </p:cNvSpPr>
          <p:nvPr>
            <p:ph type="sldImg"/>
          </p:nvPr>
        </p:nvSpPr>
        <p:spPr>
          <a:xfrm>
            <a:off x="1185863" y="708025"/>
            <a:ext cx="4656137" cy="3490913"/>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172" name="Rectangle 2">
            <a:extLst>
              <a:ext uri="{FF2B5EF4-FFF2-40B4-BE49-F238E27FC236}">
                <a16:creationId xmlns:a16="http://schemas.microsoft.com/office/drawing/2014/main" xmlns="" id="{CF4CC786-684D-44BC-A008-E5E8595D16B9}"/>
              </a:ext>
            </a:extLst>
          </p:cNvPr>
          <p:cNvSpPr>
            <a:spLocks noGrp="1" noChangeArrowheads="1"/>
          </p:cNvSpPr>
          <p:nvPr>
            <p:ph type="body" idx="1"/>
          </p:nvPr>
        </p:nvSpPr>
        <p:spPr>
          <a:xfrm>
            <a:off x="701675" y="4422775"/>
            <a:ext cx="5619750" cy="4189413"/>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1253181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8" name="Rectangle 6">
            <a:extLst>
              <a:ext uri="{FF2B5EF4-FFF2-40B4-BE49-F238E27FC236}">
                <a16:creationId xmlns:a16="http://schemas.microsoft.com/office/drawing/2014/main" xmlns="" id="{86E4334B-3B01-42E0-A1A6-51360C13D440}"/>
              </a:ext>
            </a:extLst>
          </p:cNvPr>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8E07CCBC-BC54-4F75-93B5-56CECFA35B87}" type="slidenum">
              <a:rPr lang="en-US" altLang="en-US" sz="1400" smtClean="0"/>
              <a:pPr>
                <a:spcBef>
                  <a:spcPct val="0"/>
                </a:spcBef>
              </a:pPr>
              <a:t>5</a:t>
            </a:fld>
            <a:endParaRPr lang="en-US" altLang="en-US" sz="1400"/>
          </a:p>
        </p:txBody>
      </p:sp>
      <p:sp>
        <p:nvSpPr>
          <p:cNvPr id="9219" name="Rectangle 1">
            <a:extLst>
              <a:ext uri="{FF2B5EF4-FFF2-40B4-BE49-F238E27FC236}">
                <a16:creationId xmlns:a16="http://schemas.microsoft.com/office/drawing/2014/main" xmlns="" id="{33652822-0FB1-4164-A415-4ED001D45AC4}"/>
              </a:ext>
            </a:extLst>
          </p:cNvPr>
          <p:cNvSpPr>
            <a:spLocks noGrp="1" noRot="1" noChangeAspect="1" noChangeArrowheads="1" noTextEdit="1"/>
          </p:cNvSpPr>
          <p:nvPr>
            <p:ph type="sldImg"/>
          </p:nvPr>
        </p:nvSpPr>
        <p:spPr>
          <a:xfrm>
            <a:off x="1185863" y="708025"/>
            <a:ext cx="4656137" cy="3490913"/>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9220" name="Rectangle 2">
            <a:extLst>
              <a:ext uri="{FF2B5EF4-FFF2-40B4-BE49-F238E27FC236}">
                <a16:creationId xmlns:a16="http://schemas.microsoft.com/office/drawing/2014/main" xmlns="" id="{4E886538-8EE9-4E60-A1EC-3B9A156AFE0C}"/>
              </a:ext>
            </a:extLst>
          </p:cNvPr>
          <p:cNvSpPr>
            <a:spLocks noGrp="1" noChangeArrowheads="1"/>
          </p:cNvSpPr>
          <p:nvPr>
            <p:ph type="body" idx="1"/>
          </p:nvPr>
        </p:nvSpPr>
        <p:spPr>
          <a:xfrm>
            <a:off x="701675" y="4422775"/>
            <a:ext cx="5619750" cy="4189413"/>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15152970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6" name="Rectangle 6">
            <a:extLst>
              <a:ext uri="{FF2B5EF4-FFF2-40B4-BE49-F238E27FC236}">
                <a16:creationId xmlns:a16="http://schemas.microsoft.com/office/drawing/2014/main" xmlns="" id="{FCF0F856-0FA0-448D-BAB9-FB5614C642D9}"/>
              </a:ext>
            </a:extLst>
          </p:cNvPr>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89D60E14-6B5B-4275-A24C-804BA6D6DD81}" type="slidenum">
              <a:rPr lang="en-US" altLang="en-US" sz="1400" smtClean="0"/>
              <a:pPr>
                <a:spcBef>
                  <a:spcPct val="0"/>
                </a:spcBef>
              </a:pPr>
              <a:t>6</a:t>
            </a:fld>
            <a:endParaRPr lang="en-US" altLang="en-US" sz="1400"/>
          </a:p>
        </p:txBody>
      </p:sp>
      <p:sp>
        <p:nvSpPr>
          <p:cNvPr id="11267" name="Rectangle 1">
            <a:extLst>
              <a:ext uri="{FF2B5EF4-FFF2-40B4-BE49-F238E27FC236}">
                <a16:creationId xmlns:a16="http://schemas.microsoft.com/office/drawing/2014/main" xmlns="" id="{D500793D-1499-4F45-B4E6-3CD049A28C97}"/>
              </a:ext>
            </a:extLst>
          </p:cNvPr>
          <p:cNvSpPr>
            <a:spLocks noGrp="1" noRot="1" noChangeAspect="1" noChangeArrowheads="1" noTextEdit="1"/>
          </p:cNvSpPr>
          <p:nvPr>
            <p:ph type="sldImg"/>
          </p:nvPr>
        </p:nvSpPr>
        <p:spPr>
          <a:xfrm>
            <a:off x="1185863" y="708025"/>
            <a:ext cx="4656137" cy="3490913"/>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1268" name="Rectangle 2">
            <a:extLst>
              <a:ext uri="{FF2B5EF4-FFF2-40B4-BE49-F238E27FC236}">
                <a16:creationId xmlns:a16="http://schemas.microsoft.com/office/drawing/2014/main" xmlns="" id="{FEECA20E-6670-4381-82FF-A795AB495D6F}"/>
              </a:ext>
            </a:extLst>
          </p:cNvPr>
          <p:cNvSpPr>
            <a:spLocks noGrp="1" noChangeArrowheads="1"/>
          </p:cNvSpPr>
          <p:nvPr>
            <p:ph type="body" idx="1"/>
          </p:nvPr>
        </p:nvSpPr>
        <p:spPr>
          <a:xfrm>
            <a:off x="701675" y="4422775"/>
            <a:ext cx="5619750" cy="4189413"/>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1832467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6">
            <a:extLst>
              <a:ext uri="{FF2B5EF4-FFF2-40B4-BE49-F238E27FC236}">
                <a16:creationId xmlns:a16="http://schemas.microsoft.com/office/drawing/2014/main" xmlns="" id="{81B9AEA7-8EE0-4D65-B189-434ECE046F45}"/>
              </a:ext>
            </a:extLst>
          </p:cNvPr>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A33FF158-D61A-4E61-B7A5-6ECA57AB5984}" type="slidenum">
              <a:rPr lang="en-US" altLang="en-US" sz="1400" smtClean="0"/>
              <a:pPr>
                <a:spcBef>
                  <a:spcPct val="0"/>
                </a:spcBef>
              </a:pPr>
              <a:t>7</a:t>
            </a:fld>
            <a:endParaRPr lang="en-US" altLang="en-US" sz="1400"/>
          </a:p>
        </p:txBody>
      </p:sp>
      <p:sp>
        <p:nvSpPr>
          <p:cNvPr id="13315" name="Rectangle 1">
            <a:extLst>
              <a:ext uri="{FF2B5EF4-FFF2-40B4-BE49-F238E27FC236}">
                <a16:creationId xmlns:a16="http://schemas.microsoft.com/office/drawing/2014/main" xmlns="" id="{2D1A2263-09BF-4126-94EB-12DAC346808F}"/>
              </a:ext>
            </a:extLst>
          </p:cNvPr>
          <p:cNvSpPr>
            <a:spLocks noGrp="1" noRot="1" noChangeAspect="1" noChangeArrowheads="1" noTextEdit="1"/>
          </p:cNvSpPr>
          <p:nvPr>
            <p:ph type="sldImg"/>
          </p:nvPr>
        </p:nvSpPr>
        <p:spPr>
          <a:xfrm>
            <a:off x="1185863" y="708025"/>
            <a:ext cx="4656137" cy="3490913"/>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3316" name="Rectangle 2">
            <a:extLst>
              <a:ext uri="{FF2B5EF4-FFF2-40B4-BE49-F238E27FC236}">
                <a16:creationId xmlns:a16="http://schemas.microsoft.com/office/drawing/2014/main" xmlns="" id="{2E25BD97-2FED-41BB-969F-46C5AD069130}"/>
              </a:ext>
            </a:extLst>
          </p:cNvPr>
          <p:cNvSpPr>
            <a:spLocks noGrp="1" noChangeArrowheads="1"/>
          </p:cNvSpPr>
          <p:nvPr>
            <p:ph type="body" idx="1"/>
          </p:nvPr>
        </p:nvSpPr>
        <p:spPr>
          <a:xfrm>
            <a:off x="701675" y="4422775"/>
            <a:ext cx="5619750" cy="4189413"/>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10732807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2" name="Rectangle 6">
            <a:extLst>
              <a:ext uri="{FF2B5EF4-FFF2-40B4-BE49-F238E27FC236}">
                <a16:creationId xmlns:a16="http://schemas.microsoft.com/office/drawing/2014/main" xmlns="" id="{0E4EFA66-D77F-45B1-B4E5-E66917A102C1}"/>
              </a:ext>
            </a:extLst>
          </p:cNvPr>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2593101B-7D0C-48E6-81F5-34E3AAA463BA}" type="slidenum">
              <a:rPr lang="en-US" altLang="en-US" sz="1400" smtClean="0"/>
              <a:pPr>
                <a:spcBef>
                  <a:spcPct val="0"/>
                </a:spcBef>
              </a:pPr>
              <a:t>8</a:t>
            </a:fld>
            <a:endParaRPr lang="en-US" altLang="en-US" sz="1400"/>
          </a:p>
        </p:txBody>
      </p:sp>
      <p:sp>
        <p:nvSpPr>
          <p:cNvPr id="15363" name="Rectangle 1">
            <a:extLst>
              <a:ext uri="{FF2B5EF4-FFF2-40B4-BE49-F238E27FC236}">
                <a16:creationId xmlns:a16="http://schemas.microsoft.com/office/drawing/2014/main" xmlns="" id="{D29B784C-54B5-4483-AFCB-287A8E6A336F}"/>
              </a:ext>
            </a:extLst>
          </p:cNvPr>
          <p:cNvSpPr>
            <a:spLocks noGrp="1" noRot="1" noChangeAspect="1" noChangeArrowheads="1" noTextEdit="1"/>
          </p:cNvSpPr>
          <p:nvPr>
            <p:ph type="sldImg"/>
          </p:nvPr>
        </p:nvSpPr>
        <p:spPr>
          <a:xfrm>
            <a:off x="1185863" y="708025"/>
            <a:ext cx="4656137" cy="3490913"/>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5364" name="Rectangle 2">
            <a:extLst>
              <a:ext uri="{FF2B5EF4-FFF2-40B4-BE49-F238E27FC236}">
                <a16:creationId xmlns:a16="http://schemas.microsoft.com/office/drawing/2014/main" xmlns="" id="{49F9696D-6344-40D4-BCC8-735A067C1F81}"/>
              </a:ext>
            </a:extLst>
          </p:cNvPr>
          <p:cNvSpPr>
            <a:spLocks noGrp="1" noChangeArrowheads="1"/>
          </p:cNvSpPr>
          <p:nvPr>
            <p:ph type="body" idx="1"/>
          </p:nvPr>
        </p:nvSpPr>
        <p:spPr>
          <a:xfrm>
            <a:off x="701675" y="4422775"/>
            <a:ext cx="5619750" cy="4189413"/>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7261676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10" name="Rectangle 6">
            <a:extLst>
              <a:ext uri="{FF2B5EF4-FFF2-40B4-BE49-F238E27FC236}">
                <a16:creationId xmlns:a16="http://schemas.microsoft.com/office/drawing/2014/main" xmlns="" id="{BB92E1F2-3F7A-489B-9038-A764BC5AF4E6}"/>
              </a:ext>
            </a:extLst>
          </p:cNvPr>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2054E0D4-58BF-4E6F-812E-BFE1DE9EAF90}" type="slidenum">
              <a:rPr lang="en-US" altLang="en-US" sz="1400" smtClean="0"/>
              <a:pPr>
                <a:spcBef>
                  <a:spcPct val="0"/>
                </a:spcBef>
              </a:pPr>
              <a:t>9</a:t>
            </a:fld>
            <a:endParaRPr lang="en-US" altLang="en-US" sz="1400"/>
          </a:p>
        </p:txBody>
      </p:sp>
      <p:sp>
        <p:nvSpPr>
          <p:cNvPr id="17411" name="Rectangle 1">
            <a:extLst>
              <a:ext uri="{FF2B5EF4-FFF2-40B4-BE49-F238E27FC236}">
                <a16:creationId xmlns:a16="http://schemas.microsoft.com/office/drawing/2014/main" xmlns="" id="{B42E1773-1BA0-4826-ADEA-2A944E4FE9D0}"/>
              </a:ext>
            </a:extLst>
          </p:cNvPr>
          <p:cNvSpPr>
            <a:spLocks noGrp="1" noRot="1" noChangeAspect="1" noChangeArrowheads="1" noTextEdit="1"/>
          </p:cNvSpPr>
          <p:nvPr>
            <p:ph type="sldImg"/>
          </p:nvPr>
        </p:nvSpPr>
        <p:spPr>
          <a:xfrm>
            <a:off x="1185863" y="708025"/>
            <a:ext cx="4656137" cy="3490913"/>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7412" name="Rectangle 2">
            <a:extLst>
              <a:ext uri="{FF2B5EF4-FFF2-40B4-BE49-F238E27FC236}">
                <a16:creationId xmlns:a16="http://schemas.microsoft.com/office/drawing/2014/main" xmlns="" id="{C69BE3D5-3584-4AAD-A06F-C330F7BE1DF5}"/>
              </a:ext>
            </a:extLst>
          </p:cNvPr>
          <p:cNvSpPr>
            <a:spLocks noGrp="1" noChangeArrowheads="1"/>
          </p:cNvSpPr>
          <p:nvPr>
            <p:ph type="body" idx="1"/>
          </p:nvPr>
        </p:nvSpPr>
        <p:spPr>
          <a:xfrm>
            <a:off x="701675" y="4422775"/>
            <a:ext cx="5619750" cy="4189413"/>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2332388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8" name="Rectangle 6">
            <a:extLst>
              <a:ext uri="{FF2B5EF4-FFF2-40B4-BE49-F238E27FC236}">
                <a16:creationId xmlns:a16="http://schemas.microsoft.com/office/drawing/2014/main" xmlns="" id="{1AFAE579-1E06-4F3B-930E-30993E71F7A2}"/>
              </a:ext>
            </a:extLst>
          </p:cNvPr>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6BD32157-1874-4A1D-9EED-C12B0F377772}" type="slidenum">
              <a:rPr lang="en-US" altLang="en-US" sz="1400" smtClean="0"/>
              <a:pPr>
                <a:spcBef>
                  <a:spcPct val="0"/>
                </a:spcBef>
              </a:pPr>
              <a:t>10</a:t>
            </a:fld>
            <a:endParaRPr lang="en-US" altLang="en-US" sz="1400"/>
          </a:p>
        </p:txBody>
      </p:sp>
      <p:sp>
        <p:nvSpPr>
          <p:cNvPr id="19459" name="Rectangle 1">
            <a:extLst>
              <a:ext uri="{FF2B5EF4-FFF2-40B4-BE49-F238E27FC236}">
                <a16:creationId xmlns:a16="http://schemas.microsoft.com/office/drawing/2014/main" xmlns="" id="{4490D882-FB7F-4478-BDC2-A1A15D234D7E}"/>
              </a:ext>
            </a:extLst>
          </p:cNvPr>
          <p:cNvSpPr>
            <a:spLocks noGrp="1" noRot="1" noChangeAspect="1" noChangeArrowheads="1" noTextEdit="1"/>
          </p:cNvSpPr>
          <p:nvPr>
            <p:ph type="sldImg"/>
          </p:nvPr>
        </p:nvSpPr>
        <p:spPr>
          <a:xfrm>
            <a:off x="1185863" y="708025"/>
            <a:ext cx="4656137" cy="3490913"/>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460" name="Rectangle 2">
            <a:extLst>
              <a:ext uri="{FF2B5EF4-FFF2-40B4-BE49-F238E27FC236}">
                <a16:creationId xmlns:a16="http://schemas.microsoft.com/office/drawing/2014/main" xmlns="" id="{D95894B3-F911-4E0E-881A-0EBBC7EE90DF}"/>
              </a:ext>
            </a:extLst>
          </p:cNvPr>
          <p:cNvSpPr>
            <a:spLocks noGrp="1" noChangeArrowheads="1"/>
          </p:cNvSpPr>
          <p:nvPr>
            <p:ph type="body" idx="1"/>
          </p:nvPr>
        </p:nvSpPr>
        <p:spPr>
          <a:xfrm>
            <a:off x="701675" y="4422775"/>
            <a:ext cx="5619750" cy="4189413"/>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11136494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Rectangle 6">
            <a:extLst>
              <a:ext uri="{FF2B5EF4-FFF2-40B4-BE49-F238E27FC236}">
                <a16:creationId xmlns:a16="http://schemas.microsoft.com/office/drawing/2014/main" xmlns="" id="{CE1B9A20-B1BD-4BB2-B8FE-B01EDCA5B825}"/>
              </a:ext>
            </a:extLst>
          </p:cNvPr>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4D3868C0-E085-474B-AF48-C9B7D0460B39}" type="slidenum">
              <a:rPr lang="en-US" altLang="en-US" sz="1400" smtClean="0"/>
              <a:pPr>
                <a:spcBef>
                  <a:spcPct val="0"/>
                </a:spcBef>
              </a:pPr>
              <a:t>11</a:t>
            </a:fld>
            <a:endParaRPr lang="en-US" altLang="en-US" sz="1400"/>
          </a:p>
        </p:txBody>
      </p:sp>
      <p:sp>
        <p:nvSpPr>
          <p:cNvPr id="33795" name="Rectangle 1">
            <a:extLst>
              <a:ext uri="{FF2B5EF4-FFF2-40B4-BE49-F238E27FC236}">
                <a16:creationId xmlns:a16="http://schemas.microsoft.com/office/drawing/2014/main" xmlns="" id="{88431692-015E-4074-B610-F5F2FC624E32}"/>
              </a:ext>
            </a:extLst>
          </p:cNvPr>
          <p:cNvSpPr>
            <a:spLocks noGrp="1" noRot="1" noChangeAspect="1" noChangeArrowheads="1" noTextEdit="1"/>
          </p:cNvSpPr>
          <p:nvPr>
            <p:ph type="sldImg"/>
          </p:nvPr>
        </p:nvSpPr>
        <p:spPr>
          <a:xfrm>
            <a:off x="1185863" y="708025"/>
            <a:ext cx="4656137" cy="3490913"/>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3796" name="Rectangle 2">
            <a:extLst>
              <a:ext uri="{FF2B5EF4-FFF2-40B4-BE49-F238E27FC236}">
                <a16:creationId xmlns:a16="http://schemas.microsoft.com/office/drawing/2014/main" xmlns="" id="{209FC255-DF8E-4449-A843-CFD6D256FD8B}"/>
              </a:ext>
            </a:extLst>
          </p:cNvPr>
          <p:cNvSpPr>
            <a:spLocks noGrp="1" noChangeArrowheads="1"/>
          </p:cNvSpPr>
          <p:nvPr>
            <p:ph type="body" idx="1"/>
          </p:nvPr>
        </p:nvSpPr>
        <p:spPr>
          <a:xfrm>
            <a:off x="701675" y="4422775"/>
            <a:ext cx="5619750" cy="4189413"/>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36279326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6" name="Rectangle 6">
            <a:extLst>
              <a:ext uri="{FF2B5EF4-FFF2-40B4-BE49-F238E27FC236}">
                <a16:creationId xmlns:a16="http://schemas.microsoft.com/office/drawing/2014/main" xmlns="" id="{CEDBCC6D-4F31-48C1-A3BF-0E337835E0AC}"/>
              </a:ext>
            </a:extLst>
          </p:cNvPr>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323E37DA-888E-47A5-BCE0-40BB6960B793}" type="slidenum">
              <a:rPr lang="en-US" altLang="en-US" sz="1400" smtClean="0"/>
              <a:pPr>
                <a:spcBef>
                  <a:spcPct val="0"/>
                </a:spcBef>
              </a:pPr>
              <a:t>12</a:t>
            </a:fld>
            <a:endParaRPr lang="en-US" altLang="en-US" sz="1400"/>
          </a:p>
        </p:txBody>
      </p:sp>
      <p:sp>
        <p:nvSpPr>
          <p:cNvPr id="21507" name="Rectangle 1">
            <a:extLst>
              <a:ext uri="{FF2B5EF4-FFF2-40B4-BE49-F238E27FC236}">
                <a16:creationId xmlns:a16="http://schemas.microsoft.com/office/drawing/2014/main" xmlns="" id="{B92113E8-EAA1-426E-B89F-EE04DC0ED436}"/>
              </a:ext>
            </a:extLst>
          </p:cNvPr>
          <p:cNvSpPr>
            <a:spLocks noGrp="1" noRot="1" noChangeAspect="1" noChangeArrowheads="1" noTextEdit="1"/>
          </p:cNvSpPr>
          <p:nvPr>
            <p:ph type="sldImg"/>
          </p:nvPr>
        </p:nvSpPr>
        <p:spPr>
          <a:xfrm>
            <a:off x="1185863" y="708025"/>
            <a:ext cx="4656137" cy="3490913"/>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1508" name="Rectangle 2">
            <a:extLst>
              <a:ext uri="{FF2B5EF4-FFF2-40B4-BE49-F238E27FC236}">
                <a16:creationId xmlns:a16="http://schemas.microsoft.com/office/drawing/2014/main" xmlns="" id="{10114D65-C327-4F2E-80BB-A28BEC9ECF8B}"/>
              </a:ext>
            </a:extLst>
          </p:cNvPr>
          <p:cNvSpPr>
            <a:spLocks noGrp="1" noChangeArrowheads="1"/>
          </p:cNvSpPr>
          <p:nvPr>
            <p:ph type="body" idx="1"/>
          </p:nvPr>
        </p:nvSpPr>
        <p:spPr>
          <a:xfrm>
            <a:off x="701675" y="4422775"/>
            <a:ext cx="5619750" cy="4189413"/>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15935207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6">
            <a:extLst>
              <a:ext uri="{FF2B5EF4-FFF2-40B4-BE49-F238E27FC236}">
                <a16:creationId xmlns:a16="http://schemas.microsoft.com/office/drawing/2014/main" xmlns="" id="{E5D0209E-3AB2-48E8-A5F3-14D4E59DEEF1}"/>
              </a:ext>
            </a:extLst>
          </p:cNvPr>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8862AC60-C232-40F5-83C5-4E245C5B6D66}" type="slidenum">
              <a:rPr lang="en-US" altLang="en-US" sz="1400" smtClean="0"/>
              <a:pPr>
                <a:spcBef>
                  <a:spcPct val="0"/>
                </a:spcBef>
              </a:pPr>
              <a:t>14</a:t>
            </a:fld>
            <a:endParaRPr lang="en-US" altLang="en-US" sz="1400"/>
          </a:p>
        </p:txBody>
      </p:sp>
      <p:sp>
        <p:nvSpPr>
          <p:cNvPr id="23555" name="Rectangle 1">
            <a:extLst>
              <a:ext uri="{FF2B5EF4-FFF2-40B4-BE49-F238E27FC236}">
                <a16:creationId xmlns:a16="http://schemas.microsoft.com/office/drawing/2014/main" xmlns="" id="{DA43ECF3-C443-4EE6-9F06-2947457179B6}"/>
              </a:ext>
            </a:extLst>
          </p:cNvPr>
          <p:cNvSpPr>
            <a:spLocks noGrp="1" noRot="1" noChangeAspect="1" noChangeArrowheads="1" noTextEdit="1"/>
          </p:cNvSpPr>
          <p:nvPr>
            <p:ph type="sldImg"/>
          </p:nvPr>
        </p:nvSpPr>
        <p:spPr>
          <a:xfrm>
            <a:off x="1185863" y="708025"/>
            <a:ext cx="4656137" cy="3490913"/>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3556" name="Rectangle 2">
            <a:extLst>
              <a:ext uri="{FF2B5EF4-FFF2-40B4-BE49-F238E27FC236}">
                <a16:creationId xmlns:a16="http://schemas.microsoft.com/office/drawing/2014/main" xmlns="" id="{BBC78B08-ABFA-4C54-9272-C629BBFF0825}"/>
              </a:ext>
            </a:extLst>
          </p:cNvPr>
          <p:cNvSpPr>
            <a:spLocks noGrp="1" noChangeArrowheads="1"/>
          </p:cNvSpPr>
          <p:nvPr>
            <p:ph type="body" idx="1"/>
          </p:nvPr>
        </p:nvSpPr>
        <p:spPr>
          <a:xfrm>
            <a:off x="701675" y="4422775"/>
            <a:ext cx="5619750" cy="4189413"/>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458013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6">
            <a:extLst>
              <a:ext uri="{FF2B5EF4-FFF2-40B4-BE49-F238E27FC236}">
                <a16:creationId xmlns:a16="http://schemas.microsoft.com/office/drawing/2014/main" xmlns="" id="{7237F065-58A2-4AA0-9489-0337592F96B0}"/>
              </a:ext>
            </a:extLst>
          </p:cNvPr>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49D2CAA7-E70C-4B19-A6A5-2DFF4924FE48}" type="slidenum">
              <a:rPr lang="en-US" altLang="en-US" sz="1400" smtClean="0"/>
              <a:pPr>
                <a:spcBef>
                  <a:spcPct val="0"/>
                </a:spcBef>
              </a:pPr>
              <a:t>15</a:t>
            </a:fld>
            <a:endParaRPr lang="en-US" altLang="en-US" sz="1400"/>
          </a:p>
        </p:txBody>
      </p:sp>
      <p:sp>
        <p:nvSpPr>
          <p:cNvPr id="29699" name="Rectangle 1">
            <a:extLst>
              <a:ext uri="{FF2B5EF4-FFF2-40B4-BE49-F238E27FC236}">
                <a16:creationId xmlns:a16="http://schemas.microsoft.com/office/drawing/2014/main" xmlns="" id="{9F2AF3E4-2511-4C8A-A7B7-292770EEB82B}"/>
              </a:ext>
            </a:extLst>
          </p:cNvPr>
          <p:cNvSpPr>
            <a:spLocks noGrp="1" noRot="1" noChangeAspect="1" noChangeArrowheads="1" noTextEdit="1"/>
          </p:cNvSpPr>
          <p:nvPr>
            <p:ph type="sldImg"/>
          </p:nvPr>
        </p:nvSpPr>
        <p:spPr>
          <a:xfrm>
            <a:off x="1185863" y="708025"/>
            <a:ext cx="4656137" cy="3490913"/>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9700" name="Rectangle 2">
            <a:extLst>
              <a:ext uri="{FF2B5EF4-FFF2-40B4-BE49-F238E27FC236}">
                <a16:creationId xmlns:a16="http://schemas.microsoft.com/office/drawing/2014/main" xmlns="" id="{83D37A63-2667-47F4-AD9B-7F3D89462E7A}"/>
              </a:ext>
            </a:extLst>
          </p:cNvPr>
          <p:cNvSpPr>
            <a:spLocks noGrp="1" noChangeArrowheads="1"/>
          </p:cNvSpPr>
          <p:nvPr>
            <p:ph type="body" idx="1"/>
          </p:nvPr>
        </p:nvSpPr>
        <p:spPr>
          <a:xfrm>
            <a:off x="701675" y="4422775"/>
            <a:ext cx="5619750" cy="4189413"/>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8847273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6">
            <a:extLst>
              <a:ext uri="{FF2B5EF4-FFF2-40B4-BE49-F238E27FC236}">
                <a16:creationId xmlns:a16="http://schemas.microsoft.com/office/drawing/2014/main" xmlns="" id="{721B20E4-3C09-42BA-8EB4-025FE410505C}"/>
              </a:ext>
            </a:extLst>
          </p:cNvPr>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8841E7E4-93BA-4373-A957-A4D5D1F5A51C}" type="slidenum">
              <a:rPr lang="en-US" altLang="en-US" sz="1400" smtClean="0"/>
              <a:pPr>
                <a:spcBef>
                  <a:spcPct val="0"/>
                </a:spcBef>
              </a:pPr>
              <a:t>16</a:t>
            </a:fld>
            <a:endParaRPr lang="en-US" altLang="en-US" sz="1400"/>
          </a:p>
        </p:txBody>
      </p:sp>
      <p:sp>
        <p:nvSpPr>
          <p:cNvPr id="31747" name="Rectangle 1">
            <a:extLst>
              <a:ext uri="{FF2B5EF4-FFF2-40B4-BE49-F238E27FC236}">
                <a16:creationId xmlns:a16="http://schemas.microsoft.com/office/drawing/2014/main" xmlns="" id="{EE716E02-9620-441F-9A4E-44DEB00D4E7C}"/>
              </a:ext>
            </a:extLst>
          </p:cNvPr>
          <p:cNvSpPr>
            <a:spLocks noGrp="1" noRot="1" noChangeAspect="1" noChangeArrowheads="1" noTextEdit="1"/>
          </p:cNvSpPr>
          <p:nvPr>
            <p:ph type="sldImg"/>
          </p:nvPr>
        </p:nvSpPr>
        <p:spPr>
          <a:xfrm>
            <a:off x="1185863" y="708025"/>
            <a:ext cx="4656137" cy="3490913"/>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1748" name="Rectangle 2">
            <a:extLst>
              <a:ext uri="{FF2B5EF4-FFF2-40B4-BE49-F238E27FC236}">
                <a16:creationId xmlns:a16="http://schemas.microsoft.com/office/drawing/2014/main" xmlns="" id="{BA48562B-8A7B-4FDC-88B7-B0D59D89C1B0}"/>
              </a:ext>
            </a:extLst>
          </p:cNvPr>
          <p:cNvSpPr>
            <a:spLocks noGrp="1" noChangeArrowheads="1"/>
          </p:cNvSpPr>
          <p:nvPr>
            <p:ph type="body" idx="1"/>
          </p:nvPr>
        </p:nvSpPr>
        <p:spPr>
          <a:xfrm>
            <a:off x="701675" y="4422775"/>
            <a:ext cx="5619750" cy="4189413"/>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26649223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6">
            <a:extLst>
              <a:ext uri="{FF2B5EF4-FFF2-40B4-BE49-F238E27FC236}">
                <a16:creationId xmlns:a16="http://schemas.microsoft.com/office/drawing/2014/main" xmlns="" id="{944875E7-2C99-429E-BA56-FB7D3AABFC3E}"/>
              </a:ext>
            </a:extLst>
          </p:cNvPr>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BCD28205-2E19-4734-A605-3759B795E804}" type="slidenum">
              <a:rPr lang="en-US" altLang="en-US" sz="1400" smtClean="0"/>
              <a:pPr>
                <a:spcBef>
                  <a:spcPct val="0"/>
                </a:spcBef>
              </a:pPr>
              <a:t>22</a:t>
            </a:fld>
            <a:endParaRPr lang="en-US" altLang="en-US" sz="1400"/>
          </a:p>
        </p:txBody>
      </p:sp>
      <p:sp>
        <p:nvSpPr>
          <p:cNvPr id="35843" name="Rectangle 1">
            <a:extLst>
              <a:ext uri="{FF2B5EF4-FFF2-40B4-BE49-F238E27FC236}">
                <a16:creationId xmlns:a16="http://schemas.microsoft.com/office/drawing/2014/main" xmlns="" id="{D5561CC2-FAA4-4B2E-B496-90B77CA7B35A}"/>
              </a:ext>
            </a:extLst>
          </p:cNvPr>
          <p:cNvSpPr>
            <a:spLocks noGrp="1" noRot="1" noChangeAspect="1" noChangeArrowheads="1" noTextEdit="1"/>
          </p:cNvSpPr>
          <p:nvPr>
            <p:ph type="sldImg"/>
          </p:nvPr>
        </p:nvSpPr>
        <p:spPr>
          <a:xfrm>
            <a:off x="1185863" y="708025"/>
            <a:ext cx="4656137" cy="3490913"/>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5844" name="Rectangle 2">
            <a:extLst>
              <a:ext uri="{FF2B5EF4-FFF2-40B4-BE49-F238E27FC236}">
                <a16:creationId xmlns:a16="http://schemas.microsoft.com/office/drawing/2014/main" xmlns="" id="{0E3EA779-8D51-4FAE-9788-959994730D6A}"/>
              </a:ext>
            </a:extLst>
          </p:cNvPr>
          <p:cNvSpPr>
            <a:spLocks noGrp="1" noChangeArrowheads="1"/>
          </p:cNvSpPr>
          <p:nvPr>
            <p:ph type="body" idx="1"/>
          </p:nvPr>
        </p:nvSpPr>
        <p:spPr>
          <a:xfrm>
            <a:off x="701675" y="4422775"/>
            <a:ext cx="5619750" cy="4189413"/>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11835226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6">
            <a:extLst>
              <a:ext uri="{FF2B5EF4-FFF2-40B4-BE49-F238E27FC236}">
                <a16:creationId xmlns:a16="http://schemas.microsoft.com/office/drawing/2014/main" xmlns="" id="{A4E83FCC-A59C-485E-8901-7FD5D22CD9C9}"/>
              </a:ext>
            </a:extLst>
          </p:cNvPr>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2ED01794-0540-4DD5-92C6-91FBF48D180C}" type="slidenum">
              <a:rPr lang="en-US" altLang="en-US" sz="1400" smtClean="0"/>
              <a:pPr>
                <a:spcBef>
                  <a:spcPct val="0"/>
                </a:spcBef>
              </a:pPr>
              <a:t>23</a:t>
            </a:fld>
            <a:endParaRPr lang="en-US" altLang="en-US" sz="1400"/>
          </a:p>
        </p:txBody>
      </p:sp>
      <p:sp>
        <p:nvSpPr>
          <p:cNvPr id="37891" name="Rectangle 1">
            <a:extLst>
              <a:ext uri="{FF2B5EF4-FFF2-40B4-BE49-F238E27FC236}">
                <a16:creationId xmlns:a16="http://schemas.microsoft.com/office/drawing/2014/main" xmlns="" id="{B4061631-7583-401A-B28B-F5A1A27CCFC3}"/>
              </a:ext>
            </a:extLst>
          </p:cNvPr>
          <p:cNvSpPr>
            <a:spLocks noGrp="1" noRot="1" noChangeAspect="1" noChangeArrowheads="1" noTextEdit="1"/>
          </p:cNvSpPr>
          <p:nvPr>
            <p:ph type="sldImg"/>
          </p:nvPr>
        </p:nvSpPr>
        <p:spPr>
          <a:xfrm>
            <a:off x="1185863" y="708025"/>
            <a:ext cx="4656137" cy="3490913"/>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7892" name="Rectangle 2">
            <a:extLst>
              <a:ext uri="{FF2B5EF4-FFF2-40B4-BE49-F238E27FC236}">
                <a16:creationId xmlns:a16="http://schemas.microsoft.com/office/drawing/2014/main" xmlns="" id="{604684B9-FE4E-4742-99D6-FDD9DE299909}"/>
              </a:ext>
            </a:extLst>
          </p:cNvPr>
          <p:cNvSpPr>
            <a:spLocks noGrp="1" noChangeArrowheads="1"/>
          </p:cNvSpPr>
          <p:nvPr>
            <p:ph type="body" idx="1"/>
          </p:nvPr>
        </p:nvSpPr>
        <p:spPr>
          <a:xfrm>
            <a:off x="701675" y="4422775"/>
            <a:ext cx="5619750" cy="4189413"/>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28967927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938" name="Rectangle 6">
            <a:extLst>
              <a:ext uri="{FF2B5EF4-FFF2-40B4-BE49-F238E27FC236}">
                <a16:creationId xmlns:a16="http://schemas.microsoft.com/office/drawing/2014/main" xmlns="" id="{9A73E3B8-4B6E-44B0-A325-C878A5704649}"/>
              </a:ext>
            </a:extLst>
          </p:cNvPr>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794C7C1D-5EA8-419A-8DA7-B6D88D1C03B9}" type="slidenum">
              <a:rPr lang="en-US" altLang="en-US" sz="1400" smtClean="0"/>
              <a:pPr>
                <a:spcBef>
                  <a:spcPct val="0"/>
                </a:spcBef>
              </a:pPr>
              <a:t>24</a:t>
            </a:fld>
            <a:endParaRPr lang="en-US" altLang="en-US" sz="1400"/>
          </a:p>
        </p:txBody>
      </p:sp>
      <p:sp>
        <p:nvSpPr>
          <p:cNvPr id="39939" name="Text Box 1">
            <a:extLst>
              <a:ext uri="{FF2B5EF4-FFF2-40B4-BE49-F238E27FC236}">
                <a16:creationId xmlns:a16="http://schemas.microsoft.com/office/drawing/2014/main" xmlns="" id="{4B0381E6-A40D-424C-97B4-A7F315B97D9A}"/>
              </a:ext>
            </a:extLst>
          </p:cNvPr>
          <p:cNvSpPr>
            <a:spLocks noGrp="1" noChangeArrowheads="1"/>
          </p:cNvSpPr>
          <p:nvPr>
            <p:ph type="body"/>
          </p:nvPr>
        </p:nvSpPr>
        <p:spPr>
          <a:xfrm>
            <a:off x="936625" y="4422775"/>
            <a:ext cx="5151438" cy="4189413"/>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3240" tIns="46800" rIns="93240" bIns="46800"/>
          <a:lstStyle/>
          <a:p>
            <a:pPr marL="215900" indent="-214313" eaLnBrk="1">
              <a:spcBef>
                <a:spcPct val="0"/>
              </a:spcBef>
              <a:tabLst>
                <a:tab pos="723900" algn="l"/>
                <a:tab pos="1447800" algn="l"/>
                <a:tab pos="2171700" algn="l"/>
                <a:tab pos="2895600" algn="l"/>
                <a:tab pos="3619500" algn="l"/>
                <a:tab pos="4343400" algn="l"/>
                <a:tab pos="5067300" algn="l"/>
              </a:tabLst>
            </a:pPr>
            <a:r>
              <a:rPr lang="en-US" altLang="en-US" sz="1800">
                <a:latin typeface="Calibri" panose="020F0502020204030204" pitchFamily="34" charset="0"/>
                <a:ea typeface="Calibri" panose="020F0502020204030204" pitchFamily="34" charset="0"/>
                <a:cs typeface="Calibri" panose="020F0502020204030204" pitchFamily="34" charset="0"/>
              </a:rPr>
              <a:t>Cover Slide Option 1</a:t>
            </a:r>
          </a:p>
        </p:txBody>
      </p:sp>
    </p:spTree>
    <p:extLst>
      <p:ext uri="{BB962C8B-B14F-4D97-AF65-F5344CB8AC3E}">
        <p14:creationId xmlns:p14="http://schemas.microsoft.com/office/powerpoint/2010/main" val="3572236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8763369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428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extLst>
      <p:ext uri="{BB962C8B-B14F-4D97-AF65-F5344CB8AC3E}">
        <p14:creationId xmlns:p14="http://schemas.microsoft.com/office/powerpoint/2010/main" val="21954205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4963"/>
            <a:ext cx="4037013" cy="39751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6613" y="1604963"/>
            <a:ext cx="4038600" cy="39751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61890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021244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7949033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997808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2551479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6976017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89493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3050"/>
            <a:ext cx="2055813" cy="530701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3050"/>
            <a:ext cx="6019800" cy="530701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136405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635904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049202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extLst>
      <p:ext uri="{BB962C8B-B14F-4D97-AF65-F5344CB8AC3E}">
        <p14:creationId xmlns:p14="http://schemas.microsoft.com/office/powerpoint/2010/main" val="24997151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4963"/>
            <a:ext cx="4037013" cy="39751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6613" y="1604963"/>
            <a:ext cx="4038600" cy="39751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244053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15023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0023875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82263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9891035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3728359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41535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3050"/>
            <a:ext cx="2055813" cy="530701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3050"/>
            <a:ext cx="6019800" cy="530701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579867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Line 1">
            <a:extLst>
              <a:ext uri="{FF2B5EF4-FFF2-40B4-BE49-F238E27FC236}">
                <a16:creationId xmlns:a16="http://schemas.microsoft.com/office/drawing/2014/main" xmlns="" id="{FD05CE21-E8D3-4A8B-816F-C4F42503BB19}"/>
              </a:ext>
            </a:extLst>
          </p:cNvPr>
          <p:cNvSpPr>
            <a:spLocks noChangeShapeType="1"/>
          </p:cNvSpPr>
          <p:nvPr/>
        </p:nvSpPr>
        <p:spPr bwMode="auto">
          <a:xfrm flipV="1">
            <a:off x="8435975" y="6278563"/>
            <a:ext cx="1588" cy="298450"/>
          </a:xfrm>
          <a:prstGeom prst="line">
            <a:avLst/>
          </a:prstGeom>
          <a:noFill/>
          <a:ln w="6480">
            <a:solidFill>
              <a:srgbClr val="3465A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p>
        </p:txBody>
      </p:sp>
      <p:pic>
        <p:nvPicPr>
          <p:cNvPr id="1027" name="Picture 2">
            <a:extLst>
              <a:ext uri="{FF2B5EF4-FFF2-40B4-BE49-F238E27FC236}">
                <a16:creationId xmlns:a16="http://schemas.microsoft.com/office/drawing/2014/main" xmlns="" id="{B62E9F02-5AA8-4F1C-A7AB-BEC0C6B3592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80375" y="6281738"/>
            <a:ext cx="252413" cy="2921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28" name="Line 3">
            <a:extLst>
              <a:ext uri="{FF2B5EF4-FFF2-40B4-BE49-F238E27FC236}">
                <a16:creationId xmlns:a16="http://schemas.microsoft.com/office/drawing/2014/main" xmlns="" id="{0C32688B-CC95-408B-8F7C-6F717300E82D}"/>
              </a:ext>
            </a:extLst>
          </p:cNvPr>
          <p:cNvSpPr>
            <a:spLocks noChangeShapeType="1"/>
          </p:cNvSpPr>
          <p:nvPr/>
        </p:nvSpPr>
        <p:spPr bwMode="auto">
          <a:xfrm>
            <a:off x="322263" y="709613"/>
            <a:ext cx="8447087" cy="1587"/>
          </a:xfrm>
          <a:prstGeom prst="line">
            <a:avLst/>
          </a:prstGeom>
          <a:noFill/>
          <a:ln w="3240">
            <a:solidFill>
              <a:srgbClr val="BFBFB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p>
        </p:txBody>
      </p:sp>
      <p:sp>
        <p:nvSpPr>
          <p:cNvPr id="1029" name="Rectangle 4">
            <a:extLst>
              <a:ext uri="{FF2B5EF4-FFF2-40B4-BE49-F238E27FC236}">
                <a16:creationId xmlns:a16="http://schemas.microsoft.com/office/drawing/2014/main" xmlns="" id="{30CD76DD-42A1-48E1-BF2D-EE37BCF5FF96}"/>
              </a:ext>
            </a:extLst>
          </p:cNvPr>
          <p:cNvSpPr>
            <a:spLocks noGrp="1" noChangeArrowheads="1"/>
          </p:cNvSpPr>
          <p:nvPr>
            <p:ph type="title"/>
          </p:nvPr>
        </p:nvSpPr>
        <p:spPr bwMode="auto">
          <a:xfrm>
            <a:off x="457200" y="273050"/>
            <a:ext cx="8228013"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en-GB" altLang="en-US"/>
              <a:t>Click to edit the title text format</a:t>
            </a:r>
          </a:p>
        </p:txBody>
      </p:sp>
      <p:sp>
        <p:nvSpPr>
          <p:cNvPr id="1030" name="Rectangle 5">
            <a:extLst>
              <a:ext uri="{FF2B5EF4-FFF2-40B4-BE49-F238E27FC236}">
                <a16:creationId xmlns:a16="http://schemas.microsoft.com/office/drawing/2014/main" xmlns="" id="{0C369D52-1149-4AF1-B266-46C6E1FE589E}"/>
              </a:ext>
            </a:extLst>
          </p:cNvPr>
          <p:cNvSpPr>
            <a:spLocks noGrp="1" noChangeArrowheads="1"/>
          </p:cNvSpPr>
          <p:nvPr>
            <p:ph type="body" idx="1"/>
          </p:nvPr>
        </p:nvSpPr>
        <p:spPr bwMode="auto">
          <a:xfrm>
            <a:off x="457200" y="1604963"/>
            <a:ext cx="8228013" cy="3975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GB" altLang="en-US"/>
              <a:t>Click to edit the outline text format</a:t>
            </a:r>
          </a:p>
          <a:p>
            <a:pPr lvl="1"/>
            <a:r>
              <a:rPr lang="en-GB" altLang="en-US"/>
              <a:t>Second Outline Level</a:t>
            </a:r>
          </a:p>
          <a:p>
            <a:pPr lvl="2"/>
            <a:r>
              <a:rPr lang="en-GB" altLang="en-US"/>
              <a:t>Third Outline Level</a:t>
            </a:r>
          </a:p>
          <a:p>
            <a:pPr lvl="3"/>
            <a:r>
              <a:rPr lang="en-GB" altLang="en-US"/>
              <a:t>Fourth Outline Level</a:t>
            </a:r>
          </a:p>
          <a:p>
            <a:pPr lvl="4"/>
            <a:r>
              <a:rPr lang="en-GB" altLang="en-US"/>
              <a:t>Fifth Outline Level</a:t>
            </a:r>
          </a:p>
          <a:p>
            <a:pPr lvl="4"/>
            <a:r>
              <a:rPr lang="en-GB" altLang="en-US"/>
              <a:t>Sixth Outline Level</a:t>
            </a:r>
          </a:p>
          <a:p>
            <a:pPr lvl="4"/>
            <a:r>
              <a:rPr lang="en-GB" altLang="en-US"/>
              <a:t>Seventh Outline Level</a:t>
            </a:r>
          </a:p>
          <a:p>
            <a:pPr lvl="4"/>
            <a:r>
              <a:rPr lang="en-GB" altLang="en-US"/>
              <a:t>Eighth Outline Level</a:t>
            </a:r>
          </a:p>
          <a:p>
            <a:pPr lvl="4"/>
            <a:r>
              <a:rPr lang="en-GB" altLang="en-US"/>
              <a:t>Ninth Outline Level</a:t>
            </a: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ctr" defTabSz="457200"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kern="1200">
          <a:solidFill>
            <a:srgbClr val="000000"/>
          </a:solidFill>
          <a:latin typeface="+mj-lt"/>
          <a:ea typeface="+mj-ea"/>
          <a:cs typeface="+mj-cs"/>
        </a:defRPr>
      </a:lvl1pPr>
      <a:lvl2pPr algn="ctr" defTabSz="457200"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Microsoft YaHei" panose="020B0503020204020204" pitchFamily="34" charset="-122"/>
        </a:defRPr>
      </a:lvl2pPr>
      <a:lvl3pPr algn="ctr" defTabSz="457200"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Microsoft YaHei" panose="020B0503020204020204" pitchFamily="34" charset="-122"/>
        </a:defRPr>
      </a:lvl3pPr>
      <a:lvl4pPr algn="ctr" defTabSz="457200"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Microsoft YaHei" panose="020B0503020204020204" pitchFamily="34" charset="-122"/>
        </a:defRPr>
      </a:lvl4pPr>
      <a:lvl5pPr algn="ctr" defTabSz="457200"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Microsoft YaHei" panose="020B0503020204020204" pitchFamily="34" charset="-122"/>
        </a:defRPr>
      </a:lvl5pPr>
      <a:lvl6pPr marL="2514600" indent="-228600" algn="ctr" defTabSz="457200"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Microsoft YaHei" panose="020B0503020204020204" pitchFamily="34" charset="-122"/>
        </a:defRPr>
      </a:lvl6pPr>
      <a:lvl7pPr marL="2971800" indent="-228600" algn="ctr" defTabSz="457200"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Microsoft YaHei" panose="020B0503020204020204" pitchFamily="34" charset="-122"/>
        </a:defRPr>
      </a:lvl7pPr>
      <a:lvl8pPr marL="3429000" indent="-228600" algn="ctr" defTabSz="457200"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Microsoft YaHei" panose="020B0503020204020204" pitchFamily="34" charset="-122"/>
        </a:defRPr>
      </a:lvl8pPr>
      <a:lvl9pPr marL="3886200" indent="-228600" algn="ctr" defTabSz="457200"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Microsoft YaHei" panose="020B0503020204020204" pitchFamily="34" charset="-122"/>
        </a:defRPr>
      </a:lvl9pPr>
    </p:titleStyle>
    <p:bodyStyle>
      <a:lvl1pPr marL="342900" indent="-342900" algn="l" defTabSz="457200" rtl="0" eaLnBrk="0" fontAlgn="base" hangingPunct="0">
        <a:lnSpc>
          <a:spcPct val="93000"/>
        </a:lnSpc>
        <a:spcBef>
          <a:spcPct val="0"/>
        </a:spcBef>
        <a:spcAft>
          <a:spcPts val="1425"/>
        </a:spcAft>
        <a:buClr>
          <a:srgbClr val="000000"/>
        </a:buClr>
        <a:buSzPct val="100000"/>
        <a:buFont typeface="Times New Roman" panose="02020603050405020304" pitchFamily="18" charset="0"/>
        <a:defRPr sz="3200" kern="1200">
          <a:solidFill>
            <a:srgbClr val="000000"/>
          </a:solidFill>
          <a:latin typeface="+mn-lt"/>
          <a:ea typeface="+mn-ea"/>
          <a:cs typeface="+mn-cs"/>
        </a:defRPr>
      </a:lvl1pPr>
      <a:lvl2pPr marL="742950" indent="-285750" algn="l" defTabSz="457200" rtl="0" eaLnBrk="0" fontAlgn="base" hangingPunct="0">
        <a:lnSpc>
          <a:spcPct val="93000"/>
        </a:lnSpc>
        <a:spcBef>
          <a:spcPct val="0"/>
        </a:spcBef>
        <a:spcAft>
          <a:spcPts val="1138"/>
        </a:spcAft>
        <a:buClr>
          <a:srgbClr val="000000"/>
        </a:buClr>
        <a:buSzPct val="100000"/>
        <a:buFont typeface="Times New Roman" panose="02020603050405020304" pitchFamily="18" charset="0"/>
        <a:defRPr sz="2800" kern="1200">
          <a:solidFill>
            <a:srgbClr val="000000"/>
          </a:solidFill>
          <a:latin typeface="+mn-lt"/>
          <a:ea typeface="+mn-ea"/>
          <a:cs typeface="+mn-cs"/>
        </a:defRPr>
      </a:lvl2pPr>
      <a:lvl3pPr marL="1143000" indent="-228600" algn="l" defTabSz="457200" rtl="0" eaLnBrk="0" fontAlgn="base" hangingPunct="0">
        <a:lnSpc>
          <a:spcPct val="93000"/>
        </a:lnSpc>
        <a:spcBef>
          <a:spcPct val="0"/>
        </a:spcBef>
        <a:spcAft>
          <a:spcPts val="850"/>
        </a:spcAft>
        <a:buClr>
          <a:srgbClr val="000000"/>
        </a:buClr>
        <a:buSzPct val="100000"/>
        <a:buFont typeface="Times New Roman" panose="02020603050405020304" pitchFamily="18" charset="0"/>
        <a:defRPr sz="2400" kern="1200">
          <a:solidFill>
            <a:srgbClr val="000000"/>
          </a:solidFill>
          <a:latin typeface="+mn-lt"/>
          <a:ea typeface="+mn-ea"/>
          <a:cs typeface="+mn-cs"/>
        </a:defRPr>
      </a:lvl3pPr>
      <a:lvl4pPr marL="1600200" indent="-228600" algn="l" defTabSz="457200" rtl="0" eaLnBrk="0" fontAlgn="base" hangingPunct="0">
        <a:lnSpc>
          <a:spcPct val="93000"/>
        </a:lnSpc>
        <a:spcBef>
          <a:spcPct val="0"/>
        </a:spcBef>
        <a:spcAft>
          <a:spcPts val="575"/>
        </a:spcAft>
        <a:buClr>
          <a:srgbClr val="000000"/>
        </a:buClr>
        <a:buSzPct val="100000"/>
        <a:buFont typeface="Times New Roman" panose="02020603050405020304" pitchFamily="18" charset="0"/>
        <a:defRPr sz="2000" kern="1200">
          <a:solidFill>
            <a:srgbClr val="000000"/>
          </a:solidFill>
          <a:latin typeface="+mn-lt"/>
          <a:ea typeface="+mn-ea"/>
          <a:cs typeface="+mn-cs"/>
        </a:defRPr>
      </a:lvl4pPr>
      <a:lvl5pPr marL="2057400" indent="-228600" algn="l" defTabSz="457200" rtl="0" eaLnBrk="0" fontAlgn="base" hangingPunct="0">
        <a:lnSpc>
          <a:spcPct val="93000"/>
        </a:lnSpc>
        <a:spcBef>
          <a:spcPct val="0"/>
        </a:spcBef>
        <a:spcAft>
          <a:spcPts val="288"/>
        </a:spcAft>
        <a:buClr>
          <a:srgbClr val="000000"/>
        </a:buClr>
        <a:buSzPct val="100000"/>
        <a:buFont typeface="Times New Roman" panose="02020603050405020304" pitchFamily="18"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Line 1">
            <a:extLst>
              <a:ext uri="{FF2B5EF4-FFF2-40B4-BE49-F238E27FC236}">
                <a16:creationId xmlns:a16="http://schemas.microsoft.com/office/drawing/2014/main" xmlns="" id="{A331E2B5-02A6-4E22-8574-AA0938F97CBF}"/>
              </a:ext>
            </a:extLst>
          </p:cNvPr>
          <p:cNvSpPr>
            <a:spLocks noChangeShapeType="1"/>
          </p:cNvSpPr>
          <p:nvPr/>
        </p:nvSpPr>
        <p:spPr bwMode="auto">
          <a:xfrm flipV="1">
            <a:off x="8435975" y="6278563"/>
            <a:ext cx="1588" cy="298450"/>
          </a:xfrm>
          <a:prstGeom prst="line">
            <a:avLst/>
          </a:prstGeom>
          <a:noFill/>
          <a:ln w="6480">
            <a:solidFill>
              <a:srgbClr val="3465A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p>
        </p:txBody>
      </p:sp>
      <p:pic>
        <p:nvPicPr>
          <p:cNvPr id="2051" name="Picture 2">
            <a:extLst>
              <a:ext uri="{FF2B5EF4-FFF2-40B4-BE49-F238E27FC236}">
                <a16:creationId xmlns:a16="http://schemas.microsoft.com/office/drawing/2014/main" xmlns="" id="{17AEC035-5758-4210-9008-AF24DC5F9372}"/>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80375" y="6281738"/>
            <a:ext cx="252413" cy="2921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52" name="Line 3">
            <a:extLst>
              <a:ext uri="{FF2B5EF4-FFF2-40B4-BE49-F238E27FC236}">
                <a16:creationId xmlns:a16="http://schemas.microsoft.com/office/drawing/2014/main" xmlns="" id="{B65CDC67-DC12-4750-9B19-C3BB65543413}"/>
              </a:ext>
            </a:extLst>
          </p:cNvPr>
          <p:cNvSpPr>
            <a:spLocks noChangeShapeType="1"/>
          </p:cNvSpPr>
          <p:nvPr/>
        </p:nvSpPr>
        <p:spPr bwMode="auto">
          <a:xfrm>
            <a:off x="322263" y="709613"/>
            <a:ext cx="8447087" cy="1587"/>
          </a:xfrm>
          <a:prstGeom prst="line">
            <a:avLst/>
          </a:prstGeom>
          <a:noFill/>
          <a:ln w="3240">
            <a:solidFill>
              <a:srgbClr val="BFBFB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p>
        </p:txBody>
      </p:sp>
      <p:sp>
        <p:nvSpPr>
          <p:cNvPr id="2053" name="Line 4">
            <a:extLst>
              <a:ext uri="{FF2B5EF4-FFF2-40B4-BE49-F238E27FC236}">
                <a16:creationId xmlns:a16="http://schemas.microsoft.com/office/drawing/2014/main" xmlns="" id="{73122D31-2928-48D1-8540-7BBE2D73CA04}"/>
              </a:ext>
            </a:extLst>
          </p:cNvPr>
          <p:cNvSpPr>
            <a:spLocks noChangeShapeType="1"/>
          </p:cNvSpPr>
          <p:nvPr/>
        </p:nvSpPr>
        <p:spPr bwMode="auto">
          <a:xfrm flipV="1">
            <a:off x="8435975" y="6278563"/>
            <a:ext cx="1588" cy="298450"/>
          </a:xfrm>
          <a:prstGeom prst="line">
            <a:avLst/>
          </a:prstGeom>
          <a:noFill/>
          <a:ln w="6480">
            <a:solidFill>
              <a:srgbClr val="3465A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p>
        </p:txBody>
      </p:sp>
      <p:pic>
        <p:nvPicPr>
          <p:cNvPr id="2054" name="Picture 5">
            <a:extLst>
              <a:ext uri="{FF2B5EF4-FFF2-40B4-BE49-F238E27FC236}">
                <a16:creationId xmlns:a16="http://schemas.microsoft.com/office/drawing/2014/main" xmlns="" id="{B8F556D5-9497-4098-85E1-8D35584C91FF}"/>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80375" y="6281738"/>
            <a:ext cx="252413" cy="2921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55" name="Line 6">
            <a:extLst>
              <a:ext uri="{FF2B5EF4-FFF2-40B4-BE49-F238E27FC236}">
                <a16:creationId xmlns:a16="http://schemas.microsoft.com/office/drawing/2014/main" xmlns="" id="{3BF2142C-1B47-4B09-8799-819505B96610}"/>
              </a:ext>
            </a:extLst>
          </p:cNvPr>
          <p:cNvSpPr>
            <a:spLocks noChangeShapeType="1"/>
          </p:cNvSpPr>
          <p:nvPr/>
        </p:nvSpPr>
        <p:spPr bwMode="auto">
          <a:xfrm>
            <a:off x="322263" y="709613"/>
            <a:ext cx="8447087" cy="1587"/>
          </a:xfrm>
          <a:prstGeom prst="line">
            <a:avLst/>
          </a:prstGeom>
          <a:noFill/>
          <a:ln w="3240">
            <a:solidFill>
              <a:srgbClr val="BFBFB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p>
        </p:txBody>
      </p:sp>
      <p:sp>
        <p:nvSpPr>
          <p:cNvPr id="2056" name="Rectangle 7">
            <a:extLst>
              <a:ext uri="{FF2B5EF4-FFF2-40B4-BE49-F238E27FC236}">
                <a16:creationId xmlns:a16="http://schemas.microsoft.com/office/drawing/2014/main" xmlns="" id="{AFECC821-1EBB-4568-A0B4-AB58C87AAA5C}"/>
              </a:ext>
            </a:extLst>
          </p:cNvPr>
          <p:cNvSpPr>
            <a:spLocks noGrp="1" noChangeArrowheads="1"/>
          </p:cNvSpPr>
          <p:nvPr>
            <p:ph type="title"/>
          </p:nvPr>
        </p:nvSpPr>
        <p:spPr bwMode="auto">
          <a:xfrm>
            <a:off x="457200" y="273050"/>
            <a:ext cx="8228013"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en-GB" altLang="en-US"/>
              <a:t>Click to edit the title text format</a:t>
            </a:r>
          </a:p>
        </p:txBody>
      </p:sp>
      <p:sp>
        <p:nvSpPr>
          <p:cNvPr id="2057" name="Rectangle 8">
            <a:extLst>
              <a:ext uri="{FF2B5EF4-FFF2-40B4-BE49-F238E27FC236}">
                <a16:creationId xmlns:a16="http://schemas.microsoft.com/office/drawing/2014/main" xmlns="" id="{F3538A6D-6A91-4CDA-B803-552EA4C57B99}"/>
              </a:ext>
            </a:extLst>
          </p:cNvPr>
          <p:cNvSpPr>
            <a:spLocks noGrp="1" noChangeArrowheads="1"/>
          </p:cNvSpPr>
          <p:nvPr>
            <p:ph type="body" idx="1"/>
          </p:nvPr>
        </p:nvSpPr>
        <p:spPr bwMode="auto">
          <a:xfrm>
            <a:off x="457200" y="1604963"/>
            <a:ext cx="8228013" cy="3975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GB" altLang="en-US"/>
              <a:t>Click to edit the outline text format</a:t>
            </a:r>
          </a:p>
          <a:p>
            <a:pPr lvl="1"/>
            <a:r>
              <a:rPr lang="en-GB" altLang="en-US"/>
              <a:t>Second Outline Level</a:t>
            </a:r>
          </a:p>
          <a:p>
            <a:pPr lvl="2"/>
            <a:r>
              <a:rPr lang="en-GB" altLang="en-US"/>
              <a:t>Third Outline Level</a:t>
            </a:r>
          </a:p>
          <a:p>
            <a:pPr lvl="3"/>
            <a:r>
              <a:rPr lang="en-GB" altLang="en-US"/>
              <a:t>Fourth Outline Level</a:t>
            </a:r>
          </a:p>
          <a:p>
            <a:pPr lvl="4"/>
            <a:r>
              <a:rPr lang="en-GB" altLang="en-US"/>
              <a:t>Fifth Outline Level</a:t>
            </a:r>
          </a:p>
          <a:p>
            <a:pPr lvl="4"/>
            <a:r>
              <a:rPr lang="en-GB" altLang="en-US"/>
              <a:t>Sixth Outline Level</a:t>
            </a:r>
          </a:p>
          <a:p>
            <a:pPr lvl="4"/>
            <a:r>
              <a:rPr lang="en-GB" altLang="en-US"/>
              <a:t>Seventh Outline Level</a:t>
            </a:r>
          </a:p>
          <a:p>
            <a:pPr lvl="4"/>
            <a:r>
              <a:rPr lang="en-GB" altLang="en-US"/>
              <a:t>Eighth Outline Level</a:t>
            </a:r>
          </a:p>
          <a:p>
            <a:pPr lvl="4"/>
            <a:r>
              <a:rPr lang="en-GB" altLang="en-US"/>
              <a:t>Ninth Outline Level</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57200"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kern="1200">
          <a:solidFill>
            <a:srgbClr val="000000"/>
          </a:solidFill>
          <a:latin typeface="+mj-lt"/>
          <a:ea typeface="+mj-ea"/>
          <a:cs typeface="+mj-cs"/>
        </a:defRPr>
      </a:lvl1pPr>
      <a:lvl2pPr algn="ctr" defTabSz="457200"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Microsoft YaHei" panose="020B0503020204020204" pitchFamily="34" charset="-122"/>
        </a:defRPr>
      </a:lvl2pPr>
      <a:lvl3pPr algn="ctr" defTabSz="457200"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Microsoft YaHei" panose="020B0503020204020204" pitchFamily="34" charset="-122"/>
        </a:defRPr>
      </a:lvl3pPr>
      <a:lvl4pPr algn="ctr" defTabSz="457200"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Microsoft YaHei" panose="020B0503020204020204" pitchFamily="34" charset="-122"/>
        </a:defRPr>
      </a:lvl4pPr>
      <a:lvl5pPr algn="ctr" defTabSz="457200"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Microsoft YaHei" panose="020B0503020204020204" pitchFamily="34" charset="-122"/>
        </a:defRPr>
      </a:lvl5pPr>
      <a:lvl6pPr marL="2514600" indent="-228600" algn="ctr" defTabSz="457200"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Microsoft YaHei" panose="020B0503020204020204" pitchFamily="34" charset="-122"/>
        </a:defRPr>
      </a:lvl6pPr>
      <a:lvl7pPr marL="2971800" indent="-228600" algn="ctr" defTabSz="457200"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Microsoft YaHei" panose="020B0503020204020204" pitchFamily="34" charset="-122"/>
        </a:defRPr>
      </a:lvl7pPr>
      <a:lvl8pPr marL="3429000" indent="-228600" algn="ctr" defTabSz="457200"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Microsoft YaHei" panose="020B0503020204020204" pitchFamily="34" charset="-122"/>
        </a:defRPr>
      </a:lvl8pPr>
      <a:lvl9pPr marL="3886200" indent="-228600" algn="ctr" defTabSz="457200"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Microsoft YaHei" panose="020B0503020204020204" pitchFamily="34" charset="-122"/>
        </a:defRPr>
      </a:lvl9pPr>
    </p:titleStyle>
    <p:bodyStyle>
      <a:lvl1pPr marL="342900" indent="-342900" algn="l" defTabSz="457200" rtl="0" eaLnBrk="0" fontAlgn="base" hangingPunct="0">
        <a:lnSpc>
          <a:spcPct val="93000"/>
        </a:lnSpc>
        <a:spcBef>
          <a:spcPct val="0"/>
        </a:spcBef>
        <a:spcAft>
          <a:spcPts val="1425"/>
        </a:spcAft>
        <a:buClr>
          <a:srgbClr val="000000"/>
        </a:buClr>
        <a:buSzPct val="100000"/>
        <a:buFont typeface="Times New Roman" panose="02020603050405020304" pitchFamily="18" charset="0"/>
        <a:defRPr sz="3200" kern="1200">
          <a:solidFill>
            <a:srgbClr val="000000"/>
          </a:solidFill>
          <a:latin typeface="+mn-lt"/>
          <a:ea typeface="+mn-ea"/>
          <a:cs typeface="+mn-cs"/>
        </a:defRPr>
      </a:lvl1pPr>
      <a:lvl2pPr marL="742950" indent="-285750" algn="l" defTabSz="457200" rtl="0" eaLnBrk="0" fontAlgn="base" hangingPunct="0">
        <a:lnSpc>
          <a:spcPct val="93000"/>
        </a:lnSpc>
        <a:spcBef>
          <a:spcPct val="0"/>
        </a:spcBef>
        <a:spcAft>
          <a:spcPts val="1138"/>
        </a:spcAft>
        <a:buClr>
          <a:srgbClr val="000000"/>
        </a:buClr>
        <a:buSzPct val="100000"/>
        <a:buFont typeface="Times New Roman" panose="02020603050405020304" pitchFamily="18" charset="0"/>
        <a:defRPr sz="2800" kern="1200">
          <a:solidFill>
            <a:srgbClr val="000000"/>
          </a:solidFill>
          <a:latin typeface="+mn-lt"/>
          <a:ea typeface="+mn-ea"/>
          <a:cs typeface="+mn-cs"/>
        </a:defRPr>
      </a:lvl2pPr>
      <a:lvl3pPr marL="1143000" indent="-228600" algn="l" defTabSz="457200" rtl="0" eaLnBrk="0" fontAlgn="base" hangingPunct="0">
        <a:lnSpc>
          <a:spcPct val="93000"/>
        </a:lnSpc>
        <a:spcBef>
          <a:spcPct val="0"/>
        </a:spcBef>
        <a:spcAft>
          <a:spcPts val="850"/>
        </a:spcAft>
        <a:buClr>
          <a:srgbClr val="000000"/>
        </a:buClr>
        <a:buSzPct val="100000"/>
        <a:buFont typeface="Times New Roman" panose="02020603050405020304" pitchFamily="18" charset="0"/>
        <a:defRPr sz="2400" kern="1200">
          <a:solidFill>
            <a:srgbClr val="000000"/>
          </a:solidFill>
          <a:latin typeface="+mn-lt"/>
          <a:ea typeface="+mn-ea"/>
          <a:cs typeface="+mn-cs"/>
        </a:defRPr>
      </a:lvl3pPr>
      <a:lvl4pPr marL="1600200" indent="-228600" algn="l" defTabSz="457200" rtl="0" eaLnBrk="0" fontAlgn="base" hangingPunct="0">
        <a:lnSpc>
          <a:spcPct val="93000"/>
        </a:lnSpc>
        <a:spcBef>
          <a:spcPct val="0"/>
        </a:spcBef>
        <a:spcAft>
          <a:spcPts val="575"/>
        </a:spcAft>
        <a:buClr>
          <a:srgbClr val="000000"/>
        </a:buClr>
        <a:buSzPct val="100000"/>
        <a:buFont typeface="Times New Roman" panose="02020603050405020304" pitchFamily="18" charset="0"/>
        <a:defRPr sz="2000" kern="1200">
          <a:solidFill>
            <a:srgbClr val="000000"/>
          </a:solidFill>
          <a:latin typeface="+mn-lt"/>
          <a:ea typeface="+mn-ea"/>
          <a:cs typeface="+mn-cs"/>
        </a:defRPr>
      </a:lvl4pPr>
      <a:lvl5pPr marL="2057400" indent="-228600" algn="l" defTabSz="457200" rtl="0" eaLnBrk="0" fontAlgn="base" hangingPunct="0">
        <a:lnSpc>
          <a:spcPct val="93000"/>
        </a:lnSpc>
        <a:spcBef>
          <a:spcPct val="0"/>
        </a:spcBef>
        <a:spcAft>
          <a:spcPts val="288"/>
        </a:spcAft>
        <a:buClr>
          <a:srgbClr val="000000"/>
        </a:buClr>
        <a:buSzPct val="100000"/>
        <a:buFont typeface="Times New Roman" panose="02020603050405020304" pitchFamily="18"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hyperlink" Target="https://www.youtube.com/watch?v=qjxxYoL7nSU" TargetMode="Externa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jpg"/><Relationship Id="rId5" Type="http://schemas.openxmlformats.org/officeDocument/2006/relationships/image" Target="../media/image5.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13.xml"/><Relationship Id="rId5" Type="http://schemas.openxmlformats.org/officeDocument/2006/relationships/image" Target="../media/image6.jp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8.png"/><Relationship Id="rId1" Type="http://schemas.openxmlformats.org/officeDocument/2006/relationships/slideLayout" Target="../slideLayouts/slideLayout13.xml"/><Relationship Id="rId5" Type="http://schemas.openxmlformats.org/officeDocument/2006/relationships/image" Target="../media/image6.jp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6.jpg"/><Relationship Id="rId5" Type="http://schemas.openxmlformats.org/officeDocument/2006/relationships/image" Target="../media/image5.png"/><Relationship Id="rId4" Type="http://schemas.microsoft.com/office/2007/relationships/hdphoto" Target="../media/hdphoto4.wdp"/></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6.jpg"/><Relationship Id="rId5" Type="http://schemas.openxmlformats.org/officeDocument/2006/relationships/image" Target="../media/image5.png"/><Relationship Id="rId4" Type="http://schemas.microsoft.com/office/2007/relationships/hdphoto" Target="../media/hdphoto5.wdp"/></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6.jpg"/><Relationship Id="rId5" Type="http://schemas.openxmlformats.org/officeDocument/2006/relationships/image" Target="../media/image5.png"/><Relationship Id="rId4" Type="http://schemas.microsoft.com/office/2007/relationships/hdphoto" Target="../media/hdphoto6.wdp"/></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7.JP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hyperlink" Target="https://www.nytimes.com/2018/09/24/sports/ironman-triathlon-tenby-wales.html?fbclid=IwAR2cYoLCUWMnq2WmT6mJklVuEVWOEIJi1U_mIRSBeQD7uqwU4AEB5RUNNuA" TargetMode="External"/><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6.jpg"/><Relationship Id="rId5" Type="http://schemas.openxmlformats.org/officeDocument/2006/relationships/image" Target="../media/image5.png"/><Relationship Id="rId4" Type="http://schemas.microsoft.com/office/2007/relationships/hdphoto" Target="../media/hdphoto7.wdp"/></Relationships>
</file>

<file path=ppt/slides/_rels/slide13.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9.png"/><Relationship Id="rId1" Type="http://schemas.openxmlformats.org/officeDocument/2006/relationships/slideLayout" Target="../slideLayouts/slideLayout13.xml"/><Relationship Id="rId5" Type="http://schemas.openxmlformats.org/officeDocument/2006/relationships/image" Target="../media/image6.jp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6.jpg"/><Relationship Id="rId5" Type="http://schemas.openxmlformats.org/officeDocument/2006/relationships/image" Target="../media/image5.png"/><Relationship Id="rId4" Type="http://schemas.microsoft.com/office/2007/relationships/hdphoto" Target="../media/hdphoto9.wdp"/></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6.jpg"/><Relationship Id="rId5" Type="http://schemas.openxmlformats.org/officeDocument/2006/relationships/image" Target="../media/image5.png"/><Relationship Id="rId4" Type="http://schemas.microsoft.com/office/2007/relationships/hdphoto" Target="../media/hdphoto10.wdp"/></Relationships>
</file>

<file path=ppt/slides/_rels/slide1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23.png"/><Relationship Id="rId7" Type="http://schemas.openxmlformats.org/officeDocument/2006/relationships/hyperlink" Target="https://www.facebook.com/IRONMANtri/videos/554067478356268/" TargetMode="External"/><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6.jpg"/><Relationship Id="rId5" Type="http://schemas.openxmlformats.org/officeDocument/2006/relationships/image" Target="../media/image5.png"/><Relationship Id="rId4" Type="http://schemas.microsoft.com/office/2007/relationships/hdphoto" Target="../media/hdphoto11.wdp"/><Relationship Id="rId9"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microsoft.com/office/2007/relationships/hdphoto" Target="../media/hdphoto12.wdp"/><Relationship Id="rId7" Type="http://schemas.openxmlformats.org/officeDocument/2006/relationships/image" Target="../media/image6.jpg"/><Relationship Id="rId2" Type="http://schemas.openxmlformats.org/officeDocument/2006/relationships/image" Target="../media/image26.png"/><Relationship Id="rId1" Type="http://schemas.openxmlformats.org/officeDocument/2006/relationships/slideLayout" Target="../slideLayouts/slideLayout1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29.png"/><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31.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32.png"/><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34.png"/><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hyperlink" Target="https://irondrive-my.sharepoint.com/:p:/g/personal/declan_byrne_ironman_com/ERRgskCGMkVOouOVZwRsJXoBDS2uqJhFnG_cUzdjGdzmiw?e=2Vvlw3"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6.jpg"/><Relationship Id="rId5" Type="http://schemas.openxmlformats.org/officeDocument/2006/relationships/image" Target="../media/image5.png"/><Relationship Id="rId4" Type="http://schemas.microsoft.com/office/2007/relationships/hdphoto" Target="../media/hdphoto17.wdp"/></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hyperlink" Target="mailto:uk@ironman.com" TargetMode="External"/><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hyperlink" Target="&#8226;%09https:/ironmanforms.wufoo.com/forms/ironman-internship-application-2020/" TargetMode="External"/><Relationship Id="rId5" Type="http://schemas.openxmlformats.org/officeDocument/2006/relationships/image" Target="../media/image5.png"/><Relationship Id="rId4" Type="http://schemas.microsoft.com/office/2007/relationships/hdphoto" Target="../media/hdphoto18.wdp"/></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
            <a:extLst>
              <a:ext uri="{FF2B5EF4-FFF2-40B4-BE49-F238E27FC236}">
                <a16:creationId xmlns:a16="http://schemas.microsoft.com/office/drawing/2014/main" xmlns="" id="{D57577F5-9996-4A7C-B3C1-12DF085BC204}"/>
              </a:ext>
            </a:extLst>
          </p:cNvPr>
          <p:cNvSpPr>
            <a:spLocks noChangeArrowheads="1"/>
          </p:cNvSpPr>
          <p:nvPr/>
        </p:nvSpPr>
        <p:spPr bwMode="auto">
          <a:xfrm>
            <a:off x="8520113" y="6318250"/>
            <a:ext cx="252412" cy="242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tIns="45000" rIns="45720" bIns="45000" anchor="ctr"/>
          <a:lstStyle/>
          <a:p>
            <a:pPr eaLnBrk="1">
              <a:buClr>
                <a:srgbClr val="000000"/>
              </a:buClr>
              <a:buSzPct val="100000"/>
              <a:buFont typeface="Times New Roman" panose="02020603050405020304" pitchFamily="18" charset="0"/>
              <a:buNone/>
            </a:pPr>
            <a:fld id="{E94609A0-427F-48DD-BDB5-EA25C4F461DF}" type="slidenum">
              <a:rPr lang="en-US" altLang="en-US" sz="1100">
                <a:solidFill>
                  <a:srgbClr val="000000"/>
                </a:solidFill>
                <a:latin typeface="Calibri" panose="020F0502020204030204" pitchFamily="34" charset="0"/>
              </a:rPr>
              <a:pPr eaLnBrk="1">
                <a:buClr>
                  <a:srgbClr val="000000"/>
                </a:buClr>
                <a:buSzPct val="100000"/>
                <a:buFont typeface="Times New Roman" panose="02020603050405020304" pitchFamily="18" charset="0"/>
                <a:buNone/>
              </a:pPr>
              <a:t>1</a:t>
            </a:fld>
            <a:endParaRPr lang="en-US" altLang="en-US" sz="1100">
              <a:solidFill>
                <a:srgbClr val="000000"/>
              </a:solidFill>
              <a:latin typeface="Calibri" panose="020F0502020204030204" pitchFamily="34" charset="0"/>
            </a:endParaRPr>
          </a:p>
        </p:txBody>
      </p:sp>
      <p:pic>
        <p:nvPicPr>
          <p:cNvPr id="4099" name="Picture 2">
            <a:extLst>
              <a:ext uri="{FF2B5EF4-FFF2-40B4-BE49-F238E27FC236}">
                <a16:creationId xmlns:a16="http://schemas.microsoft.com/office/drawing/2014/main" xmlns="" id="{9031ABD3-8854-4755-902F-80C491AC21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113"/>
            <a:ext cx="9175750" cy="686911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100" name="Picture 3">
            <a:extLst>
              <a:ext uri="{FF2B5EF4-FFF2-40B4-BE49-F238E27FC236}">
                <a16:creationId xmlns:a16="http://schemas.microsoft.com/office/drawing/2014/main" xmlns="" id="{0A0E4CC2-B9BA-46E0-86BC-1D7B2B1B6D3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7913" y="2433638"/>
            <a:ext cx="4457700" cy="11112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101" name="Rectangle 4">
            <a:extLst>
              <a:ext uri="{FF2B5EF4-FFF2-40B4-BE49-F238E27FC236}">
                <a16:creationId xmlns:a16="http://schemas.microsoft.com/office/drawing/2014/main" xmlns="" id="{CA908A2C-9F74-4DD1-97D2-3A85D000F7CB}"/>
              </a:ext>
            </a:extLst>
          </p:cNvPr>
          <p:cNvSpPr>
            <a:spLocks noChangeArrowheads="1"/>
          </p:cNvSpPr>
          <p:nvPr/>
        </p:nvSpPr>
        <p:spPr bwMode="auto">
          <a:xfrm>
            <a:off x="3859213" y="3708400"/>
            <a:ext cx="1385887" cy="2746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lnSpc>
                <a:spcPct val="93000"/>
              </a:lnSpc>
              <a:spcAft>
                <a:spcPts val="1425"/>
              </a:spcAft>
              <a:buClr>
                <a:srgbClr val="000000"/>
              </a:buClr>
              <a:buSzPct val="100000"/>
              <a:buFont typeface="Times New Roman" panose="02020603050405020304" pitchFamily="18" charset="0"/>
              <a:tabLst>
                <a:tab pos="723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tabLst>
                <a:tab pos="723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tabLst>
                <a:tab pos="723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tabLst>
                <a:tab pos="723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tabLst>
                <a:tab pos="723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00000"/>
              </a:lnSpc>
              <a:spcAft>
                <a:spcPct val="0"/>
              </a:spcAft>
            </a:pPr>
            <a:r>
              <a:rPr lang="en-US" altLang="en-US" sz="1800" i="1" dirty="0">
                <a:solidFill>
                  <a:srgbClr val="FFFFFF"/>
                </a:solidFill>
              </a:rPr>
              <a:t>Since 1978</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sharpenSoften amount="-50000"/>
                    </a14:imgEffect>
                    <a14:imgEffect>
                      <a14:brightnessContrast bright="-40000"/>
                    </a14:imgEffect>
                  </a14:imgLayer>
                </a14:imgProps>
              </a:ext>
            </a:extLst>
          </a:blip>
          <a:srcRect/>
          <a:stretch>
            <a:fillRect l="-19000" r="-19000"/>
          </a:stretch>
        </a:blipFill>
        <a:effectLst/>
      </p:bgPr>
    </p:bg>
    <p:spTree>
      <p:nvGrpSpPr>
        <p:cNvPr id="1" name=""/>
        <p:cNvGrpSpPr/>
        <p:nvPr/>
      </p:nvGrpSpPr>
      <p:grpSpPr>
        <a:xfrm>
          <a:off x="0" y="0"/>
          <a:ext cx="0" cy="0"/>
          <a:chOff x="0" y="0"/>
          <a:chExt cx="0" cy="0"/>
        </a:xfrm>
      </p:grpSpPr>
      <p:sp>
        <p:nvSpPr>
          <p:cNvPr id="6146" name="Rectangle 1">
            <a:extLst>
              <a:ext uri="{FF2B5EF4-FFF2-40B4-BE49-F238E27FC236}">
                <a16:creationId xmlns:a16="http://schemas.microsoft.com/office/drawing/2014/main" xmlns="" id="{AF51FF2C-C123-42CD-8674-1F4DC3DB1399}"/>
              </a:ext>
            </a:extLst>
          </p:cNvPr>
          <p:cNvSpPr>
            <a:spLocks noChangeArrowheads="1"/>
          </p:cNvSpPr>
          <p:nvPr/>
        </p:nvSpPr>
        <p:spPr bwMode="auto">
          <a:xfrm>
            <a:off x="8540750" y="6329363"/>
            <a:ext cx="252413" cy="242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tIns="45000" rIns="45720" bIns="45000" anchor="ctr"/>
          <a:lstStyle/>
          <a:p>
            <a:pPr eaLnBrk="1">
              <a:buClr>
                <a:srgbClr val="000000"/>
              </a:buClr>
              <a:buSzPct val="100000"/>
              <a:buFont typeface="Times New Roman" panose="02020603050405020304" pitchFamily="18" charset="0"/>
              <a:buNone/>
            </a:pPr>
            <a:fld id="{F05F4B98-9C28-42B6-ABEE-DAC1A435E178}" type="slidenum">
              <a:rPr lang="en-US" altLang="en-US" sz="1100">
                <a:solidFill>
                  <a:srgbClr val="FFFFFF"/>
                </a:solidFill>
                <a:latin typeface="Calibri" panose="020F0502020204030204" pitchFamily="34" charset="0"/>
              </a:rPr>
              <a:pPr eaLnBrk="1">
                <a:buClr>
                  <a:srgbClr val="000000"/>
                </a:buClr>
                <a:buSzPct val="100000"/>
                <a:buFont typeface="Times New Roman" panose="02020603050405020304" pitchFamily="18" charset="0"/>
                <a:buNone/>
              </a:pPr>
              <a:t>2</a:t>
            </a:fld>
            <a:endParaRPr lang="en-US" altLang="en-US" sz="1100">
              <a:solidFill>
                <a:srgbClr val="FFFFFF"/>
              </a:solidFill>
              <a:latin typeface="Calibri" panose="020F0502020204030204" pitchFamily="34" charset="0"/>
            </a:endParaRPr>
          </a:p>
        </p:txBody>
      </p:sp>
      <p:sp>
        <p:nvSpPr>
          <p:cNvPr id="6147" name="Rectangle 3">
            <a:extLst>
              <a:ext uri="{FF2B5EF4-FFF2-40B4-BE49-F238E27FC236}">
                <a16:creationId xmlns:a16="http://schemas.microsoft.com/office/drawing/2014/main" xmlns="" id="{17A90D71-AEE9-4D7B-ADF4-58585ED2D2AA}"/>
              </a:ext>
            </a:extLst>
          </p:cNvPr>
          <p:cNvSpPr>
            <a:spLocks noChangeArrowheads="1"/>
          </p:cNvSpPr>
          <p:nvPr/>
        </p:nvSpPr>
        <p:spPr bwMode="auto">
          <a:xfrm>
            <a:off x="709613" y="244475"/>
            <a:ext cx="8432800"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lnSpc>
                <a:spcPct val="93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00000"/>
              </a:lnSpc>
              <a:spcAft>
                <a:spcPct val="0"/>
              </a:spcAft>
            </a:pPr>
            <a:r>
              <a:rPr lang="en-US" altLang="en-US" sz="2000" dirty="0">
                <a:solidFill>
                  <a:srgbClr val="FFFFFF"/>
                </a:solidFill>
              </a:rPr>
              <a:t>WHAT IS IRONMAN? </a:t>
            </a:r>
          </a:p>
          <a:p>
            <a:pPr eaLnBrk="1">
              <a:lnSpc>
                <a:spcPct val="100000"/>
              </a:lnSpc>
              <a:spcAft>
                <a:spcPct val="0"/>
              </a:spcAft>
            </a:pPr>
            <a:r>
              <a:rPr lang="en-US" altLang="en-US" sz="2000" dirty="0">
                <a:solidFill>
                  <a:srgbClr val="FFFFFF"/>
                </a:solidFill>
              </a:rPr>
              <a:t> </a:t>
            </a:r>
          </a:p>
        </p:txBody>
      </p:sp>
      <p:pic>
        <p:nvPicPr>
          <p:cNvPr id="6148" name="Picture 4">
            <a:extLst>
              <a:ext uri="{FF2B5EF4-FFF2-40B4-BE49-F238E27FC236}">
                <a16:creationId xmlns:a16="http://schemas.microsoft.com/office/drawing/2014/main" xmlns="" id="{00AF4844-5A7A-4642-85F1-F8E651B0F70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149" name="Rectangle 5">
            <a:extLst>
              <a:ext uri="{FF2B5EF4-FFF2-40B4-BE49-F238E27FC236}">
                <a16:creationId xmlns:a16="http://schemas.microsoft.com/office/drawing/2014/main" xmlns="" id="{56248FF3-C9E9-4906-B310-8548C842AB3C}"/>
              </a:ext>
            </a:extLst>
          </p:cNvPr>
          <p:cNvSpPr>
            <a:spLocks noChangeArrowheads="1"/>
          </p:cNvSpPr>
          <p:nvPr/>
        </p:nvSpPr>
        <p:spPr bwMode="auto">
          <a:xfrm>
            <a:off x="1909763" y="1635125"/>
            <a:ext cx="1219200" cy="44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en-US" altLang="en-US"/>
          </a:p>
        </p:txBody>
      </p:sp>
      <p:sp>
        <p:nvSpPr>
          <p:cNvPr id="3" name="TextBox 2">
            <a:extLst>
              <a:ext uri="{FF2B5EF4-FFF2-40B4-BE49-F238E27FC236}">
                <a16:creationId xmlns:a16="http://schemas.microsoft.com/office/drawing/2014/main" xmlns="" id="{8703FE00-CB85-4A84-8F81-766422BC460E}"/>
              </a:ext>
            </a:extLst>
          </p:cNvPr>
          <p:cNvSpPr txBox="1"/>
          <p:nvPr/>
        </p:nvSpPr>
        <p:spPr>
          <a:xfrm>
            <a:off x="871538" y="1217613"/>
            <a:ext cx="7585075" cy="3140075"/>
          </a:xfrm>
          <a:prstGeom prst="rect">
            <a:avLst/>
          </a:prstGeom>
          <a:noFill/>
        </p:spPr>
        <p:txBody>
          <a:bodyPr>
            <a:spAutoFit/>
          </a:bodyPr>
          <a:lstStyle/>
          <a:p>
            <a:pPr marL="285750" indent="-285750">
              <a:buFontTx/>
              <a:buBlip>
                <a:blip r:embed="rId6"/>
              </a:buBlip>
              <a:defRPr/>
            </a:pPr>
            <a:r>
              <a:rPr lang="en-GB" dirty="0">
                <a:solidFill>
                  <a:schemeClr val="bg1"/>
                </a:solidFill>
              </a:rPr>
              <a:t>An IRONMAN Triathlon is one of a series of long-distance races organized by the World Triathlon Corporation (WTC), consisting of a 2.4-mile swim, a 112-mile bike ride and a marathon 26.22-mile run, raced in that order on the same day, in 17 hours.</a:t>
            </a:r>
          </a:p>
          <a:p>
            <a:pPr marL="285750" indent="-285750">
              <a:buFontTx/>
              <a:buBlip>
                <a:blip r:embed="rId6"/>
              </a:buBlip>
              <a:defRPr/>
            </a:pPr>
            <a:r>
              <a:rPr lang="en-GB" dirty="0">
                <a:solidFill>
                  <a:schemeClr val="bg1"/>
                </a:solidFill>
              </a:rPr>
              <a:t>An IRONMAN 70.3 consists of a 1.2-mile swim, a 56-mile bike ride and a 13.2-mile run, raced in that order on the same day, in 8.5 hours. </a:t>
            </a:r>
          </a:p>
          <a:p>
            <a:pPr>
              <a:defRPr/>
            </a:pPr>
            <a:endParaRPr lang="en-GB" dirty="0">
              <a:solidFill>
                <a:schemeClr val="bg1"/>
              </a:solidFill>
            </a:endParaRPr>
          </a:p>
          <a:p>
            <a:pPr marL="285750" indent="-285750">
              <a:buFontTx/>
              <a:buBlip>
                <a:blip r:embed="rId6"/>
              </a:buBlip>
              <a:defRPr/>
            </a:pPr>
            <a:endParaRPr lang="en-GB" dirty="0">
              <a:solidFill>
                <a:schemeClr val="bg1"/>
              </a:solidFill>
            </a:endParaRPr>
          </a:p>
          <a:p>
            <a:pPr marL="285750" indent="-285750">
              <a:buFontTx/>
              <a:buBlip>
                <a:blip r:embed="rId6"/>
              </a:buBlip>
              <a:defRPr/>
            </a:pPr>
            <a:r>
              <a:rPr lang="en-GB" dirty="0">
                <a:solidFill>
                  <a:schemeClr val="bg1"/>
                </a:solidFill>
                <a:hlinkClick r:id="rId7"/>
              </a:rPr>
              <a:t>IRONMAN Promo</a:t>
            </a:r>
            <a:r>
              <a:rPr lang="en-GB" dirty="0">
                <a:solidFill>
                  <a:schemeClr val="bg1"/>
                </a:solidFill>
              </a:rPr>
              <a:t>  </a:t>
            </a:r>
          </a:p>
          <a:p>
            <a:pPr>
              <a:defRPr/>
            </a:pPr>
            <a:endParaRPr lang="en-GB" dirty="0">
              <a:solidFill>
                <a:schemeClr val="bg1"/>
              </a:solidFill>
            </a:endParaRPr>
          </a:p>
          <a:p>
            <a:pPr>
              <a:defRPr/>
            </a:pPr>
            <a:endParaRPr lang="en-GB" dirty="0">
              <a:solidFill>
                <a:schemeClr val="bg1"/>
              </a:solidFill>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sharpenSoften amount="-50000"/>
                    </a14:imgEffect>
                    <a14:imgEffect>
                      <a14:brightnessContrast bright="-40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0C7D290-9530-4F51-8C6E-24A4B60DC8C4}"/>
              </a:ext>
            </a:extLst>
          </p:cNvPr>
          <p:cNvSpPr>
            <a:spLocks noGrp="1"/>
          </p:cNvSpPr>
          <p:nvPr>
            <p:ph type="title"/>
          </p:nvPr>
        </p:nvSpPr>
        <p:spPr>
          <a:xfrm>
            <a:off x="762001" y="146049"/>
            <a:ext cx="2209800" cy="762000"/>
          </a:xfrm>
        </p:spPr>
        <p:txBody>
          <a:bodyPr/>
          <a:lstStyle/>
          <a:p>
            <a:pPr algn="l"/>
            <a:r>
              <a:rPr lang="en-US" sz="2800" dirty="0">
                <a:solidFill>
                  <a:schemeClr val="bg1"/>
                </a:solidFill>
              </a:rPr>
              <a:t>James’ Job</a:t>
            </a:r>
            <a:endParaRPr lang="en-GB" sz="2800" dirty="0">
              <a:solidFill>
                <a:schemeClr val="bg1"/>
              </a:solidFill>
            </a:endParaRPr>
          </a:p>
        </p:txBody>
      </p:sp>
      <p:pic>
        <p:nvPicPr>
          <p:cNvPr id="4" name="Picture 4">
            <a:extLst>
              <a:ext uri="{FF2B5EF4-FFF2-40B4-BE49-F238E27FC236}">
                <a16:creationId xmlns:a16="http://schemas.microsoft.com/office/drawing/2014/main" xmlns="" id="{6308D379-CEDA-4E5B-8B25-AD6BED88CB3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Content Placeholder 2">
            <a:extLst>
              <a:ext uri="{FF2B5EF4-FFF2-40B4-BE49-F238E27FC236}">
                <a16:creationId xmlns:a16="http://schemas.microsoft.com/office/drawing/2014/main" xmlns="" id="{93E8A8BD-C0CC-41CD-8E41-C7D9DA43B347}"/>
              </a:ext>
            </a:extLst>
          </p:cNvPr>
          <p:cNvSpPr txBox="1">
            <a:spLocks/>
          </p:cNvSpPr>
          <p:nvPr/>
        </p:nvSpPr>
        <p:spPr bwMode="auto">
          <a:xfrm>
            <a:off x="476696" y="1143000"/>
            <a:ext cx="3885407" cy="5334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342900" indent="-342900" algn="l" defTabSz="457200" rtl="0" eaLnBrk="0" fontAlgn="base" hangingPunct="0">
              <a:lnSpc>
                <a:spcPct val="93000"/>
              </a:lnSpc>
              <a:spcBef>
                <a:spcPct val="0"/>
              </a:spcBef>
              <a:spcAft>
                <a:spcPts val="1425"/>
              </a:spcAft>
              <a:buClr>
                <a:srgbClr val="000000"/>
              </a:buClr>
              <a:buSzPct val="100000"/>
              <a:buFont typeface="Times New Roman" panose="02020603050405020304" pitchFamily="18" charset="0"/>
              <a:defRPr sz="3200" kern="1200">
                <a:solidFill>
                  <a:srgbClr val="000000"/>
                </a:solidFill>
                <a:latin typeface="+mn-lt"/>
                <a:ea typeface="+mn-ea"/>
                <a:cs typeface="+mn-cs"/>
              </a:defRPr>
            </a:lvl1pPr>
            <a:lvl2pPr marL="742950" indent="-285750" algn="l" defTabSz="457200" rtl="0" eaLnBrk="0" fontAlgn="base" hangingPunct="0">
              <a:lnSpc>
                <a:spcPct val="93000"/>
              </a:lnSpc>
              <a:spcBef>
                <a:spcPct val="0"/>
              </a:spcBef>
              <a:spcAft>
                <a:spcPts val="1138"/>
              </a:spcAft>
              <a:buClr>
                <a:srgbClr val="000000"/>
              </a:buClr>
              <a:buSzPct val="100000"/>
              <a:buFont typeface="Times New Roman" panose="02020603050405020304" pitchFamily="18" charset="0"/>
              <a:defRPr sz="2800" kern="1200">
                <a:solidFill>
                  <a:srgbClr val="000000"/>
                </a:solidFill>
                <a:latin typeface="+mn-lt"/>
                <a:ea typeface="+mn-ea"/>
                <a:cs typeface="+mn-cs"/>
              </a:defRPr>
            </a:lvl2pPr>
            <a:lvl3pPr marL="1143000" indent="-228600" algn="l" defTabSz="457200" rtl="0" eaLnBrk="0" fontAlgn="base" hangingPunct="0">
              <a:lnSpc>
                <a:spcPct val="93000"/>
              </a:lnSpc>
              <a:spcBef>
                <a:spcPct val="0"/>
              </a:spcBef>
              <a:spcAft>
                <a:spcPts val="850"/>
              </a:spcAft>
              <a:buClr>
                <a:srgbClr val="000000"/>
              </a:buClr>
              <a:buSzPct val="100000"/>
              <a:buFont typeface="Times New Roman" panose="02020603050405020304" pitchFamily="18" charset="0"/>
              <a:defRPr sz="2400" kern="1200">
                <a:solidFill>
                  <a:srgbClr val="000000"/>
                </a:solidFill>
                <a:latin typeface="+mn-lt"/>
                <a:ea typeface="+mn-ea"/>
                <a:cs typeface="+mn-cs"/>
              </a:defRPr>
            </a:lvl3pPr>
            <a:lvl4pPr marL="1600200" indent="-228600" algn="l" defTabSz="457200" rtl="0" eaLnBrk="0" fontAlgn="base" hangingPunct="0">
              <a:lnSpc>
                <a:spcPct val="93000"/>
              </a:lnSpc>
              <a:spcBef>
                <a:spcPct val="0"/>
              </a:spcBef>
              <a:spcAft>
                <a:spcPts val="575"/>
              </a:spcAft>
              <a:buClr>
                <a:srgbClr val="000000"/>
              </a:buClr>
              <a:buSzPct val="100000"/>
              <a:buFont typeface="Times New Roman" panose="02020603050405020304" pitchFamily="18" charset="0"/>
              <a:defRPr sz="2000" kern="1200">
                <a:solidFill>
                  <a:srgbClr val="000000"/>
                </a:solidFill>
                <a:latin typeface="+mn-lt"/>
                <a:ea typeface="+mn-ea"/>
                <a:cs typeface="+mn-cs"/>
              </a:defRPr>
            </a:lvl4pPr>
            <a:lvl5pPr marL="2057400" indent="-228600" algn="l" defTabSz="457200" rtl="0" eaLnBrk="0" fontAlgn="base" hangingPunct="0">
              <a:lnSpc>
                <a:spcPct val="93000"/>
              </a:lnSpc>
              <a:spcBef>
                <a:spcPct val="0"/>
              </a:spcBef>
              <a:spcAft>
                <a:spcPts val="288"/>
              </a:spcAft>
              <a:buClr>
                <a:srgbClr val="000000"/>
              </a:buClr>
              <a:buSzPct val="100000"/>
              <a:buFont typeface="Times New Roman" panose="02020603050405020304" pitchFamily="18"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Blip>
                <a:blip r:embed="rId5"/>
              </a:buBlip>
            </a:pPr>
            <a:r>
              <a:rPr lang="en-GB" altLang="en-US" sz="2000" dirty="0">
                <a:solidFill>
                  <a:schemeClr val="bg1"/>
                </a:solidFill>
              </a:rPr>
              <a:t>Began as an Operations and logistics intern.</a:t>
            </a:r>
          </a:p>
          <a:p>
            <a:pPr marL="0" indent="0"/>
            <a:endParaRPr lang="en-GB" altLang="en-US" sz="2000" dirty="0">
              <a:solidFill>
                <a:schemeClr val="bg1"/>
              </a:solidFill>
            </a:endParaRPr>
          </a:p>
          <a:p>
            <a:pPr>
              <a:buFontTx/>
              <a:buBlip>
                <a:blip r:embed="rId5"/>
              </a:buBlip>
            </a:pPr>
            <a:r>
              <a:rPr lang="en-GB" altLang="en-US" sz="2000" dirty="0">
                <a:solidFill>
                  <a:schemeClr val="bg1"/>
                </a:solidFill>
              </a:rPr>
              <a:t>Non race week responsibilities  include the planning and logistics of all feed stations on course, including ordering wholesale food supplies, coordinating feed station volunteer groups and producing feed station manuals. </a:t>
            </a:r>
          </a:p>
          <a:p>
            <a:pPr marL="0" indent="0"/>
            <a:endParaRPr lang="en-GB" altLang="en-US" sz="2000" dirty="0">
              <a:solidFill>
                <a:schemeClr val="bg1"/>
              </a:solidFill>
            </a:endParaRPr>
          </a:p>
          <a:p>
            <a:pPr>
              <a:buFontTx/>
              <a:buBlip>
                <a:blip r:embed="rId5"/>
              </a:buBlip>
            </a:pPr>
            <a:r>
              <a:rPr lang="en-GB" altLang="en-US" sz="2000" dirty="0">
                <a:solidFill>
                  <a:schemeClr val="bg1"/>
                </a:solidFill>
              </a:rPr>
              <a:t>Establish venues, begin site build, Implement feed station planning through briefings and on day race support.</a:t>
            </a:r>
          </a:p>
        </p:txBody>
      </p:sp>
      <p:sp>
        <p:nvSpPr>
          <p:cNvPr id="7" name="Content Placeholder 2">
            <a:extLst>
              <a:ext uri="{FF2B5EF4-FFF2-40B4-BE49-F238E27FC236}">
                <a16:creationId xmlns:a16="http://schemas.microsoft.com/office/drawing/2014/main" xmlns="" id="{0E47524A-D377-47FA-91E8-9EA63BFD470F}"/>
              </a:ext>
            </a:extLst>
          </p:cNvPr>
          <p:cNvSpPr txBox="1">
            <a:spLocks/>
          </p:cNvSpPr>
          <p:nvPr/>
        </p:nvSpPr>
        <p:spPr bwMode="auto">
          <a:xfrm>
            <a:off x="4876800" y="1143000"/>
            <a:ext cx="3885407" cy="5334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342900" indent="-342900" algn="l" defTabSz="457200" rtl="0" eaLnBrk="0" fontAlgn="base" hangingPunct="0">
              <a:lnSpc>
                <a:spcPct val="93000"/>
              </a:lnSpc>
              <a:spcBef>
                <a:spcPct val="0"/>
              </a:spcBef>
              <a:spcAft>
                <a:spcPts val="1425"/>
              </a:spcAft>
              <a:buClr>
                <a:srgbClr val="000000"/>
              </a:buClr>
              <a:buSzPct val="100000"/>
              <a:buFont typeface="Times New Roman" panose="02020603050405020304" pitchFamily="18" charset="0"/>
              <a:defRPr sz="3200" kern="1200">
                <a:solidFill>
                  <a:srgbClr val="000000"/>
                </a:solidFill>
                <a:latin typeface="+mn-lt"/>
                <a:ea typeface="+mn-ea"/>
                <a:cs typeface="+mn-cs"/>
              </a:defRPr>
            </a:lvl1pPr>
            <a:lvl2pPr marL="742950" indent="-285750" algn="l" defTabSz="457200" rtl="0" eaLnBrk="0" fontAlgn="base" hangingPunct="0">
              <a:lnSpc>
                <a:spcPct val="93000"/>
              </a:lnSpc>
              <a:spcBef>
                <a:spcPct val="0"/>
              </a:spcBef>
              <a:spcAft>
                <a:spcPts val="1138"/>
              </a:spcAft>
              <a:buClr>
                <a:srgbClr val="000000"/>
              </a:buClr>
              <a:buSzPct val="100000"/>
              <a:buFont typeface="Times New Roman" panose="02020603050405020304" pitchFamily="18" charset="0"/>
              <a:defRPr sz="2800" kern="1200">
                <a:solidFill>
                  <a:srgbClr val="000000"/>
                </a:solidFill>
                <a:latin typeface="+mn-lt"/>
                <a:ea typeface="+mn-ea"/>
                <a:cs typeface="+mn-cs"/>
              </a:defRPr>
            </a:lvl2pPr>
            <a:lvl3pPr marL="1143000" indent="-228600" algn="l" defTabSz="457200" rtl="0" eaLnBrk="0" fontAlgn="base" hangingPunct="0">
              <a:lnSpc>
                <a:spcPct val="93000"/>
              </a:lnSpc>
              <a:spcBef>
                <a:spcPct val="0"/>
              </a:spcBef>
              <a:spcAft>
                <a:spcPts val="850"/>
              </a:spcAft>
              <a:buClr>
                <a:srgbClr val="000000"/>
              </a:buClr>
              <a:buSzPct val="100000"/>
              <a:buFont typeface="Times New Roman" panose="02020603050405020304" pitchFamily="18" charset="0"/>
              <a:defRPr sz="2400" kern="1200">
                <a:solidFill>
                  <a:srgbClr val="000000"/>
                </a:solidFill>
                <a:latin typeface="+mn-lt"/>
                <a:ea typeface="+mn-ea"/>
                <a:cs typeface="+mn-cs"/>
              </a:defRPr>
            </a:lvl3pPr>
            <a:lvl4pPr marL="1600200" indent="-228600" algn="l" defTabSz="457200" rtl="0" eaLnBrk="0" fontAlgn="base" hangingPunct="0">
              <a:lnSpc>
                <a:spcPct val="93000"/>
              </a:lnSpc>
              <a:spcBef>
                <a:spcPct val="0"/>
              </a:spcBef>
              <a:spcAft>
                <a:spcPts val="575"/>
              </a:spcAft>
              <a:buClr>
                <a:srgbClr val="000000"/>
              </a:buClr>
              <a:buSzPct val="100000"/>
              <a:buFont typeface="Times New Roman" panose="02020603050405020304" pitchFamily="18" charset="0"/>
              <a:defRPr sz="2000" kern="1200">
                <a:solidFill>
                  <a:srgbClr val="000000"/>
                </a:solidFill>
                <a:latin typeface="+mn-lt"/>
                <a:ea typeface="+mn-ea"/>
                <a:cs typeface="+mn-cs"/>
              </a:defRPr>
            </a:lvl4pPr>
            <a:lvl5pPr marL="2057400" indent="-228600" algn="l" defTabSz="457200" rtl="0" eaLnBrk="0" fontAlgn="base" hangingPunct="0">
              <a:lnSpc>
                <a:spcPct val="93000"/>
              </a:lnSpc>
              <a:spcBef>
                <a:spcPct val="0"/>
              </a:spcBef>
              <a:spcAft>
                <a:spcPts val="288"/>
              </a:spcAft>
              <a:buClr>
                <a:srgbClr val="000000"/>
              </a:buClr>
              <a:buSzPct val="100000"/>
              <a:buFont typeface="Times New Roman" panose="02020603050405020304" pitchFamily="18"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Blip>
                <a:blip r:embed="rId5"/>
              </a:buBlip>
            </a:pPr>
            <a:r>
              <a:rPr lang="en-GB" altLang="en-US" sz="2000" dirty="0">
                <a:solidFill>
                  <a:schemeClr val="bg1"/>
                </a:solidFill>
              </a:rPr>
              <a:t>Currently employed full time.</a:t>
            </a:r>
          </a:p>
          <a:p>
            <a:pPr marL="0" indent="0"/>
            <a:endParaRPr lang="en-GB" altLang="en-US" sz="2000" dirty="0">
              <a:solidFill>
                <a:schemeClr val="bg1"/>
              </a:solidFill>
            </a:endParaRPr>
          </a:p>
          <a:p>
            <a:pPr>
              <a:buFontTx/>
              <a:buBlip>
                <a:blip r:embed="rId5"/>
              </a:buBlip>
            </a:pPr>
            <a:r>
              <a:rPr lang="en-GB" altLang="en-US" sz="2000" dirty="0">
                <a:solidFill>
                  <a:schemeClr val="bg1"/>
                </a:solidFill>
              </a:rPr>
              <a:t>UK &amp; IRE Volunteer Coordinator and Operations</a:t>
            </a:r>
          </a:p>
          <a:p>
            <a:pPr>
              <a:buFontTx/>
              <a:buBlip>
                <a:blip r:embed="rId5"/>
              </a:buBlip>
            </a:pPr>
            <a:endParaRPr lang="en-GB" altLang="en-US" sz="2000" dirty="0">
              <a:solidFill>
                <a:schemeClr val="bg1"/>
              </a:solidFill>
            </a:endParaRPr>
          </a:p>
          <a:p>
            <a:pPr>
              <a:buFontTx/>
              <a:buBlip>
                <a:blip r:embed="rId5"/>
              </a:buBlip>
            </a:pPr>
            <a:r>
              <a:rPr lang="en-GB" altLang="en-US" sz="2000" dirty="0">
                <a:solidFill>
                  <a:schemeClr val="bg1"/>
                </a:solidFill>
              </a:rPr>
              <a:t>Off-season recruitment and planning.</a:t>
            </a:r>
          </a:p>
          <a:p>
            <a:pPr marL="0" indent="0"/>
            <a:endParaRPr lang="en-GB" altLang="en-US" sz="2000" dirty="0">
              <a:solidFill>
                <a:schemeClr val="bg1"/>
              </a:solidFill>
            </a:endParaRPr>
          </a:p>
          <a:p>
            <a:pPr>
              <a:buFontTx/>
              <a:buBlip>
                <a:blip r:embed="rId5"/>
              </a:buBlip>
            </a:pPr>
            <a:r>
              <a:rPr lang="en-GB" altLang="en-US" sz="2000" dirty="0">
                <a:solidFill>
                  <a:schemeClr val="bg1"/>
                </a:solidFill>
              </a:rPr>
              <a:t>Operations duties include organising staff accommodation and catering for the 2020 season.</a:t>
            </a:r>
          </a:p>
          <a:p>
            <a:pPr>
              <a:buFontTx/>
              <a:buBlip>
                <a:blip r:embed="rId5"/>
              </a:buBlip>
            </a:pPr>
            <a:endParaRPr lang="en-GB" altLang="en-US" sz="2400" dirty="0">
              <a:solidFill>
                <a:schemeClr val="bg1"/>
              </a:solidFill>
            </a:endParaRPr>
          </a:p>
        </p:txBody>
      </p:sp>
    </p:spTree>
    <p:extLst>
      <p:ext uri="{BB962C8B-B14F-4D97-AF65-F5344CB8AC3E}">
        <p14:creationId xmlns:p14="http://schemas.microsoft.com/office/powerpoint/2010/main" val="20268873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sharpenSoften amount="-50000"/>
                    </a14:imgEffect>
                    <a14:imgEffect>
                      <a14:brightnessContrast bright="-40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85D8416-86B6-480E-ACA6-D3714089DBAD}"/>
              </a:ext>
            </a:extLst>
          </p:cNvPr>
          <p:cNvSpPr>
            <a:spLocks noGrp="1"/>
          </p:cNvSpPr>
          <p:nvPr>
            <p:ph type="title"/>
          </p:nvPr>
        </p:nvSpPr>
        <p:spPr>
          <a:xfrm>
            <a:off x="-2286000" y="171450"/>
            <a:ext cx="8228013" cy="501650"/>
          </a:xfrm>
        </p:spPr>
        <p:txBody>
          <a:bodyPr/>
          <a:lstStyle/>
          <a:p>
            <a:r>
              <a:rPr lang="en-US" sz="2800" dirty="0">
                <a:solidFill>
                  <a:schemeClr val="bg1"/>
                </a:solidFill>
              </a:rPr>
              <a:t>Rachel’s Job</a:t>
            </a:r>
            <a:endParaRPr lang="en-GB" sz="2800" dirty="0">
              <a:solidFill>
                <a:schemeClr val="bg1"/>
              </a:solidFill>
            </a:endParaRPr>
          </a:p>
        </p:txBody>
      </p:sp>
      <p:pic>
        <p:nvPicPr>
          <p:cNvPr id="4" name="Picture 4">
            <a:extLst>
              <a:ext uri="{FF2B5EF4-FFF2-40B4-BE49-F238E27FC236}">
                <a16:creationId xmlns:a16="http://schemas.microsoft.com/office/drawing/2014/main" xmlns="" id="{13E890EC-18F6-477B-B926-AA8078DE2F5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Content Placeholder 2">
            <a:extLst>
              <a:ext uri="{FF2B5EF4-FFF2-40B4-BE49-F238E27FC236}">
                <a16:creationId xmlns:a16="http://schemas.microsoft.com/office/drawing/2014/main" xmlns="" id="{4B004EAF-0E7E-4AE7-9253-BA15D1678710}"/>
              </a:ext>
            </a:extLst>
          </p:cNvPr>
          <p:cNvSpPr txBox="1">
            <a:spLocks/>
          </p:cNvSpPr>
          <p:nvPr/>
        </p:nvSpPr>
        <p:spPr bwMode="auto">
          <a:xfrm>
            <a:off x="381794" y="990600"/>
            <a:ext cx="3885407" cy="5334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342900" indent="-342900" algn="l" defTabSz="457200" rtl="0" eaLnBrk="0" fontAlgn="base" hangingPunct="0">
              <a:lnSpc>
                <a:spcPct val="93000"/>
              </a:lnSpc>
              <a:spcBef>
                <a:spcPct val="0"/>
              </a:spcBef>
              <a:spcAft>
                <a:spcPts val="1425"/>
              </a:spcAft>
              <a:buClr>
                <a:srgbClr val="000000"/>
              </a:buClr>
              <a:buSzPct val="100000"/>
              <a:buFont typeface="Times New Roman" panose="02020603050405020304" pitchFamily="18" charset="0"/>
              <a:defRPr sz="3200" kern="1200">
                <a:solidFill>
                  <a:srgbClr val="000000"/>
                </a:solidFill>
                <a:latin typeface="+mn-lt"/>
                <a:ea typeface="+mn-ea"/>
                <a:cs typeface="+mn-cs"/>
              </a:defRPr>
            </a:lvl1pPr>
            <a:lvl2pPr marL="742950" indent="-285750" algn="l" defTabSz="457200" rtl="0" eaLnBrk="0" fontAlgn="base" hangingPunct="0">
              <a:lnSpc>
                <a:spcPct val="93000"/>
              </a:lnSpc>
              <a:spcBef>
                <a:spcPct val="0"/>
              </a:spcBef>
              <a:spcAft>
                <a:spcPts val="1138"/>
              </a:spcAft>
              <a:buClr>
                <a:srgbClr val="000000"/>
              </a:buClr>
              <a:buSzPct val="100000"/>
              <a:buFont typeface="Times New Roman" panose="02020603050405020304" pitchFamily="18" charset="0"/>
              <a:defRPr sz="2800" kern="1200">
                <a:solidFill>
                  <a:srgbClr val="000000"/>
                </a:solidFill>
                <a:latin typeface="+mn-lt"/>
                <a:ea typeface="+mn-ea"/>
                <a:cs typeface="+mn-cs"/>
              </a:defRPr>
            </a:lvl2pPr>
            <a:lvl3pPr marL="1143000" indent="-228600" algn="l" defTabSz="457200" rtl="0" eaLnBrk="0" fontAlgn="base" hangingPunct="0">
              <a:lnSpc>
                <a:spcPct val="93000"/>
              </a:lnSpc>
              <a:spcBef>
                <a:spcPct val="0"/>
              </a:spcBef>
              <a:spcAft>
                <a:spcPts val="850"/>
              </a:spcAft>
              <a:buClr>
                <a:srgbClr val="000000"/>
              </a:buClr>
              <a:buSzPct val="100000"/>
              <a:buFont typeface="Times New Roman" panose="02020603050405020304" pitchFamily="18" charset="0"/>
              <a:defRPr sz="2400" kern="1200">
                <a:solidFill>
                  <a:srgbClr val="000000"/>
                </a:solidFill>
                <a:latin typeface="+mn-lt"/>
                <a:ea typeface="+mn-ea"/>
                <a:cs typeface="+mn-cs"/>
              </a:defRPr>
            </a:lvl3pPr>
            <a:lvl4pPr marL="1600200" indent="-228600" algn="l" defTabSz="457200" rtl="0" eaLnBrk="0" fontAlgn="base" hangingPunct="0">
              <a:lnSpc>
                <a:spcPct val="93000"/>
              </a:lnSpc>
              <a:spcBef>
                <a:spcPct val="0"/>
              </a:spcBef>
              <a:spcAft>
                <a:spcPts val="575"/>
              </a:spcAft>
              <a:buClr>
                <a:srgbClr val="000000"/>
              </a:buClr>
              <a:buSzPct val="100000"/>
              <a:buFont typeface="Times New Roman" panose="02020603050405020304" pitchFamily="18" charset="0"/>
              <a:defRPr sz="2000" kern="1200">
                <a:solidFill>
                  <a:srgbClr val="000000"/>
                </a:solidFill>
                <a:latin typeface="+mn-lt"/>
                <a:ea typeface="+mn-ea"/>
                <a:cs typeface="+mn-cs"/>
              </a:defRPr>
            </a:lvl4pPr>
            <a:lvl5pPr marL="2057400" indent="-228600" algn="l" defTabSz="457200" rtl="0" eaLnBrk="0" fontAlgn="base" hangingPunct="0">
              <a:lnSpc>
                <a:spcPct val="93000"/>
              </a:lnSpc>
              <a:spcBef>
                <a:spcPct val="0"/>
              </a:spcBef>
              <a:spcAft>
                <a:spcPts val="288"/>
              </a:spcAft>
              <a:buClr>
                <a:srgbClr val="000000"/>
              </a:buClr>
              <a:buSzPct val="100000"/>
              <a:buFont typeface="Times New Roman" panose="02020603050405020304" pitchFamily="18"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Blip>
                <a:blip r:embed="rId5"/>
              </a:buBlip>
            </a:pPr>
            <a:r>
              <a:rPr lang="en-GB" altLang="en-US" sz="2000" dirty="0">
                <a:solidFill>
                  <a:schemeClr val="bg1"/>
                </a:solidFill>
              </a:rPr>
              <a:t>Began as an </a:t>
            </a:r>
            <a:r>
              <a:rPr lang="en-GB" altLang="en-US" sz="2000">
                <a:solidFill>
                  <a:schemeClr val="bg1"/>
                </a:solidFill>
              </a:rPr>
              <a:t>intern - </a:t>
            </a:r>
            <a:r>
              <a:rPr lang="en-GB" altLang="en-US" sz="2000" dirty="0">
                <a:solidFill>
                  <a:schemeClr val="bg1"/>
                </a:solidFill>
              </a:rPr>
              <a:t>Operations and </a:t>
            </a:r>
            <a:r>
              <a:rPr lang="en-GB" altLang="en-US" sz="2000">
                <a:solidFill>
                  <a:schemeClr val="bg1"/>
                </a:solidFill>
              </a:rPr>
              <a:t>Volunteer Manager</a:t>
            </a:r>
            <a:endParaRPr lang="en-GB" altLang="en-US" sz="2000" dirty="0">
              <a:solidFill>
                <a:schemeClr val="bg1"/>
              </a:solidFill>
            </a:endParaRPr>
          </a:p>
          <a:p>
            <a:pPr>
              <a:buFontTx/>
              <a:buBlip>
                <a:blip r:embed="rId5"/>
              </a:buBlip>
            </a:pPr>
            <a:r>
              <a:rPr lang="en-GB" altLang="en-US" sz="2000" dirty="0">
                <a:solidFill>
                  <a:schemeClr val="bg1"/>
                </a:solidFill>
              </a:rPr>
              <a:t>Non race week responsibilities  include the </a:t>
            </a:r>
            <a:r>
              <a:rPr lang="en-GB" altLang="en-US" sz="2000">
                <a:solidFill>
                  <a:schemeClr val="bg1"/>
                </a:solidFill>
              </a:rPr>
              <a:t>recruitment, coordination </a:t>
            </a:r>
            <a:r>
              <a:rPr lang="en-GB" altLang="en-US" sz="2000" dirty="0">
                <a:solidFill>
                  <a:schemeClr val="bg1"/>
                </a:solidFill>
              </a:rPr>
              <a:t>and </a:t>
            </a:r>
            <a:r>
              <a:rPr lang="en-GB" altLang="en-US" sz="2000">
                <a:solidFill>
                  <a:schemeClr val="bg1"/>
                </a:solidFill>
              </a:rPr>
              <a:t>planning of all things volunteers </a:t>
            </a:r>
            <a:r>
              <a:rPr lang="en-GB" altLang="en-US" sz="2000" dirty="0">
                <a:solidFill>
                  <a:schemeClr val="bg1"/>
                </a:solidFill>
              </a:rPr>
              <a:t>including ordering </a:t>
            </a:r>
            <a:r>
              <a:rPr lang="en-GB" altLang="en-US" sz="2000">
                <a:solidFill>
                  <a:schemeClr val="bg1"/>
                </a:solidFill>
              </a:rPr>
              <a:t>food and goodies for the volunteer bags, briefing all volunteers on their roles, </a:t>
            </a:r>
            <a:r>
              <a:rPr lang="en-GB" altLang="en-US" sz="2000" dirty="0">
                <a:solidFill>
                  <a:schemeClr val="bg1"/>
                </a:solidFill>
              </a:rPr>
              <a:t>producing </a:t>
            </a:r>
            <a:r>
              <a:rPr lang="en-GB" altLang="en-US" sz="2000">
                <a:solidFill>
                  <a:schemeClr val="bg1"/>
                </a:solidFill>
              </a:rPr>
              <a:t>team leader documents and ensuring each role was filled and budgets were met.</a:t>
            </a:r>
          </a:p>
          <a:p>
            <a:pPr>
              <a:buFontTx/>
              <a:buBlip>
                <a:blip r:embed="rId5"/>
              </a:buBlip>
            </a:pPr>
            <a:r>
              <a:rPr lang="en-GB" altLang="en-US" sz="2000">
                <a:solidFill>
                  <a:schemeClr val="bg1"/>
                </a:solidFill>
              </a:rPr>
              <a:t>On </a:t>
            </a:r>
            <a:r>
              <a:rPr lang="en-GB" altLang="en-US" sz="2000" dirty="0">
                <a:solidFill>
                  <a:schemeClr val="bg1"/>
                </a:solidFill>
              </a:rPr>
              <a:t>site </a:t>
            </a:r>
            <a:r>
              <a:rPr lang="en-GB" altLang="en-US" sz="2000">
                <a:solidFill>
                  <a:schemeClr val="bg1"/>
                </a:solidFill>
              </a:rPr>
              <a:t>role was managing volunteer registration, operational set up and de-rig, volunteer and staff welfare.</a:t>
            </a:r>
            <a:endParaRPr lang="en-GB" altLang="en-US" sz="2000" dirty="0">
              <a:solidFill>
                <a:schemeClr val="bg1"/>
              </a:solidFill>
            </a:endParaRPr>
          </a:p>
        </p:txBody>
      </p:sp>
      <p:sp>
        <p:nvSpPr>
          <p:cNvPr id="6" name="Content Placeholder 2">
            <a:extLst>
              <a:ext uri="{FF2B5EF4-FFF2-40B4-BE49-F238E27FC236}">
                <a16:creationId xmlns:a16="http://schemas.microsoft.com/office/drawing/2014/main" xmlns="" id="{069E0B61-4B6B-4BB1-AA3C-8C1A7A8A5F9A}"/>
              </a:ext>
            </a:extLst>
          </p:cNvPr>
          <p:cNvSpPr txBox="1">
            <a:spLocks/>
          </p:cNvSpPr>
          <p:nvPr/>
        </p:nvSpPr>
        <p:spPr bwMode="auto">
          <a:xfrm>
            <a:off x="4876801" y="2057400"/>
            <a:ext cx="3885407" cy="21167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342900" indent="-342900" algn="l" defTabSz="457200" rtl="0" eaLnBrk="0" fontAlgn="base" hangingPunct="0">
              <a:lnSpc>
                <a:spcPct val="93000"/>
              </a:lnSpc>
              <a:spcBef>
                <a:spcPct val="0"/>
              </a:spcBef>
              <a:spcAft>
                <a:spcPts val="1425"/>
              </a:spcAft>
              <a:buClr>
                <a:srgbClr val="000000"/>
              </a:buClr>
              <a:buSzPct val="100000"/>
              <a:buFont typeface="Times New Roman" panose="02020603050405020304" pitchFamily="18" charset="0"/>
              <a:defRPr sz="3200" kern="1200">
                <a:solidFill>
                  <a:srgbClr val="000000"/>
                </a:solidFill>
                <a:latin typeface="+mn-lt"/>
                <a:ea typeface="+mn-ea"/>
                <a:cs typeface="+mn-cs"/>
              </a:defRPr>
            </a:lvl1pPr>
            <a:lvl2pPr marL="742950" indent="-285750" algn="l" defTabSz="457200" rtl="0" eaLnBrk="0" fontAlgn="base" hangingPunct="0">
              <a:lnSpc>
                <a:spcPct val="93000"/>
              </a:lnSpc>
              <a:spcBef>
                <a:spcPct val="0"/>
              </a:spcBef>
              <a:spcAft>
                <a:spcPts val="1138"/>
              </a:spcAft>
              <a:buClr>
                <a:srgbClr val="000000"/>
              </a:buClr>
              <a:buSzPct val="100000"/>
              <a:buFont typeface="Times New Roman" panose="02020603050405020304" pitchFamily="18" charset="0"/>
              <a:defRPr sz="2800" kern="1200">
                <a:solidFill>
                  <a:srgbClr val="000000"/>
                </a:solidFill>
                <a:latin typeface="+mn-lt"/>
                <a:ea typeface="+mn-ea"/>
                <a:cs typeface="+mn-cs"/>
              </a:defRPr>
            </a:lvl2pPr>
            <a:lvl3pPr marL="1143000" indent="-228600" algn="l" defTabSz="457200" rtl="0" eaLnBrk="0" fontAlgn="base" hangingPunct="0">
              <a:lnSpc>
                <a:spcPct val="93000"/>
              </a:lnSpc>
              <a:spcBef>
                <a:spcPct val="0"/>
              </a:spcBef>
              <a:spcAft>
                <a:spcPts val="850"/>
              </a:spcAft>
              <a:buClr>
                <a:srgbClr val="000000"/>
              </a:buClr>
              <a:buSzPct val="100000"/>
              <a:buFont typeface="Times New Roman" panose="02020603050405020304" pitchFamily="18" charset="0"/>
              <a:defRPr sz="2400" kern="1200">
                <a:solidFill>
                  <a:srgbClr val="000000"/>
                </a:solidFill>
                <a:latin typeface="+mn-lt"/>
                <a:ea typeface="+mn-ea"/>
                <a:cs typeface="+mn-cs"/>
              </a:defRPr>
            </a:lvl3pPr>
            <a:lvl4pPr marL="1600200" indent="-228600" algn="l" defTabSz="457200" rtl="0" eaLnBrk="0" fontAlgn="base" hangingPunct="0">
              <a:lnSpc>
                <a:spcPct val="93000"/>
              </a:lnSpc>
              <a:spcBef>
                <a:spcPct val="0"/>
              </a:spcBef>
              <a:spcAft>
                <a:spcPts val="575"/>
              </a:spcAft>
              <a:buClr>
                <a:srgbClr val="000000"/>
              </a:buClr>
              <a:buSzPct val="100000"/>
              <a:buFont typeface="Times New Roman" panose="02020603050405020304" pitchFamily="18" charset="0"/>
              <a:defRPr sz="2000" kern="1200">
                <a:solidFill>
                  <a:srgbClr val="000000"/>
                </a:solidFill>
                <a:latin typeface="+mn-lt"/>
                <a:ea typeface="+mn-ea"/>
                <a:cs typeface="+mn-cs"/>
              </a:defRPr>
            </a:lvl4pPr>
            <a:lvl5pPr marL="2057400" indent="-228600" algn="l" defTabSz="457200" rtl="0" eaLnBrk="0" fontAlgn="base" hangingPunct="0">
              <a:lnSpc>
                <a:spcPct val="93000"/>
              </a:lnSpc>
              <a:spcBef>
                <a:spcPct val="0"/>
              </a:spcBef>
              <a:spcAft>
                <a:spcPts val="288"/>
              </a:spcAft>
              <a:buClr>
                <a:srgbClr val="000000"/>
              </a:buClr>
              <a:buSzPct val="100000"/>
              <a:buFont typeface="Times New Roman" panose="02020603050405020304" pitchFamily="18"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Blip>
                <a:blip r:embed="rId5"/>
              </a:buBlip>
            </a:pPr>
            <a:r>
              <a:rPr lang="en-GB" altLang="en-US" sz="2000" dirty="0">
                <a:solidFill>
                  <a:schemeClr val="bg1"/>
                </a:solidFill>
              </a:rPr>
              <a:t>Currently employed full time</a:t>
            </a:r>
            <a:r>
              <a:rPr lang="en-GB" altLang="en-US" sz="2000">
                <a:solidFill>
                  <a:schemeClr val="bg1"/>
                </a:solidFill>
              </a:rPr>
              <a:t> as an Operations Manager and Race Director for Night Run and IRONKIDS.</a:t>
            </a:r>
            <a:endParaRPr lang="en-GB" altLang="en-US" sz="2000" dirty="0">
              <a:solidFill>
                <a:schemeClr val="bg1"/>
              </a:solidFill>
            </a:endParaRPr>
          </a:p>
          <a:p>
            <a:pPr marL="0" indent="0"/>
            <a:endParaRPr lang="en-GB" altLang="en-US" sz="2000" dirty="0">
              <a:solidFill>
                <a:schemeClr val="bg1"/>
              </a:solidFill>
            </a:endParaRPr>
          </a:p>
          <a:p>
            <a:pPr marL="0" indent="0"/>
            <a:endParaRPr lang="en-GB" altLang="en-US" sz="2000">
              <a:solidFill>
                <a:schemeClr val="bg1"/>
              </a:solidFill>
            </a:endParaRPr>
          </a:p>
          <a:p>
            <a:pPr>
              <a:buFontTx/>
              <a:buBlip>
                <a:blip r:embed="rId5"/>
              </a:buBlip>
            </a:pPr>
            <a:endParaRPr lang="en-GB" altLang="en-US" sz="2400" dirty="0">
              <a:solidFill>
                <a:schemeClr val="bg1"/>
              </a:solidFill>
            </a:endParaRPr>
          </a:p>
        </p:txBody>
      </p:sp>
    </p:spTree>
    <p:extLst>
      <p:ext uri="{BB962C8B-B14F-4D97-AF65-F5344CB8AC3E}">
        <p14:creationId xmlns:p14="http://schemas.microsoft.com/office/powerpoint/2010/main" val="16409708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8194" name="Rectangle 1">
            <a:extLst>
              <a:ext uri="{FF2B5EF4-FFF2-40B4-BE49-F238E27FC236}">
                <a16:creationId xmlns:a16="http://schemas.microsoft.com/office/drawing/2014/main" xmlns="" id="{C1C69677-0411-4FF1-B017-B0324E3CBB7C}"/>
              </a:ext>
            </a:extLst>
          </p:cNvPr>
          <p:cNvSpPr>
            <a:spLocks noChangeArrowheads="1"/>
          </p:cNvSpPr>
          <p:nvPr/>
        </p:nvSpPr>
        <p:spPr bwMode="auto">
          <a:xfrm>
            <a:off x="8540750" y="6329363"/>
            <a:ext cx="252413" cy="242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tIns="45000" rIns="45720" bIns="45000" anchor="ctr"/>
          <a:lstStyle/>
          <a:p>
            <a:pPr eaLnBrk="1">
              <a:buClr>
                <a:srgbClr val="000000"/>
              </a:buClr>
              <a:buSzPct val="100000"/>
              <a:buFont typeface="Times New Roman" panose="02020603050405020304" pitchFamily="18" charset="0"/>
              <a:buNone/>
            </a:pPr>
            <a:fld id="{723DC272-FFBC-4B1E-8CBB-70C4AE478EBC}" type="slidenum">
              <a:rPr lang="en-US" altLang="en-US" sz="1100">
                <a:solidFill>
                  <a:srgbClr val="FFFFFF"/>
                </a:solidFill>
                <a:latin typeface="Calibri" panose="020F0502020204030204" pitchFamily="34" charset="0"/>
              </a:rPr>
              <a:pPr eaLnBrk="1">
                <a:buClr>
                  <a:srgbClr val="000000"/>
                </a:buClr>
                <a:buSzPct val="100000"/>
                <a:buFont typeface="Times New Roman" panose="02020603050405020304" pitchFamily="18" charset="0"/>
                <a:buNone/>
              </a:pPr>
              <a:t>5</a:t>
            </a:fld>
            <a:endParaRPr lang="en-US" altLang="en-US" sz="1100">
              <a:solidFill>
                <a:srgbClr val="FFFFFF"/>
              </a:solidFill>
              <a:latin typeface="Calibri" panose="020F0502020204030204" pitchFamily="34" charset="0"/>
            </a:endParaRPr>
          </a:p>
        </p:txBody>
      </p:sp>
      <p:sp>
        <p:nvSpPr>
          <p:cNvPr id="8195" name="Rectangle 3">
            <a:extLst>
              <a:ext uri="{FF2B5EF4-FFF2-40B4-BE49-F238E27FC236}">
                <a16:creationId xmlns:a16="http://schemas.microsoft.com/office/drawing/2014/main" xmlns="" id="{A2776F70-5951-4AFB-8F77-D23ECEC73591}"/>
              </a:ext>
            </a:extLst>
          </p:cNvPr>
          <p:cNvSpPr>
            <a:spLocks noChangeArrowheads="1"/>
          </p:cNvSpPr>
          <p:nvPr/>
        </p:nvSpPr>
        <p:spPr bwMode="auto">
          <a:xfrm>
            <a:off x="709613" y="244475"/>
            <a:ext cx="8432800"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lnSpc>
                <a:spcPct val="93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00000"/>
              </a:lnSpc>
              <a:spcAft>
                <a:spcPct val="0"/>
              </a:spcAft>
            </a:pPr>
            <a:r>
              <a:rPr lang="en-US" altLang="en-US" sz="2000">
                <a:solidFill>
                  <a:srgbClr val="FFFFFF"/>
                </a:solidFill>
              </a:rPr>
              <a:t>RACE WEEK TIMELINE  </a:t>
            </a:r>
          </a:p>
          <a:p>
            <a:pPr eaLnBrk="1">
              <a:lnSpc>
                <a:spcPct val="100000"/>
              </a:lnSpc>
              <a:spcAft>
                <a:spcPct val="0"/>
              </a:spcAft>
            </a:pPr>
            <a:r>
              <a:rPr lang="en-US" altLang="en-US" sz="2000">
                <a:solidFill>
                  <a:srgbClr val="FFFFFF"/>
                </a:solidFill>
              </a:rPr>
              <a:t> </a:t>
            </a:r>
          </a:p>
        </p:txBody>
      </p:sp>
      <p:pic>
        <p:nvPicPr>
          <p:cNvPr id="8196" name="Picture 4">
            <a:extLst>
              <a:ext uri="{FF2B5EF4-FFF2-40B4-BE49-F238E27FC236}">
                <a16:creationId xmlns:a16="http://schemas.microsoft.com/office/drawing/2014/main" xmlns="" id="{CF7A84A1-808B-4C9C-977E-35C7ED181F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197" name="Rectangle 5">
            <a:extLst>
              <a:ext uri="{FF2B5EF4-FFF2-40B4-BE49-F238E27FC236}">
                <a16:creationId xmlns:a16="http://schemas.microsoft.com/office/drawing/2014/main" xmlns="" id="{55643D4B-9508-41B2-A1DD-9A3BA3481922}"/>
              </a:ext>
            </a:extLst>
          </p:cNvPr>
          <p:cNvSpPr>
            <a:spLocks noChangeArrowheads="1"/>
          </p:cNvSpPr>
          <p:nvPr/>
        </p:nvSpPr>
        <p:spPr bwMode="auto">
          <a:xfrm>
            <a:off x="1909763" y="1635125"/>
            <a:ext cx="1219200" cy="44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en-US" altLang="en-US"/>
          </a:p>
        </p:txBody>
      </p:sp>
      <p:pic>
        <p:nvPicPr>
          <p:cNvPr id="8198" name="Picture 1">
            <a:extLst>
              <a:ext uri="{FF2B5EF4-FFF2-40B4-BE49-F238E27FC236}">
                <a16:creationId xmlns:a16="http://schemas.microsoft.com/office/drawing/2014/main" xmlns="" id="{0A8ACADF-F27B-4DB8-A59F-DF46932791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413" y="762000"/>
            <a:ext cx="7962900" cy="295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9" name="Picture 2">
            <a:extLst>
              <a:ext uri="{FF2B5EF4-FFF2-40B4-BE49-F238E27FC236}">
                <a16:creationId xmlns:a16="http://schemas.microsoft.com/office/drawing/2014/main" xmlns="" id="{E07884CE-BA4A-4A41-85A3-8890C338272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b="11833"/>
          <a:stretch>
            <a:fillRect/>
          </a:stretch>
        </p:blipFill>
        <p:spPr bwMode="auto">
          <a:xfrm>
            <a:off x="506413" y="3713163"/>
            <a:ext cx="7970837" cy="3113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242" name="Rectangle 1">
            <a:extLst>
              <a:ext uri="{FF2B5EF4-FFF2-40B4-BE49-F238E27FC236}">
                <a16:creationId xmlns:a16="http://schemas.microsoft.com/office/drawing/2014/main" xmlns="" id="{B3AA0704-F0DA-49B0-9BF6-E10B8A6067A5}"/>
              </a:ext>
            </a:extLst>
          </p:cNvPr>
          <p:cNvSpPr>
            <a:spLocks noChangeArrowheads="1"/>
          </p:cNvSpPr>
          <p:nvPr/>
        </p:nvSpPr>
        <p:spPr bwMode="auto">
          <a:xfrm>
            <a:off x="8540750" y="6329363"/>
            <a:ext cx="252413" cy="242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tIns="45000" rIns="45720" bIns="45000" anchor="ctr"/>
          <a:lstStyle/>
          <a:p>
            <a:pPr eaLnBrk="1">
              <a:buClr>
                <a:srgbClr val="000000"/>
              </a:buClr>
              <a:buSzPct val="100000"/>
              <a:buFont typeface="Times New Roman" panose="02020603050405020304" pitchFamily="18" charset="0"/>
              <a:buNone/>
            </a:pPr>
            <a:fld id="{AA807E4B-45DA-4529-909E-EA5466D70AAB}" type="slidenum">
              <a:rPr lang="en-US" altLang="en-US" sz="1100">
                <a:solidFill>
                  <a:srgbClr val="FFFFFF"/>
                </a:solidFill>
                <a:latin typeface="Calibri" panose="020F0502020204030204" pitchFamily="34" charset="0"/>
              </a:rPr>
              <a:pPr eaLnBrk="1">
                <a:buClr>
                  <a:srgbClr val="000000"/>
                </a:buClr>
                <a:buSzPct val="100000"/>
                <a:buFont typeface="Times New Roman" panose="02020603050405020304" pitchFamily="18" charset="0"/>
                <a:buNone/>
              </a:pPr>
              <a:t>6</a:t>
            </a:fld>
            <a:endParaRPr lang="en-US" altLang="en-US" sz="1100">
              <a:solidFill>
                <a:srgbClr val="FFFFFF"/>
              </a:solidFill>
              <a:latin typeface="Calibri" panose="020F0502020204030204" pitchFamily="34" charset="0"/>
            </a:endParaRPr>
          </a:p>
        </p:txBody>
      </p:sp>
      <p:sp>
        <p:nvSpPr>
          <p:cNvPr id="10243" name="Rectangle 3">
            <a:extLst>
              <a:ext uri="{FF2B5EF4-FFF2-40B4-BE49-F238E27FC236}">
                <a16:creationId xmlns:a16="http://schemas.microsoft.com/office/drawing/2014/main" xmlns="" id="{917E4809-3855-4E1C-A4F7-7BF755B53C08}"/>
              </a:ext>
            </a:extLst>
          </p:cNvPr>
          <p:cNvSpPr>
            <a:spLocks noChangeArrowheads="1"/>
          </p:cNvSpPr>
          <p:nvPr/>
        </p:nvSpPr>
        <p:spPr bwMode="auto">
          <a:xfrm>
            <a:off x="709613" y="244475"/>
            <a:ext cx="8432800"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lnSpc>
                <a:spcPct val="93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00000"/>
              </a:lnSpc>
              <a:spcAft>
                <a:spcPct val="0"/>
              </a:spcAft>
            </a:pPr>
            <a:r>
              <a:rPr lang="en-US" altLang="en-US" sz="2000">
                <a:solidFill>
                  <a:srgbClr val="FFFFFF"/>
                </a:solidFill>
              </a:rPr>
              <a:t>RACE WEEK TIMELINE  </a:t>
            </a:r>
          </a:p>
          <a:p>
            <a:pPr eaLnBrk="1">
              <a:lnSpc>
                <a:spcPct val="100000"/>
              </a:lnSpc>
              <a:spcAft>
                <a:spcPct val="0"/>
              </a:spcAft>
            </a:pPr>
            <a:r>
              <a:rPr lang="en-US" altLang="en-US" sz="2000">
                <a:solidFill>
                  <a:srgbClr val="FFFFFF"/>
                </a:solidFill>
              </a:rPr>
              <a:t> </a:t>
            </a:r>
          </a:p>
        </p:txBody>
      </p:sp>
      <p:pic>
        <p:nvPicPr>
          <p:cNvPr id="10244" name="Picture 4">
            <a:extLst>
              <a:ext uri="{FF2B5EF4-FFF2-40B4-BE49-F238E27FC236}">
                <a16:creationId xmlns:a16="http://schemas.microsoft.com/office/drawing/2014/main" xmlns="" id="{16B7D71A-4817-4099-A65D-7A4922125B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245" name="Rectangle 5">
            <a:extLst>
              <a:ext uri="{FF2B5EF4-FFF2-40B4-BE49-F238E27FC236}">
                <a16:creationId xmlns:a16="http://schemas.microsoft.com/office/drawing/2014/main" xmlns="" id="{004215CA-E740-4B10-8065-61B8344C6B1D}"/>
              </a:ext>
            </a:extLst>
          </p:cNvPr>
          <p:cNvSpPr>
            <a:spLocks noChangeArrowheads="1"/>
          </p:cNvSpPr>
          <p:nvPr/>
        </p:nvSpPr>
        <p:spPr bwMode="auto">
          <a:xfrm>
            <a:off x="1909763" y="1635125"/>
            <a:ext cx="1219200" cy="44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en-US" altLang="en-US"/>
          </a:p>
        </p:txBody>
      </p:sp>
      <p:pic>
        <p:nvPicPr>
          <p:cNvPr id="10246" name="Picture 3">
            <a:extLst>
              <a:ext uri="{FF2B5EF4-FFF2-40B4-BE49-F238E27FC236}">
                <a16:creationId xmlns:a16="http://schemas.microsoft.com/office/drawing/2014/main" xmlns="" id="{A973D207-21AA-4BF3-840C-5D6CF93900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0038" y="881063"/>
            <a:ext cx="8382000" cy="150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4">
            <a:extLst>
              <a:ext uri="{FF2B5EF4-FFF2-40B4-BE49-F238E27FC236}">
                <a16:creationId xmlns:a16="http://schemas.microsoft.com/office/drawing/2014/main" xmlns="" id="{F17F7EA2-1787-43E1-81D1-20B50DC1A10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0038" y="2820988"/>
            <a:ext cx="8383587" cy="352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290" name="Rectangle 1">
            <a:extLst>
              <a:ext uri="{FF2B5EF4-FFF2-40B4-BE49-F238E27FC236}">
                <a16:creationId xmlns:a16="http://schemas.microsoft.com/office/drawing/2014/main" xmlns="" id="{1661E2F1-BCFF-4A96-AC2E-1B036D0AE2F8}"/>
              </a:ext>
            </a:extLst>
          </p:cNvPr>
          <p:cNvSpPr>
            <a:spLocks noChangeArrowheads="1"/>
          </p:cNvSpPr>
          <p:nvPr/>
        </p:nvSpPr>
        <p:spPr bwMode="auto">
          <a:xfrm>
            <a:off x="8540750" y="6329363"/>
            <a:ext cx="252413" cy="242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tIns="45000" rIns="45720" bIns="45000" anchor="ctr"/>
          <a:lstStyle/>
          <a:p>
            <a:pPr eaLnBrk="1">
              <a:buClr>
                <a:srgbClr val="000000"/>
              </a:buClr>
              <a:buSzPct val="100000"/>
              <a:buFont typeface="Times New Roman" panose="02020603050405020304" pitchFamily="18" charset="0"/>
              <a:buNone/>
            </a:pPr>
            <a:fld id="{12FF9B52-DC3D-4877-AF38-C9E09A594E1B}" type="slidenum">
              <a:rPr lang="en-US" altLang="en-US" sz="1100">
                <a:solidFill>
                  <a:srgbClr val="FFFFFF"/>
                </a:solidFill>
                <a:latin typeface="Calibri" panose="020F0502020204030204" pitchFamily="34" charset="0"/>
              </a:rPr>
              <a:pPr eaLnBrk="1">
                <a:buClr>
                  <a:srgbClr val="000000"/>
                </a:buClr>
                <a:buSzPct val="100000"/>
                <a:buFont typeface="Times New Roman" panose="02020603050405020304" pitchFamily="18" charset="0"/>
                <a:buNone/>
              </a:pPr>
              <a:t>7</a:t>
            </a:fld>
            <a:endParaRPr lang="en-US" altLang="en-US" sz="1100">
              <a:solidFill>
                <a:srgbClr val="FFFFFF"/>
              </a:solidFill>
              <a:latin typeface="Calibri" panose="020F0502020204030204" pitchFamily="34" charset="0"/>
            </a:endParaRPr>
          </a:p>
        </p:txBody>
      </p:sp>
      <p:sp>
        <p:nvSpPr>
          <p:cNvPr id="12291" name="Rectangle 3">
            <a:extLst>
              <a:ext uri="{FF2B5EF4-FFF2-40B4-BE49-F238E27FC236}">
                <a16:creationId xmlns:a16="http://schemas.microsoft.com/office/drawing/2014/main" xmlns="" id="{5B0E8F39-CED7-49C7-8F79-406363DA086C}"/>
              </a:ext>
            </a:extLst>
          </p:cNvPr>
          <p:cNvSpPr>
            <a:spLocks noChangeArrowheads="1"/>
          </p:cNvSpPr>
          <p:nvPr/>
        </p:nvSpPr>
        <p:spPr bwMode="auto">
          <a:xfrm>
            <a:off x="709613" y="244475"/>
            <a:ext cx="8432800"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lnSpc>
                <a:spcPct val="93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00000"/>
              </a:lnSpc>
              <a:spcAft>
                <a:spcPct val="0"/>
              </a:spcAft>
            </a:pPr>
            <a:r>
              <a:rPr lang="en-US" altLang="en-US" sz="2000">
                <a:solidFill>
                  <a:srgbClr val="FFFFFF"/>
                </a:solidFill>
              </a:rPr>
              <a:t>RACE WEEK TIMELINE  </a:t>
            </a:r>
          </a:p>
          <a:p>
            <a:pPr eaLnBrk="1">
              <a:lnSpc>
                <a:spcPct val="100000"/>
              </a:lnSpc>
              <a:spcAft>
                <a:spcPct val="0"/>
              </a:spcAft>
            </a:pPr>
            <a:r>
              <a:rPr lang="en-US" altLang="en-US" sz="2000">
                <a:solidFill>
                  <a:srgbClr val="FFFFFF"/>
                </a:solidFill>
              </a:rPr>
              <a:t> </a:t>
            </a:r>
          </a:p>
        </p:txBody>
      </p:sp>
      <p:pic>
        <p:nvPicPr>
          <p:cNvPr id="12292" name="Picture 4">
            <a:extLst>
              <a:ext uri="{FF2B5EF4-FFF2-40B4-BE49-F238E27FC236}">
                <a16:creationId xmlns:a16="http://schemas.microsoft.com/office/drawing/2014/main" xmlns="" id="{B033F7CD-B9B4-4162-8B67-6E3765F0C0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293" name="Rectangle 5">
            <a:extLst>
              <a:ext uri="{FF2B5EF4-FFF2-40B4-BE49-F238E27FC236}">
                <a16:creationId xmlns:a16="http://schemas.microsoft.com/office/drawing/2014/main" xmlns="" id="{35938D50-15AB-4761-9160-61E12EE2511B}"/>
              </a:ext>
            </a:extLst>
          </p:cNvPr>
          <p:cNvSpPr>
            <a:spLocks noChangeArrowheads="1"/>
          </p:cNvSpPr>
          <p:nvPr/>
        </p:nvSpPr>
        <p:spPr bwMode="auto">
          <a:xfrm>
            <a:off x="1909763" y="1635125"/>
            <a:ext cx="1219200" cy="44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en-US" altLang="en-US"/>
          </a:p>
        </p:txBody>
      </p:sp>
      <p:pic>
        <p:nvPicPr>
          <p:cNvPr id="12294" name="Picture 1">
            <a:extLst>
              <a:ext uri="{FF2B5EF4-FFF2-40B4-BE49-F238E27FC236}">
                <a16:creationId xmlns:a16="http://schemas.microsoft.com/office/drawing/2014/main" xmlns="" id="{699F9528-E528-465C-8573-A98D8BC3BE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950" y="1066800"/>
            <a:ext cx="86741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sharpenSoften amount="-50000"/>
                    </a14:imgEffect>
                    <a14:imgEffect>
                      <a14:brightnessContrast bright="-40000"/>
                    </a14:imgEffect>
                  </a14:imgLayer>
                </a14:imgProps>
              </a:ext>
            </a:extLst>
          </a:blip>
          <a:srcRect/>
          <a:stretch>
            <a:fillRect l="-6000" r="-6000"/>
          </a:stretch>
        </a:blipFill>
        <a:effectLst/>
      </p:bgPr>
    </p:bg>
    <p:spTree>
      <p:nvGrpSpPr>
        <p:cNvPr id="1" name=""/>
        <p:cNvGrpSpPr/>
        <p:nvPr/>
      </p:nvGrpSpPr>
      <p:grpSpPr>
        <a:xfrm>
          <a:off x="0" y="0"/>
          <a:ext cx="0" cy="0"/>
          <a:chOff x="0" y="0"/>
          <a:chExt cx="0" cy="0"/>
        </a:xfrm>
      </p:grpSpPr>
      <p:sp>
        <p:nvSpPr>
          <p:cNvPr id="14338" name="Rectangle 1">
            <a:extLst>
              <a:ext uri="{FF2B5EF4-FFF2-40B4-BE49-F238E27FC236}">
                <a16:creationId xmlns:a16="http://schemas.microsoft.com/office/drawing/2014/main" xmlns="" id="{201D30C6-670D-49E7-AEB4-2821E0607803}"/>
              </a:ext>
            </a:extLst>
          </p:cNvPr>
          <p:cNvSpPr>
            <a:spLocks noChangeArrowheads="1"/>
          </p:cNvSpPr>
          <p:nvPr/>
        </p:nvSpPr>
        <p:spPr bwMode="auto">
          <a:xfrm>
            <a:off x="8540750" y="6329363"/>
            <a:ext cx="252413" cy="242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tIns="45000" rIns="45720" bIns="45000" anchor="ctr"/>
          <a:lstStyle/>
          <a:p>
            <a:pPr eaLnBrk="1">
              <a:buClr>
                <a:srgbClr val="000000"/>
              </a:buClr>
              <a:buSzPct val="100000"/>
              <a:buFont typeface="Times New Roman" panose="02020603050405020304" pitchFamily="18" charset="0"/>
              <a:buNone/>
            </a:pPr>
            <a:fld id="{3AAAE51B-12EB-4BD9-8663-41DAB7CBB697}" type="slidenum">
              <a:rPr lang="en-US" altLang="en-US" sz="1100">
                <a:solidFill>
                  <a:srgbClr val="FFFFFF"/>
                </a:solidFill>
                <a:latin typeface="Calibri" panose="020F0502020204030204" pitchFamily="34" charset="0"/>
              </a:rPr>
              <a:pPr eaLnBrk="1">
                <a:buClr>
                  <a:srgbClr val="000000"/>
                </a:buClr>
                <a:buSzPct val="100000"/>
                <a:buFont typeface="Times New Roman" panose="02020603050405020304" pitchFamily="18" charset="0"/>
                <a:buNone/>
              </a:pPr>
              <a:t>8</a:t>
            </a:fld>
            <a:endParaRPr lang="en-US" altLang="en-US" sz="1100">
              <a:solidFill>
                <a:srgbClr val="FFFFFF"/>
              </a:solidFill>
              <a:latin typeface="Calibri" panose="020F0502020204030204" pitchFamily="34" charset="0"/>
            </a:endParaRPr>
          </a:p>
        </p:txBody>
      </p:sp>
      <p:sp>
        <p:nvSpPr>
          <p:cNvPr id="14339" name="Rectangle 3">
            <a:extLst>
              <a:ext uri="{FF2B5EF4-FFF2-40B4-BE49-F238E27FC236}">
                <a16:creationId xmlns:a16="http://schemas.microsoft.com/office/drawing/2014/main" xmlns="" id="{CD0B27F4-8B2F-4BA3-84F5-8AF958A9E150}"/>
              </a:ext>
            </a:extLst>
          </p:cNvPr>
          <p:cNvSpPr>
            <a:spLocks noChangeArrowheads="1"/>
          </p:cNvSpPr>
          <p:nvPr/>
        </p:nvSpPr>
        <p:spPr bwMode="auto">
          <a:xfrm>
            <a:off x="709613" y="244475"/>
            <a:ext cx="8432800"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lnSpc>
                <a:spcPct val="93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00000"/>
              </a:lnSpc>
              <a:spcAft>
                <a:spcPct val="0"/>
              </a:spcAft>
            </a:pPr>
            <a:r>
              <a:rPr lang="en-US" altLang="en-US" sz="2000">
                <a:solidFill>
                  <a:srgbClr val="FFFFFF"/>
                </a:solidFill>
              </a:rPr>
              <a:t>OPERATIONS </a:t>
            </a:r>
          </a:p>
          <a:p>
            <a:pPr eaLnBrk="1">
              <a:lnSpc>
                <a:spcPct val="100000"/>
              </a:lnSpc>
              <a:spcAft>
                <a:spcPct val="0"/>
              </a:spcAft>
            </a:pPr>
            <a:r>
              <a:rPr lang="en-US" altLang="en-US" sz="2000">
                <a:solidFill>
                  <a:srgbClr val="FFFFFF"/>
                </a:solidFill>
              </a:rPr>
              <a:t> </a:t>
            </a:r>
          </a:p>
        </p:txBody>
      </p:sp>
      <p:pic>
        <p:nvPicPr>
          <p:cNvPr id="14340" name="Picture 4">
            <a:extLst>
              <a:ext uri="{FF2B5EF4-FFF2-40B4-BE49-F238E27FC236}">
                <a16:creationId xmlns:a16="http://schemas.microsoft.com/office/drawing/2014/main" xmlns="" id="{B3F2E121-7981-427C-B411-D1E73F69F20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341" name="Rectangle 5">
            <a:extLst>
              <a:ext uri="{FF2B5EF4-FFF2-40B4-BE49-F238E27FC236}">
                <a16:creationId xmlns:a16="http://schemas.microsoft.com/office/drawing/2014/main" xmlns="" id="{C8129734-5A65-4D87-B956-061BA30400EF}"/>
              </a:ext>
            </a:extLst>
          </p:cNvPr>
          <p:cNvSpPr>
            <a:spLocks noChangeArrowheads="1"/>
          </p:cNvSpPr>
          <p:nvPr/>
        </p:nvSpPr>
        <p:spPr bwMode="auto">
          <a:xfrm>
            <a:off x="1909763" y="1635125"/>
            <a:ext cx="1219200" cy="44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en-US" altLang="en-US"/>
          </a:p>
        </p:txBody>
      </p:sp>
      <p:sp>
        <p:nvSpPr>
          <p:cNvPr id="2" name="Rectangle 1">
            <a:extLst>
              <a:ext uri="{FF2B5EF4-FFF2-40B4-BE49-F238E27FC236}">
                <a16:creationId xmlns:a16="http://schemas.microsoft.com/office/drawing/2014/main" xmlns="" id="{3B22C25B-EE4B-438C-B9A6-977ED1786347}"/>
              </a:ext>
            </a:extLst>
          </p:cNvPr>
          <p:cNvSpPr/>
          <p:nvPr/>
        </p:nvSpPr>
        <p:spPr>
          <a:xfrm>
            <a:off x="233363" y="1371600"/>
            <a:ext cx="4572000" cy="4494213"/>
          </a:xfrm>
          <a:prstGeom prst="rect">
            <a:avLst/>
          </a:prstGeom>
        </p:spPr>
        <p:txBody>
          <a:bodyPr>
            <a:spAutoFit/>
          </a:bodyPr>
          <a:lstStyle/>
          <a:p>
            <a:pPr>
              <a:defRPr/>
            </a:pPr>
            <a:r>
              <a:rPr lang="en-GB" sz="1600" dirty="0">
                <a:solidFill>
                  <a:schemeClr val="bg1"/>
                </a:solidFill>
              </a:rPr>
              <a:t>Set Up</a:t>
            </a:r>
          </a:p>
          <a:p>
            <a:pPr marL="285750" indent="-285750">
              <a:buFontTx/>
              <a:buBlip>
                <a:blip r:embed="rId6"/>
              </a:buBlip>
              <a:defRPr/>
            </a:pPr>
            <a:r>
              <a:rPr lang="en-GB" sz="1400" dirty="0">
                <a:solidFill>
                  <a:schemeClr val="bg1"/>
                </a:solidFill>
              </a:rPr>
              <a:t>Warehouse</a:t>
            </a:r>
          </a:p>
          <a:p>
            <a:pPr marL="285750" indent="-285750">
              <a:buFontTx/>
              <a:buBlip>
                <a:blip r:embed="rId6"/>
              </a:buBlip>
              <a:defRPr/>
            </a:pPr>
            <a:r>
              <a:rPr lang="en-GB" sz="1400" dirty="0">
                <a:solidFill>
                  <a:schemeClr val="bg1"/>
                </a:solidFill>
              </a:rPr>
              <a:t>Tour truck arrival to site </a:t>
            </a:r>
          </a:p>
          <a:p>
            <a:pPr marL="285750" indent="-285750">
              <a:buFontTx/>
              <a:buBlip>
                <a:blip r:embed="rId6"/>
              </a:buBlip>
              <a:defRPr/>
            </a:pPr>
            <a:r>
              <a:rPr lang="en-GB" sz="1400" dirty="0">
                <a:solidFill>
                  <a:schemeClr val="bg1"/>
                </a:solidFill>
              </a:rPr>
              <a:t>Compound set up and tour truck unload</a:t>
            </a:r>
          </a:p>
          <a:p>
            <a:pPr marL="285750" indent="-285750">
              <a:buFontTx/>
              <a:buBlip>
                <a:blip r:embed="rId6"/>
              </a:buBlip>
              <a:defRPr/>
            </a:pPr>
            <a:r>
              <a:rPr lang="en-GB" sz="1400" dirty="0">
                <a:solidFill>
                  <a:schemeClr val="bg1"/>
                </a:solidFill>
              </a:rPr>
              <a:t>Marquee build</a:t>
            </a:r>
          </a:p>
          <a:p>
            <a:pPr marL="285750" indent="-285750">
              <a:buFontTx/>
              <a:buBlip>
                <a:blip r:embed="rId6"/>
              </a:buBlip>
              <a:defRPr/>
            </a:pPr>
            <a:r>
              <a:rPr lang="en-GB" sz="1400" dirty="0">
                <a:solidFill>
                  <a:schemeClr val="bg1"/>
                </a:solidFill>
              </a:rPr>
              <a:t>Toilets delivered</a:t>
            </a:r>
          </a:p>
          <a:p>
            <a:pPr marL="285750" indent="-285750">
              <a:buFontTx/>
              <a:buBlip>
                <a:blip r:embed="rId6"/>
              </a:buBlip>
              <a:defRPr/>
            </a:pPr>
            <a:r>
              <a:rPr lang="en-GB" sz="1400" dirty="0">
                <a:solidFill>
                  <a:schemeClr val="bg1"/>
                </a:solidFill>
              </a:rPr>
              <a:t>Magnums distributed</a:t>
            </a:r>
          </a:p>
          <a:p>
            <a:pPr marL="285750" indent="-285750">
              <a:buFontTx/>
              <a:buBlip>
                <a:blip r:embed="rId6"/>
              </a:buBlip>
              <a:defRPr/>
            </a:pPr>
            <a:r>
              <a:rPr lang="en-GB" sz="1400" dirty="0">
                <a:solidFill>
                  <a:schemeClr val="bg1"/>
                </a:solidFill>
              </a:rPr>
              <a:t>Merchandise set up</a:t>
            </a:r>
          </a:p>
          <a:p>
            <a:pPr marL="285750" indent="-285750">
              <a:buFontTx/>
              <a:buBlip>
                <a:blip r:embed="rId6"/>
              </a:buBlip>
              <a:defRPr/>
            </a:pPr>
            <a:r>
              <a:rPr lang="en-GB" sz="1400" dirty="0">
                <a:solidFill>
                  <a:schemeClr val="bg1"/>
                </a:solidFill>
              </a:rPr>
              <a:t>Equipment distributed</a:t>
            </a:r>
          </a:p>
          <a:p>
            <a:pPr marL="285750" indent="-285750">
              <a:buFontTx/>
              <a:buBlip>
                <a:blip r:embed="rId6"/>
              </a:buBlip>
              <a:defRPr/>
            </a:pPr>
            <a:r>
              <a:rPr lang="en-GB" sz="1400" dirty="0">
                <a:solidFill>
                  <a:schemeClr val="bg1"/>
                </a:solidFill>
              </a:rPr>
              <a:t>Registration set up – athletes and volunteers</a:t>
            </a:r>
          </a:p>
          <a:p>
            <a:pPr marL="285750" indent="-285750">
              <a:buFontTx/>
              <a:buBlip>
                <a:blip r:embed="rId6"/>
              </a:buBlip>
              <a:defRPr/>
            </a:pPr>
            <a:r>
              <a:rPr lang="en-GB" sz="1400" dirty="0">
                <a:solidFill>
                  <a:schemeClr val="bg1"/>
                </a:solidFill>
              </a:rPr>
              <a:t>Transition set up – marking out transition, setting up bike and bag racks, </a:t>
            </a:r>
            <a:r>
              <a:rPr lang="en-GB" sz="1400" dirty="0" err="1">
                <a:solidFill>
                  <a:schemeClr val="bg1"/>
                </a:solidFill>
              </a:rPr>
              <a:t>stickering</a:t>
            </a:r>
            <a:endParaRPr lang="en-GB" sz="1400" dirty="0">
              <a:solidFill>
                <a:schemeClr val="bg1"/>
              </a:solidFill>
            </a:endParaRPr>
          </a:p>
          <a:p>
            <a:pPr marL="285750" indent="-285750">
              <a:buFontTx/>
              <a:buBlip>
                <a:blip r:embed="rId6"/>
              </a:buBlip>
              <a:defRPr/>
            </a:pPr>
            <a:r>
              <a:rPr lang="en-GB" sz="1400" dirty="0">
                <a:solidFill>
                  <a:schemeClr val="bg1"/>
                </a:solidFill>
              </a:rPr>
              <a:t>Transition arches</a:t>
            </a:r>
          </a:p>
          <a:p>
            <a:pPr marL="285750" indent="-285750">
              <a:buFontTx/>
              <a:buBlip>
                <a:blip r:embed="rId6"/>
              </a:buBlip>
              <a:defRPr/>
            </a:pPr>
            <a:r>
              <a:rPr lang="en-GB" sz="1400" dirty="0">
                <a:solidFill>
                  <a:schemeClr val="bg1"/>
                </a:solidFill>
              </a:rPr>
              <a:t>Swim arches</a:t>
            </a:r>
          </a:p>
          <a:p>
            <a:pPr marL="285750" indent="-285750">
              <a:buFontTx/>
              <a:buBlip>
                <a:blip r:embed="rId6"/>
              </a:buBlip>
              <a:defRPr/>
            </a:pPr>
            <a:r>
              <a:rPr lang="en-GB" sz="1400" dirty="0">
                <a:solidFill>
                  <a:schemeClr val="bg1"/>
                </a:solidFill>
              </a:rPr>
              <a:t>Baggage truck numbering</a:t>
            </a:r>
          </a:p>
          <a:p>
            <a:pPr marL="285750" indent="-285750">
              <a:buFontTx/>
              <a:buBlip>
                <a:blip r:embed="rId6"/>
              </a:buBlip>
              <a:defRPr/>
            </a:pPr>
            <a:r>
              <a:rPr lang="en-GB" sz="1400" dirty="0">
                <a:solidFill>
                  <a:schemeClr val="bg1"/>
                </a:solidFill>
              </a:rPr>
              <a:t>Finish line build</a:t>
            </a:r>
          </a:p>
          <a:p>
            <a:pPr marL="285750" indent="-285750">
              <a:buFontTx/>
              <a:buBlip>
                <a:blip r:embed="rId6"/>
              </a:buBlip>
              <a:defRPr/>
            </a:pPr>
            <a:r>
              <a:rPr lang="en-GB" sz="1400" dirty="0">
                <a:solidFill>
                  <a:schemeClr val="bg1"/>
                </a:solidFill>
              </a:rPr>
              <a:t>Athlete village set up</a:t>
            </a:r>
          </a:p>
          <a:p>
            <a:pPr marL="285750" indent="-285750">
              <a:buFontTx/>
              <a:buBlip>
                <a:blip r:embed="rId6"/>
              </a:buBlip>
              <a:defRPr/>
            </a:pPr>
            <a:r>
              <a:rPr lang="en-GB" sz="1400" dirty="0">
                <a:solidFill>
                  <a:schemeClr val="bg1"/>
                </a:solidFill>
              </a:rPr>
              <a:t>Run and bike signage</a:t>
            </a:r>
          </a:p>
          <a:p>
            <a:pPr marL="285750" indent="-285750">
              <a:buFontTx/>
              <a:buBlip>
                <a:blip r:embed="rId6"/>
              </a:buBlip>
              <a:defRPr/>
            </a:pPr>
            <a:r>
              <a:rPr lang="en-GB" sz="1400" dirty="0">
                <a:solidFill>
                  <a:schemeClr val="bg1"/>
                </a:solidFill>
              </a:rPr>
              <a:t>Feed station packing and van drop offs </a:t>
            </a:r>
            <a:endParaRPr lang="en-GB" dirty="0">
              <a:solidFill>
                <a:schemeClr val="bg1"/>
              </a:solidFill>
            </a:endParaRPr>
          </a:p>
          <a:p>
            <a:pPr marL="285750" indent="-285750">
              <a:buFontTx/>
              <a:buBlip>
                <a:blip r:embed="rId6"/>
              </a:buBlip>
              <a:defRPr/>
            </a:pPr>
            <a:endParaRPr lang="en-GB" dirty="0">
              <a:solidFill>
                <a:schemeClr val="bg1"/>
              </a:solidFill>
            </a:endParaRPr>
          </a:p>
        </p:txBody>
      </p:sp>
      <p:sp>
        <p:nvSpPr>
          <p:cNvPr id="3" name="Rectangle 2">
            <a:extLst>
              <a:ext uri="{FF2B5EF4-FFF2-40B4-BE49-F238E27FC236}">
                <a16:creationId xmlns:a16="http://schemas.microsoft.com/office/drawing/2014/main" xmlns="" id="{439D6A2B-28D0-403E-9C7B-18F70621A3C8}"/>
              </a:ext>
            </a:extLst>
          </p:cNvPr>
          <p:cNvSpPr/>
          <p:nvPr/>
        </p:nvSpPr>
        <p:spPr>
          <a:xfrm>
            <a:off x="5334000" y="1446213"/>
            <a:ext cx="3995738" cy="2062162"/>
          </a:xfrm>
          <a:prstGeom prst="rect">
            <a:avLst/>
          </a:prstGeom>
        </p:spPr>
        <p:txBody>
          <a:bodyPr>
            <a:spAutoFit/>
          </a:bodyPr>
          <a:lstStyle/>
          <a:p>
            <a:pPr>
              <a:defRPr/>
            </a:pPr>
            <a:r>
              <a:rPr lang="en-GB" sz="1600" dirty="0">
                <a:solidFill>
                  <a:schemeClr val="bg1"/>
                </a:solidFill>
              </a:rPr>
              <a:t>Break Down</a:t>
            </a:r>
          </a:p>
          <a:p>
            <a:pPr marL="285750" indent="-285750">
              <a:buFontTx/>
              <a:buBlip>
                <a:blip r:embed="rId6"/>
              </a:buBlip>
              <a:defRPr/>
            </a:pPr>
            <a:r>
              <a:rPr lang="en-GB" sz="1400" dirty="0">
                <a:solidFill>
                  <a:schemeClr val="bg1"/>
                </a:solidFill>
              </a:rPr>
              <a:t>Registration</a:t>
            </a:r>
          </a:p>
          <a:p>
            <a:pPr marL="285750" indent="-285750">
              <a:buFontTx/>
              <a:buBlip>
                <a:blip r:embed="rId6"/>
              </a:buBlip>
              <a:defRPr/>
            </a:pPr>
            <a:r>
              <a:rPr lang="en-GB" sz="1400" dirty="0">
                <a:solidFill>
                  <a:schemeClr val="bg1"/>
                </a:solidFill>
              </a:rPr>
              <a:t>Swim</a:t>
            </a:r>
          </a:p>
          <a:p>
            <a:pPr marL="285750" indent="-285750">
              <a:buFontTx/>
              <a:buBlip>
                <a:blip r:embed="rId6"/>
              </a:buBlip>
              <a:defRPr/>
            </a:pPr>
            <a:r>
              <a:rPr lang="en-GB" sz="1400" dirty="0">
                <a:solidFill>
                  <a:schemeClr val="bg1"/>
                </a:solidFill>
              </a:rPr>
              <a:t>Athlete village and finish line – as soon as the race is over</a:t>
            </a:r>
          </a:p>
          <a:p>
            <a:pPr marL="285750" indent="-285750">
              <a:buFontTx/>
              <a:buBlip>
                <a:blip r:embed="rId6"/>
              </a:buBlip>
              <a:defRPr/>
            </a:pPr>
            <a:r>
              <a:rPr lang="en-GB" sz="1400" dirty="0">
                <a:solidFill>
                  <a:schemeClr val="bg1"/>
                </a:solidFill>
              </a:rPr>
              <a:t>Transition</a:t>
            </a:r>
          </a:p>
          <a:p>
            <a:pPr marL="285750" indent="-285750">
              <a:buFontTx/>
              <a:buBlip>
                <a:blip r:embed="rId6"/>
              </a:buBlip>
              <a:defRPr/>
            </a:pPr>
            <a:r>
              <a:rPr lang="en-GB" sz="1400" dirty="0">
                <a:solidFill>
                  <a:schemeClr val="bg1"/>
                </a:solidFill>
              </a:rPr>
              <a:t>Merchandise</a:t>
            </a:r>
          </a:p>
          <a:p>
            <a:pPr marL="285750" indent="-285750">
              <a:buFontTx/>
              <a:buBlip>
                <a:blip r:embed="rId6"/>
              </a:buBlip>
              <a:defRPr/>
            </a:pPr>
            <a:r>
              <a:rPr lang="en-GB" sz="1400" dirty="0">
                <a:solidFill>
                  <a:schemeClr val="bg1"/>
                </a:solidFill>
              </a:rPr>
              <a:t>Load magnums</a:t>
            </a:r>
          </a:p>
          <a:p>
            <a:pPr marL="285750" indent="-285750">
              <a:buFontTx/>
              <a:buBlip>
                <a:blip r:embed="rId6"/>
              </a:buBlip>
              <a:defRPr/>
            </a:pPr>
            <a:r>
              <a:rPr lang="en-GB" sz="1400" dirty="0">
                <a:solidFill>
                  <a:schemeClr val="bg1"/>
                </a:solidFill>
              </a:rPr>
              <a:t>Magnums into tour trucks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sharpenSoften amount="-50000"/>
                    </a14:imgEffect>
                    <a14:imgEffect>
                      <a14:brightnessContrast bright="-40000"/>
                    </a14:imgEffect>
                  </a14:imgLayer>
                </a14:imgProps>
              </a:ext>
            </a:extLst>
          </a:blip>
          <a:srcRect/>
          <a:stretch>
            <a:fillRect l="-8000" r="-8000"/>
          </a:stretch>
        </a:blipFill>
        <a:effectLst/>
      </p:bgPr>
    </p:bg>
    <p:spTree>
      <p:nvGrpSpPr>
        <p:cNvPr id="1" name=""/>
        <p:cNvGrpSpPr/>
        <p:nvPr/>
      </p:nvGrpSpPr>
      <p:grpSpPr>
        <a:xfrm>
          <a:off x="0" y="0"/>
          <a:ext cx="0" cy="0"/>
          <a:chOff x="0" y="0"/>
          <a:chExt cx="0" cy="0"/>
        </a:xfrm>
      </p:grpSpPr>
      <p:sp>
        <p:nvSpPr>
          <p:cNvPr id="16386" name="Rectangle 1">
            <a:extLst>
              <a:ext uri="{FF2B5EF4-FFF2-40B4-BE49-F238E27FC236}">
                <a16:creationId xmlns:a16="http://schemas.microsoft.com/office/drawing/2014/main" xmlns="" id="{9F0C1DA6-54EF-4DD9-BD39-DAABB0DF31DC}"/>
              </a:ext>
            </a:extLst>
          </p:cNvPr>
          <p:cNvSpPr>
            <a:spLocks noChangeArrowheads="1"/>
          </p:cNvSpPr>
          <p:nvPr/>
        </p:nvSpPr>
        <p:spPr bwMode="auto">
          <a:xfrm>
            <a:off x="8540750" y="6329363"/>
            <a:ext cx="252413" cy="242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tIns="45000" rIns="45720" bIns="45000" anchor="ctr"/>
          <a:lstStyle/>
          <a:p>
            <a:pPr eaLnBrk="1">
              <a:buClr>
                <a:srgbClr val="000000"/>
              </a:buClr>
              <a:buSzPct val="100000"/>
              <a:buFont typeface="Times New Roman" panose="02020603050405020304" pitchFamily="18" charset="0"/>
              <a:buNone/>
            </a:pPr>
            <a:fld id="{5C06CE62-9535-41A0-AF7F-41F745F89AFD}" type="slidenum">
              <a:rPr lang="en-US" altLang="en-US" sz="1100">
                <a:solidFill>
                  <a:srgbClr val="FFFFFF"/>
                </a:solidFill>
                <a:latin typeface="Calibri" panose="020F0502020204030204" pitchFamily="34" charset="0"/>
              </a:rPr>
              <a:pPr eaLnBrk="1">
                <a:buClr>
                  <a:srgbClr val="000000"/>
                </a:buClr>
                <a:buSzPct val="100000"/>
                <a:buFont typeface="Times New Roman" panose="02020603050405020304" pitchFamily="18" charset="0"/>
                <a:buNone/>
              </a:pPr>
              <a:t>9</a:t>
            </a:fld>
            <a:endParaRPr lang="en-US" altLang="en-US" sz="1100">
              <a:solidFill>
                <a:srgbClr val="FFFFFF"/>
              </a:solidFill>
              <a:latin typeface="Calibri" panose="020F0502020204030204" pitchFamily="34" charset="0"/>
            </a:endParaRPr>
          </a:p>
        </p:txBody>
      </p:sp>
      <p:sp>
        <p:nvSpPr>
          <p:cNvPr id="16387" name="Rectangle 3">
            <a:extLst>
              <a:ext uri="{FF2B5EF4-FFF2-40B4-BE49-F238E27FC236}">
                <a16:creationId xmlns:a16="http://schemas.microsoft.com/office/drawing/2014/main" xmlns="" id="{76188DC6-F242-444D-96A6-238DA3A415B8}"/>
              </a:ext>
            </a:extLst>
          </p:cNvPr>
          <p:cNvSpPr>
            <a:spLocks noChangeArrowheads="1"/>
          </p:cNvSpPr>
          <p:nvPr/>
        </p:nvSpPr>
        <p:spPr bwMode="auto">
          <a:xfrm>
            <a:off x="709613" y="244475"/>
            <a:ext cx="8432800"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lnSpc>
                <a:spcPct val="93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00000"/>
              </a:lnSpc>
              <a:spcAft>
                <a:spcPct val="0"/>
              </a:spcAft>
            </a:pPr>
            <a:r>
              <a:rPr lang="en-US" altLang="en-US" sz="2000" dirty="0">
                <a:solidFill>
                  <a:srgbClr val="FFFFFF"/>
                </a:solidFill>
              </a:rPr>
              <a:t>PRE PLANNING  </a:t>
            </a:r>
          </a:p>
          <a:p>
            <a:pPr eaLnBrk="1">
              <a:lnSpc>
                <a:spcPct val="100000"/>
              </a:lnSpc>
              <a:spcAft>
                <a:spcPct val="0"/>
              </a:spcAft>
            </a:pPr>
            <a:r>
              <a:rPr lang="en-US" altLang="en-US" sz="2000" dirty="0">
                <a:solidFill>
                  <a:srgbClr val="FFFFFF"/>
                </a:solidFill>
              </a:rPr>
              <a:t> </a:t>
            </a:r>
          </a:p>
        </p:txBody>
      </p:sp>
      <p:pic>
        <p:nvPicPr>
          <p:cNvPr id="16388" name="Picture 4">
            <a:extLst>
              <a:ext uri="{FF2B5EF4-FFF2-40B4-BE49-F238E27FC236}">
                <a16:creationId xmlns:a16="http://schemas.microsoft.com/office/drawing/2014/main" xmlns="" id="{4B95A7C0-0C9D-4991-8523-359CD55007D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7" name="TextBox 6">
            <a:extLst>
              <a:ext uri="{FF2B5EF4-FFF2-40B4-BE49-F238E27FC236}">
                <a16:creationId xmlns:a16="http://schemas.microsoft.com/office/drawing/2014/main" xmlns="" id="{D3426117-2008-4EBF-8F62-E8CAF1CD08B6}"/>
              </a:ext>
            </a:extLst>
          </p:cNvPr>
          <p:cNvSpPr txBox="1"/>
          <p:nvPr/>
        </p:nvSpPr>
        <p:spPr>
          <a:xfrm>
            <a:off x="5791200" y="990600"/>
            <a:ext cx="4168775" cy="3694113"/>
          </a:xfrm>
          <a:prstGeom prst="rect">
            <a:avLst/>
          </a:prstGeom>
          <a:noFill/>
        </p:spPr>
        <p:txBody>
          <a:bodyPr>
            <a:spAutoFit/>
          </a:bodyPr>
          <a:lstStyle/>
          <a:p>
            <a:pPr>
              <a:defRPr/>
            </a:pPr>
            <a:r>
              <a:rPr lang="en-GB" dirty="0">
                <a:solidFill>
                  <a:schemeClr val="bg1"/>
                </a:solidFill>
              </a:rPr>
              <a:t>Departments </a:t>
            </a:r>
          </a:p>
          <a:p>
            <a:pPr marL="285750" indent="-285750">
              <a:buFontTx/>
              <a:buBlip>
                <a:blip r:embed="rId6"/>
              </a:buBlip>
              <a:defRPr/>
            </a:pPr>
            <a:r>
              <a:rPr lang="en-GB" dirty="0">
                <a:solidFill>
                  <a:schemeClr val="bg1"/>
                </a:solidFill>
              </a:rPr>
              <a:t>Athlete services</a:t>
            </a:r>
          </a:p>
          <a:p>
            <a:pPr marL="285750" indent="-285750">
              <a:buFontTx/>
              <a:buBlip>
                <a:blip r:embed="rId6"/>
              </a:buBlip>
              <a:defRPr/>
            </a:pPr>
            <a:r>
              <a:rPr lang="en-GB" dirty="0">
                <a:solidFill>
                  <a:schemeClr val="bg1"/>
                </a:solidFill>
              </a:rPr>
              <a:t>Volunteers</a:t>
            </a:r>
          </a:p>
          <a:p>
            <a:pPr marL="285750" indent="-285750">
              <a:buFontTx/>
              <a:buBlip>
                <a:blip r:embed="rId6"/>
              </a:buBlip>
              <a:defRPr/>
            </a:pPr>
            <a:r>
              <a:rPr lang="en-GB" dirty="0">
                <a:solidFill>
                  <a:schemeClr val="bg1"/>
                </a:solidFill>
              </a:rPr>
              <a:t>Operations</a:t>
            </a:r>
          </a:p>
          <a:p>
            <a:pPr marL="285750" indent="-285750">
              <a:buFontTx/>
              <a:buBlip>
                <a:blip r:embed="rId6"/>
              </a:buBlip>
              <a:defRPr/>
            </a:pPr>
            <a:r>
              <a:rPr lang="en-GB" dirty="0">
                <a:solidFill>
                  <a:schemeClr val="bg1"/>
                </a:solidFill>
              </a:rPr>
              <a:t>Logistics</a:t>
            </a:r>
          </a:p>
          <a:p>
            <a:pPr marL="285750" indent="-285750">
              <a:buFontTx/>
              <a:buBlip>
                <a:blip r:embed="rId6"/>
              </a:buBlip>
              <a:defRPr/>
            </a:pPr>
            <a:r>
              <a:rPr lang="en-GB" dirty="0">
                <a:solidFill>
                  <a:schemeClr val="bg1"/>
                </a:solidFill>
              </a:rPr>
              <a:t>Medical </a:t>
            </a:r>
          </a:p>
          <a:p>
            <a:pPr marL="285750" indent="-285750">
              <a:buFontTx/>
              <a:buBlip>
                <a:blip r:embed="rId6"/>
              </a:buBlip>
              <a:defRPr/>
            </a:pPr>
            <a:r>
              <a:rPr lang="en-GB" dirty="0">
                <a:solidFill>
                  <a:schemeClr val="bg1"/>
                </a:solidFill>
              </a:rPr>
              <a:t>Swim</a:t>
            </a:r>
          </a:p>
          <a:p>
            <a:pPr marL="285750" indent="-285750">
              <a:buFontTx/>
              <a:buBlip>
                <a:blip r:embed="rId6"/>
              </a:buBlip>
              <a:defRPr/>
            </a:pPr>
            <a:r>
              <a:rPr lang="en-GB" dirty="0">
                <a:solidFill>
                  <a:schemeClr val="bg1"/>
                </a:solidFill>
              </a:rPr>
              <a:t>Bike </a:t>
            </a:r>
          </a:p>
          <a:p>
            <a:pPr marL="285750" indent="-285750">
              <a:buFontTx/>
              <a:buBlip>
                <a:blip r:embed="rId6"/>
              </a:buBlip>
              <a:defRPr/>
            </a:pPr>
            <a:r>
              <a:rPr lang="en-GB" dirty="0">
                <a:solidFill>
                  <a:schemeClr val="bg1"/>
                </a:solidFill>
              </a:rPr>
              <a:t>Run </a:t>
            </a:r>
          </a:p>
          <a:p>
            <a:pPr marL="285750" indent="-285750">
              <a:buFontTx/>
              <a:buBlip>
                <a:blip r:embed="rId6"/>
              </a:buBlip>
              <a:defRPr/>
            </a:pPr>
            <a:r>
              <a:rPr lang="en-US" dirty="0">
                <a:solidFill>
                  <a:schemeClr val="bg1"/>
                </a:solidFill>
              </a:rPr>
              <a:t>V</a:t>
            </a:r>
            <a:r>
              <a:rPr lang="en-GB" dirty="0" err="1">
                <a:solidFill>
                  <a:schemeClr val="bg1"/>
                </a:solidFill>
              </a:rPr>
              <a:t>enues</a:t>
            </a:r>
            <a:endParaRPr lang="en-GB" dirty="0">
              <a:solidFill>
                <a:schemeClr val="bg1"/>
              </a:solidFill>
            </a:endParaRPr>
          </a:p>
          <a:p>
            <a:pPr marL="285750" indent="-285750">
              <a:buFontTx/>
              <a:buBlip>
                <a:blip r:embed="rId6"/>
              </a:buBlip>
              <a:defRPr/>
            </a:pPr>
            <a:r>
              <a:rPr lang="en-US" dirty="0">
                <a:solidFill>
                  <a:schemeClr val="bg1"/>
                </a:solidFill>
              </a:rPr>
              <a:t>Traffic Management </a:t>
            </a:r>
          </a:p>
          <a:p>
            <a:pPr marL="285750" indent="-285750">
              <a:buFontTx/>
              <a:buBlip>
                <a:blip r:embed="rId6"/>
              </a:buBlip>
              <a:defRPr/>
            </a:pPr>
            <a:endParaRPr lang="en-GB" dirty="0">
              <a:solidFill>
                <a:schemeClr val="bg1"/>
              </a:solidFill>
            </a:endParaRPr>
          </a:p>
          <a:p>
            <a:pPr>
              <a:defRPr/>
            </a:pPr>
            <a:endParaRPr lang="en-GB" dirty="0">
              <a:solidFill>
                <a:schemeClr val="bg1"/>
              </a:solidFill>
            </a:endParaRPr>
          </a:p>
        </p:txBody>
      </p:sp>
      <p:sp>
        <p:nvSpPr>
          <p:cNvPr id="2" name="Rectangle 1">
            <a:extLst>
              <a:ext uri="{FF2B5EF4-FFF2-40B4-BE49-F238E27FC236}">
                <a16:creationId xmlns:a16="http://schemas.microsoft.com/office/drawing/2014/main" xmlns="" id="{CBBB1ABF-F872-43A6-9DF1-E4B264D25F3D}"/>
              </a:ext>
            </a:extLst>
          </p:cNvPr>
          <p:cNvSpPr/>
          <p:nvPr/>
        </p:nvSpPr>
        <p:spPr>
          <a:xfrm>
            <a:off x="493713" y="990600"/>
            <a:ext cx="4572000" cy="2862263"/>
          </a:xfrm>
          <a:prstGeom prst="rect">
            <a:avLst/>
          </a:prstGeom>
        </p:spPr>
        <p:txBody>
          <a:bodyPr>
            <a:spAutoFit/>
          </a:bodyPr>
          <a:lstStyle/>
          <a:p>
            <a:pPr>
              <a:defRPr/>
            </a:pPr>
            <a:r>
              <a:rPr lang="en-GB" dirty="0">
                <a:solidFill>
                  <a:schemeClr val="bg1"/>
                </a:solidFill>
              </a:rPr>
              <a:t>Races </a:t>
            </a:r>
          </a:p>
          <a:p>
            <a:pPr marL="285750" indent="-285750">
              <a:buFontTx/>
              <a:buBlip>
                <a:blip r:embed="rId6"/>
              </a:buBlip>
              <a:defRPr/>
            </a:pPr>
            <a:r>
              <a:rPr lang="en-GB" dirty="0">
                <a:solidFill>
                  <a:schemeClr val="bg1"/>
                </a:solidFill>
              </a:rPr>
              <a:t>IRONMAN 70.3 Staffordshire</a:t>
            </a:r>
          </a:p>
          <a:p>
            <a:pPr marL="285750" indent="-285750">
              <a:buFontTx/>
              <a:buBlip>
                <a:blip r:embed="rId6"/>
              </a:buBlip>
              <a:defRPr/>
            </a:pPr>
            <a:r>
              <a:rPr lang="en-US" dirty="0">
                <a:solidFill>
                  <a:schemeClr val="bg1"/>
                </a:solidFill>
              </a:rPr>
              <a:t>I</a:t>
            </a:r>
            <a:r>
              <a:rPr lang="en-GB" dirty="0">
                <a:solidFill>
                  <a:schemeClr val="bg1"/>
                </a:solidFill>
              </a:rPr>
              <a:t>RONMAN Cork</a:t>
            </a:r>
          </a:p>
          <a:p>
            <a:pPr marL="285750" indent="-285750">
              <a:buFontTx/>
              <a:buBlip>
                <a:blip r:embed="rId6"/>
              </a:buBlip>
              <a:defRPr/>
            </a:pPr>
            <a:r>
              <a:rPr lang="en-GB" dirty="0">
                <a:solidFill>
                  <a:schemeClr val="bg1"/>
                </a:solidFill>
              </a:rPr>
              <a:t>IRONMAN UK</a:t>
            </a:r>
          </a:p>
          <a:p>
            <a:pPr marL="285750" indent="-285750">
              <a:buFontTx/>
              <a:buBlip>
                <a:blip r:embed="rId6"/>
              </a:buBlip>
              <a:defRPr/>
            </a:pPr>
            <a:r>
              <a:rPr lang="en-GB" dirty="0">
                <a:solidFill>
                  <a:schemeClr val="bg1"/>
                </a:solidFill>
              </a:rPr>
              <a:t>IRONMAN 70.3 Dun Laoghaire – Ireland</a:t>
            </a:r>
          </a:p>
          <a:p>
            <a:pPr marL="285750" indent="-285750">
              <a:buFontTx/>
              <a:buBlip>
                <a:blip r:embed="rId6"/>
              </a:buBlip>
              <a:defRPr/>
            </a:pPr>
            <a:r>
              <a:rPr lang="en-GB" dirty="0">
                <a:solidFill>
                  <a:schemeClr val="bg1"/>
                </a:solidFill>
              </a:rPr>
              <a:t>IRONMAN Wales</a:t>
            </a:r>
          </a:p>
          <a:p>
            <a:pPr marL="285750" indent="-285750">
              <a:buFontTx/>
              <a:buBlip>
                <a:blip r:embed="rId6"/>
              </a:buBlip>
              <a:defRPr/>
            </a:pPr>
            <a:r>
              <a:rPr lang="en-GB" dirty="0">
                <a:solidFill>
                  <a:schemeClr val="bg1"/>
                </a:solidFill>
              </a:rPr>
              <a:t>IRONMAN 70.3 Weymouth</a:t>
            </a:r>
          </a:p>
          <a:p>
            <a:pPr marL="285750" indent="-285750">
              <a:buFontTx/>
              <a:buBlip>
                <a:blip r:embed="rId6"/>
              </a:buBlip>
              <a:defRPr/>
            </a:pPr>
            <a:endParaRPr lang="en-US" dirty="0">
              <a:solidFill>
                <a:schemeClr val="bg1"/>
              </a:solidFill>
            </a:endParaRPr>
          </a:p>
          <a:p>
            <a:pPr marL="285750" indent="-285750">
              <a:buFontTx/>
              <a:buBlip>
                <a:blip r:embed="rId6"/>
              </a:buBlip>
              <a:defRPr/>
            </a:pPr>
            <a:r>
              <a:rPr lang="en-US" dirty="0">
                <a:solidFill>
                  <a:schemeClr val="bg1"/>
                </a:solidFill>
              </a:rPr>
              <a:t>R</a:t>
            </a:r>
            <a:r>
              <a:rPr lang="en-GB" dirty="0" err="1">
                <a:solidFill>
                  <a:schemeClr val="bg1"/>
                </a:solidFill>
              </a:rPr>
              <a:t>ock’n’Roll</a:t>
            </a:r>
            <a:r>
              <a:rPr lang="en-GB" dirty="0">
                <a:solidFill>
                  <a:schemeClr val="bg1"/>
                </a:solidFill>
              </a:rPr>
              <a:t> Marathon Liverpool</a:t>
            </a:r>
          </a:p>
          <a:p>
            <a:pPr marL="285750" indent="-285750">
              <a:buFontTx/>
              <a:buBlip>
                <a:blip r:embed="rId6"/>
              </a:buBlip>
              <a:defRPr/>
            </a:pPr>
            <a:r>
              <a:rPr lang="en-US" dirty="0">
                <a:solidFill>
                  <a:schemeClr val="bg1"/>
                </a:solidFill>
              </a:rPr>
              <a:t>R</a:t>
            </a:r>
            <a:r>
              <a:rPr lang="en-GB" dirty="0" err="1">
                <a:solidFill>
                  <a:schemeClr val="bg1"/>
                </a:solidFill>
              </a:rPr>
              <a:t>ock’n’Roll</a:t>
            </a:r>
            <a:r>
              <a:rPr lang="en-GB" dirty="0">
                <a:solidFill>
                  <a:schemeClr val="bg1"/>
                </a:solidFill>
              </a:rPr>
              <a:t> Marathon Dublin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sharpenSoften amount="-50000"/>
                    </a14:imgEffect>
                    <a14:imgEffect>
                      <a14:brightnessContrast bright="-40000"/>
                    </a14:imgEffect>
                  </a14:imgLayer>
                </a14:imgProps>
              </a:ext>
            </a:extLst>
          </a:blip>
          <a:srcRect/>
          <a:stretch>
            <a:fillRect l="-6000" r="-6000"/>
          </a:stretch>
        </a:blipFill>
        <a:effectLst/>
      </p:bgPr>
    </p:bg>
    <p:spTree>
      <p:nvGrpSpPr>
        <p:cNvPr id="1" name=""/>
        <p:cNvGrpSpPr/>
        <p:nvPr/>
      </p:nvGrpSpPr>
      <p:grpSpPr>
        <a:xfrm>
          <a:off x="0" y="0"/>
          <a:ext cx="0" cy="0"/>
          <a:chOff x="0" y="0"/>
          <a:chExt cx="0" cy="0"/>
        </a:xfrm>
      </p:grpSpPr>
      <p:sp>
        <p:nvSpPr>
          <p:cNvPr id="18434" name="Rectangle 1">
            <a:extLst>
              <a:ext uri="{FF2B5EF4-FFF2-40B4-BE49-F238E27FC236}">
                <a16:creationId xmlns:a16="http://schemas.microsoft.com/office/drawing/2014/main" xmlns="" id="{0AE036B4-48D2-4E47-83D3-7A1D19EDD44E}"/>
              </a:ext>
            </a:extLst>
          </p:cNvPr>
          <p:cNvSpPr>
            <a:spLocks noChangeArrowheads="1"/>
          </p:cNvSpPr>
          <p:nvPr/>
        </p:nvSpPr>
        <p:spPr bwMode="auto">
          <a:xfrm>
            <a:off x="8540750" y="6329363"/>
            <a:ext cx="252413" cy="242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tIns="45000" rIns="45720" bIns="45000" anchor="ctr"/>
          <a:lstStyle/>
          <a:p>
            <a:pPr eaLnBrk="1">
              <a:buClr>
                <a:srgbClr val="000000"/>
              </a:buClr>
              <a:buSzPct val="100000"/>
              <a:buFont typeface="Times New Roman" panose="02020603050405020304" pitchFamily="18" charset="0"/>
              <a:buNone/>
            </a:pPr>
            <a:fld id="{483A874F-308C-45D5-A309-97F80C9261CC}" type="slidenum">
              <a:rPr lang="en-US" altLang="en-US" sz="1100">
                <a:solidFill>
                  <a:srgbClr val="FFFFFF"/>
                </a:solidFill>
                <a:latin typeface="Calibri" panose="020F0502020204030204" pitchFamily="34" charset="0"/>
              </a:rPr>
              <a:pPr eaLnBrk="1">
                <a:buClr>
                  <a:srgbClr val="000000"/>
                </a:buClr>
                <a:buSzPct val="100000"/>
                <a:buFont typeface="Times New Roman" panose="02020603050405020304" pitchFamily="18" charset="0"/>
                <a:buNone/>
              </a:pPr>
              <a:t>10</a:t>
            </a:fld>
            <a:endParaRPr lang="en-US" altLang="en-US" sz="1100">
              <a:solidFill>
                <a:srgbClr val="FFFFFF"/>
              </a:solidFill>
              <a:latin typeface="Calibri" panose="020F0502020204030204" pitchFamily="34" charset="0"/>
            </a:endParaRPr>
          </a:p>
        </p:txBody>
      </p:sp>
      <p:sp>
        <p:nvSpPr>
          <p:cNvPr id="18435" name="Rectangle 3">
            <a:extLst>
              <a:ext uri="{FF2B5EF4-FFF2-40B4-BE49-F238E27FC236}">
                <a16:creationId xmlns:a16="http://schemas.microsoft.com/office/drawing/2014/main" xmlns="" id="{AF48BC9C-E229-4C20-90B8-39FBF40F668E}"/>
              </a:ext>
            </a:extLst>
          </p:cNvPr>
          <p:cNvSpPr>
            <a:spLocks noChangeArrowheads="1"/>
          </p:cNvSpPr>
          <p:nvPr/>
        </p:nvSpPr>
        <p:spPr bwMode="auto">
          <a:xfrm>
            <a:off x="709613" y="244475"/>
            <a:ext cx="8432800"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lnSpc>
                <a:spcPct val="93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00000"/>
              </a:lnSpc>
              <a:spcAft>
                <a:spcPct val="0"/>
              </a:spcAft>
            </a:pPr>
            <a:r>
              <a:rPr lang="en-US" altLang="en-US" sz="2000">
                <a:solidFill>
                  <a:srgbClr val="FFFFFF"/>
                </a:solidFill>
              </a:rPr>
              <a:t>PRE PLANNING IRONMAN WALES </a:t>
            </a:r>
          </a:p>
        </p:txBody>
      </p:sp>
      <p:pic>
        <p:nvPicPr>
          <p:cNvPr id="18436" name="Picture 4">
            <a:extLst>
              <a:ext uri="{FF2B5EF4-FFF2-40B4-BE49-F238E27FC236}">
                <a16:creationId xmlns:a16="http://schemas.microsoft.com/office/drawing/2014/main" xmlns="" id="{09A801FE-EB85-4A2E-858A-EA48A0D0F9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8437" name="Rectangle 5">
            <a:extLst>
              <a:ext uri="{FF2B5EF4-FFF2-40B4-BE49-F238E27FC236}">
                <a16:creationId xmlns:a16="http://schemas.microsoft.com/office/drawing/2014/main" xmlns="" id="{3F31C42B-94B1-4B6B-A3DF-CFEB791BA0E1}"/>
              </a:ext>
            </a:extLst>
          </p:cNvPr>
          <p:cNvSpPr>
            <a:spLocks noChangeArrowheads="1"/>
          </p:cNvSpPr>
          <p:nvPr/>
        </p:nvSpPr>
        <p:spPr bwMode="auto">
          <a:xfrm>
            <a:off x="1909763" y="1635125"/>
            <a:ext cx="1219200" cy="44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en-US" altLang="en-US"/>
          </a:p>
        </p:txBody>
      </p:sp>
      <p:sp>
        <p:nvSpPr>
          <p:cNvPr id="18438" name="Rectangle 1">
            <a:extLst>
              <a:ext uri="{FF2B5EF4-FFF2-40B4-BE49-F238E27FC236}">
                <a16:creationId xmlns:a16="http://schemas.microsoft.com/office/drawing/2014/main" xmlns="" id="{008B82BC-2A8D-41ED-9C1F-341CB77F9354}"/>
              </a:ext>
            </a:extLst>
          </p:cNvPr>
          <p:cNvSpPr>
            <a:spLocks noChangeArrowheads="1"/>
          </p:cNvSpPr>
          <p:nvPr/>
        </p:nvSpPr>
        <p:spPr bwMode="auto">
          <a:xfrm>
            <a:off x="377825" y="939800"/>
            <a:ext cx="4572000"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ea typeface="Microsoft YaHei" panose="020B0503020204020204" pitchFamily="34" charset="-122"/>
              </a:defRPr>
            </a:lvl1pPr>
            <a:lvl2pPr>
              <a:defRPr>
                <a:solidFill>
                  <a:schemeClr val="tx1"/>
                </a:solidFill>
                <a:latin typeface="Arial" panose="020B0604020202020204" pitchFamily="34" charset="0"/>
                <a:ea typeface="Microsoft YaHei" panose="020B0503020204020204" pitchFamily="34" charset="-122"/>
              </a:defRPr>
            </a:lvl2pPr>
            <a:lvl3pPr>
              <a:defRPr>
                <a:solidFill>
                  <a:schemeClr val="tx1"/>
                </a:solidFill>
                <a:latin typeface="Arial" panose="020B0604020202020204" pitchFamily="34" charset="0"/>
                <a:ea typeface="Microsoft YaHei" panose="020B0503020204020204" pitchFamily="34" charset="-122"/>
              </a:defRPr>
            </a:lvl3pPr>
            <a:lvl4pPr>
              <a:defRPr>
                <a:solidFill>
                  <a:schemeClr val="tx1"/>
                </a:solidFill>
                <a:latin typeface="Arial" panose="020B0604020202020204" pitchFamily="34" charset="0"/>
                <a:ea typeface="Microsoft YaHei" panose="020B0503020204020204" pitchFamily="34" charset="-122"/>
              </a:defRPr>
            </a:lvl4pPr>
            <a:lvl5pPr>
              <a:defRPr>
                <a:solidFill>
                  <a:schemeClr val="tx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icrosoft YaHei" panose="020B0503020204020204" pitchFamily="34" charset="-122"/>
              </a:defRPr>
            </a:lvl9pPr>
          </a:lstStyle>
          <a:p>
            <a:pPr>
              <a:buFontTx/>
              <a:buBlip>
                <a:blip r:embed="rId6"/>
              </a:buBlip>
            </a:pPr>
            <a:r>
              <a:rPr lang="en-GB" altLang="en-US" dirty="0">
                <a:solidFill>
                  <a:schemeClr val="bg1"/>
                </a:solidFill>
              </a:rPr>
              <a:t>SAG x3</a:t>
            </a:r>
          </a:p>
          <a:p>
            <a:pPr>
              <a:buFontTx/>
              <a:buBlip>
                <a:blip r:embed="rId6"/>
              </a:buBlip>
            </a:pPr>
            <a:r>
              <a:rPr lang="en-GB" altLang="en-US" dirty="0">
                <a:solidFill>
                  <a:schemeClr val="bg1"/>
                </a:solidFill>
              </a:rPr>
              <a:t>Table top exercise</a:t>
            </a:r>
          </a:p>
          <a:p>
            <a:pPr>
              <a:buFontTx/>
              <a:buBlip>
                <a:blip r:embed="rId6"/>
              </a:buBlip>
            </a:pPr>
            <a:r>
              <a:rPr lang="en-GB" altLang="en-US" dirty="0">
                <a:solidFill>
                  <a:schemeClr val="bg1"/>
                </a:solidFill>
              </a:rPr>
              <a:t>Route planning</a:t>
            </a:r>
          </a:p>
          <a:p>
            <a:pPr>
              <a:buFontTx/>
              <a:buBlip>
                <a:blip r:embed="rId6"/>
              </a:buBlip>
            </a:pPr>
            <a:r>
              <a:rPr lang="en-GB" altLang="en-US" dirty="0">
                <a:solidFill>
                  <a:schemeClr val="bg1"/>
                </a:solidFill>
              </a:rPr>
              <a:t>Health and safety</a:t>
            </a:r>
          </a:p>
          <a:p>
            <a:pPr>
              <a:buFontTx/>
              <a:buBlip>
                <a:blip r:embed="rId6"/>
              </a:buBlip>
            </a:pPr>
            <a:r>
              <a:rPr lang="en-GB" altLang="en-US" dirty="0">
                <a:solidFill>
                  <a:schemeClr val="bg1"/>
                </a:solidFill>
              </a:rPr>
              <a:t>Risk assessments </a:t>
            </a:r>
          </a:p>
          <a:p>
            <a:pPr>
              <a:buFontTx/>
              <a:buBlip>
                <a:blip r:embed="rId6"/>
              </a:buBlip>
            </a:pPr>
            <a:r>
              <a:rPr lang="en-GB" altLang="en-US" dirty="0">
                <a:solidFill>
                  <a:schemeClr val="bg1"/>
                </a:solidFill>
              </a:rPr>
              <a:t>Catering</a:t>
            </a:r>
          </a:p>
          <a:p>
            <a:pPr>
              <a:buFontTx/>
              <a:buBlip>
                <a:blip r:embed="rId6"/>
              </a:buBlip>
            </a:pPr>
            <a:r>
              <a:rPr lang="en-GB" altLang="en-US" dirty="0">
                <a:solidFill>
                  <a:schemeClr val="bg1"/>
                </a:solidFill>
              </a:rPr>
              <a:t>Marketing</a:t>
            </a:r>
          </a:p>
          <a:p>
            <a:pPr>
              <a:buFontTx/>
              <a:buBlip>
                <a:blip r:embed="rId6"/>
              </a:buBlip>
            </a:pPr>
            <a:r>
              <a:rPr lang="en-GB" altLang="en-US" dirty="0">
                <a:solidFill>
                  <a:schemeClr val="bg1"/>
                </a:solidFill>
              </a:rPr>
              <a:t>Volunteer recruitment </a:t>
            </a:r>
          </a:p>
          <a:p>
            <a:pPr>
              <a:buFontTx/>
              <a:buBlip>
                <a:blip r:embed="rId6"/>
              </a:buBlip>
            </a:pPr>
            <a:r>
              <a:rPr lang="en-GB" altLang="en-US" dirty="0">
                <a:solidFill>
                  <a:schemeClr val="bg1"/>
                </a:solidFill>
              </a:rPr>
              <a:t>Site and venue build plans</a:t>
            </a:r>
          </a:p>
          <a:p>
            <a:pPr>
              <a:buFontTx/>
              <a:buBlip>
                <a:blip r:embed="rId6"/>
              </a:buBlip>
            </a:pPr>
            <a:r>
              <a:rPr lang="en-GB" altLang="en-US" dirty="0">
                <a:solidFill>
                  <a:schemeClr val="bg1"/>
                </a:solidFill>
              </a:rPr>
              <a:t>Signage </a:t>
            </a:r>
          </a:p>
          <a:p>
            <a:pPr>
              <a:buFontTx/>
              <a:buBlip>
                <a:blip r:embed="rId6"/>
              </a:buBlip>
            </a:pPr>
            <a:r>
              <a:rPr lang="en-GB" altLang="en-US" dirty="0">
                <a:solidFill>
                  <a:schemeClr val="bg1"/>
                </a:solidFill>
              </a:rPr>
              <a:t>Book suppliers</a:t>
            </a:r>
          </a:p>
          <a:p>
            <a:pPr>
              <a:buFontTx/>
              <a:buBlip>
                <a:blip r:embed="rId6"/>
              </a:buBlip>
            </a:pPr>
            <a:r>
              <a:rPr lang="en-GB" altLang="en-US" dirty="0">
                <a:solidFill>
                  <a:schemeClr val="bg1"/>
                </a:solidFill>
              </a:rPr>
              <a:t>Feed stations</a:t>
            </a:r>
          </a:p>
          <a:p>
            <a:pPr>
              <a:buFontTx/>
              <a:buBlip>
                <a:blip r:embed="rId6"/>
              </a:buBlip>
            </a:pPr>
            <a:r>
              <a:rPr lang="en-GB" altLang="en-US" dirty="0">
                <a:solidFill>
                  <a:schemeClr val="bg1"/>
                </a:solidFill>
              </a:rPr>
              <a:t>Stakeholders</a:t>
            </a:r>
          </a:p>
          <a:p>
            <a:pPr>
              <a:buFontTx/>
              <a:buBlip>
                <a:blip r:embed="rId6"/>
              </a:buBlip>
            </a:pPr>
            <a:r>
              <a:rPr lang="en-GB" altLang="en-US" dirty="0">
                <a:solidFill>
                  <a:schemeClr val="bg1"/>
                </a:solidFill>
              </a:rPr>
              <a:t>Merchandise</a:t>
            </a:r>
          </a:p>
          <a:p>
            <a:pPr>
              <a:buFontTx/>
              <a:buBlip>
                <a:blip r:embed="rId6"/>
              </a:buBlip>
            </a:pPr>
            <a:r>
              <a:rPr lang="en-GB" altLang="en-US" dirty="0">
                <a:solidFill>
                  <a:schemeClr val="bg1"/>
                </a:solidFill>
              </a:rPr>
              <a:t>Ordering of equipment &amp; inventories</a:t>
            </a:r>
          </a:p>
          <a:p>
            <a:pPr>
              <a:buFontTx/>
              <a:buBlip>
                <a:blip r:embed="rId6"/>
              </a:buBlip>
            </a:pPr>
            <a:r>
              <a:rPr lang="en-GB" altLang="en-US" dirty="0">
                <a:solidFill>
                  <a:schemeClr val="bg1"/>
                </a:solidFill>
              </a:rPr>
              <a:t>Team leader recruitment </a:t>
            </a:r>
          </a:p>
          <a:p>
            <a:pPr>
              <a:buFontTx/>
              <a:buBlip>
                <a:blip r:embed="rId6"/>
              </a:buBlip>
            </a:pPr>
            <a:r>
              <a:rPr lang="en-GB" altLang="en-US" dirty="0">
                <a:solidFill>
                  <a:schemeClr val="bg1"/>
                </a:solidFill>
              </a:rPr>
              <a:t>Accommodation</a:t>
            </a:r>
          </a:p>
          <a:p>
            <a:pPr>
              <a:buFontTx/>
              <a:buBlip>
                <a:blip r:embed="rId6"/>
              </a:buBlip>
            </a:pPr>
            <a:r>
              <a:rPr lang="en-GB" altLang="en-US" dirty="0">
                <a:solidFill>
                  <a:schemeClr val="bg1"/>
                </a:solidFill>
              </a:rPr>
              <a:t>Booking radio’s</a:t>
            </a:r>
          </a:p>
          <a:p>
            <a:pPr>
              <a:buFontTx/>
              <a:buBlip>
                <a:blip r:embed="rId6"/>
              </a:buBlip>
            </a:pPr>
            <a:r>
              <a:rPr lang="en-GB" altLang="en-US" dirty="0">
                <a:solidFill>
                  <a:schemeClr val="bg1"/>
                </a:solidFill>
              </a:rPr>
              <a:t>Vehicle hire</a:t>
            </a:r>
          </a:p>
          <a:p>
            <a:pPr>
              <a:buFontTx/>
              <a:buBlip>
                <a:blip r:embed="rId6"/>
              </a:buBlip>
            </a:pPr>
            <a:endParaRPr lang="en-GB" altLang="en-US" dirty="0">
              <a:solidFill>
                <a:schemeClr val="bg1"/>
              </a:solidFill>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32770" name="Rectangle 1">
            <a:extLst>
              <a:ext uri="{FF2B5EF4-FFF2-40B4-BE49-F238E27FC236}">
                <a16:creationId xmlns:a16="http://schemas.microsoft.com/office/drawing/2014/main" xmlns="" id="{5A8AB6FB-BC5E-4201-A12C-940CDC97AA02}"/>
              </a:ext>
            </a:extLst>
          </p:cNvPr>
          <p:cNvSpPr>
            <a:spLocks noChangeArrowheads="1"/>
          </p:cNvSpPr>
          <p:nvPr/>
        </p:nvSpPr>
        <p:spPr bwMode="auto">
          <a:xfrm>
            <a:off x="8540750" y="6329363"/>
            <a:ext cx="252413" cy="242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tIns="45000" rIns="45720" bIns="45000" anchor="ctr"/>
          <a:lstStyle/>
          <a:p>
            <a:pPr eaLnBrk="1">
              <a:buClr>
                <a:srgbClr val="000000"/>
              </a:buClr>
              <a:buSzPct val="100000"/>
              <a:buFont typeface="Times New Roman" panose="02020603050405020304" pitchFamily="18" charset="0"/>
              <a:buNone/>
            </a:pPr>
            <a:fld id="{A09AFFF1-B864-4CEC-9622-33105D8F8D7B}" type="slidenum">
              <a:rPr lang="en-US" altLang="en-US" sz="1100">
                <a:solidFill>
                  <a:srgbClr val="FFFFFF"/>
                </a:solidFill>
                <a:latin typeface="Calibri" panose="020F0502020204030204" pitchFamily="34" charset="0"/>
              </a:rPr>
              <a:pPr eaLnBrk="1">
                <a:buClr>
                  <a:srgbClr val="000000"/>
                </a:buClr>
                <a:buSzPct val="100000"/>
                <a:buFont typeface="Times New Roman" panose="02020603050405020304" pitchFamily="18" charset="0"/>
                <a:buNone/>
              </a:pPr>
              <a:t>11</a:t>
            </a:fld>
            <a:endParaRPr lang="en-US" altLang="en-US" sz="1100">
              <a:solidFill>
                <a:srgbClr val="FFFFFF"/>
              </a:solidFill>
              <a:latin typeface="Calibri" panose="020F0502020204030204" pitchFamily="34" charset="0"/>
            </a:endParaRPr>
          </a:p>
        </p:txBody>
      </p:sp>
      <p:sp>
        <p:nvSpPr>
          <p:cNvPr id="32771" name="Rectangle 3">
            <a:extLst>
              <a:ext uri="{FF2B5EF4-FFF2-40B4-BE49-F238E27FC236}">
                <a16:creationId xmlns:a16="http://schemas.microsoft.com/office/drawing/2014/main" xmlns="" id="{CDFE8EB8-965E-49DA-BE01-D866C648740A}"/>
              </a:ext>
            </a:extLst>
          </p:cNvPr>
          <p:cNvSpPr>
            <a:spLocks noChangeArrowheads="1"/>
          </p:cNvSpPr>
          <p:nvPr/>
        </p:nvSpPr>
        <p:spPr bwMode="auto">
          <a:xfrm>
            <a:off x="709613" y="244475"/>
            <a:ext cx="8432800"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lnSpc>
                <a:spcPct val="93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00000"/>
              </a:lnSpc>
              <a:spcAft>
                <a:spcPct val="0"/>
              </a:spcAft>
            </a:pPr>
            <a:r>
              <a:rPr lang="en-US" altLang="en-US" sz="2000">
                <a:solidFill>
                  <a:srgbClr val="FFFFFF"/>
                </a:solidFill>
              </a:rPr>
              <a:t>ROAD CLOSURES </a:t>
            </a:r>
          </a:p>
        </p:txBody>
      </p:sp>
      <p:pic>
        <p:nvPicPr>
          <p:cNvPr id="32772" name="Picture 4">
            <a:extLst>
              <a:ext uri="{FF2B5EF4-FFF2-40B4-BE49-F238E27FC236}">
                <a16:creationId xmlns:a16="http://schemas.microsoft.com/office/drawing/2014/main" xmlns="" id="{B9AF05BF-C3BF-4E1B-9292-E3B1FEE35A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2773" name="Rectangle 5">
            <a:extLst>
              <a:ext uri="{FF2B5EF4-FFF2-40B4-BE49-F238E27FC236}">
                <a16:creationId xmlns:a16="http://schemas.microsoft.com/office/drawing/2014/main" xmlns="" id="{7207D4A9-9D74-4CBE-9F0A-42582D575B97}"/>
              </a:ext>
            </a:extLst>
          </p:cNvPr>
          <p:cNvSpPr>
            <a:spLocks noChangeArrowheads="1"/>
          </p:cNvSpPr>
          <p:nvPr/>
        </p:nvSpPr>
        <p:spPr bwMode="auto">
          <a:xfrm>
            <a:off x="1909763" y="1635125"/>
            <a:ext cx="1219200" cy="44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en-US" altLang="en-US"/>
          </a:p>
        </p:txBody>
      </p:sp>
      <p:pic>
        <p:nvPicPr>
          <p:cNvPr id="32774" name="Picture 1">
            <a:extLst>
              <a:ext uri="{FF2B5EF4-FFF2-40B4-BE49-F238E27FC236}">
                <a16:creationId xmlns:a16="http://schemas.microsoft.com/office/drawing/2014/main" xmlns="" id="{D126DF92-1F88-4459-B211-C4749A117E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347663" y="939944"/>
            <a:ext cx="8434387" cy="5743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sharpenSoften amount="-50000"/>
                    </a14:imgEffect>
                    <a14:imgEffect>
                      <a14:brightnessContrast bright="-40000"/>
                    </a14:imgEffect>
                  </a14:imgLayer>
                </a14:imgProps>
              </a:ext>
            </a:extLst>
          </a:blip>
          <a:srcRect/>
          <a:stretch>
            <a:fillRect l="-6000" r="-6000"/>
          </a:stretch>
        </a:blipFill>
        <a:effectLst/>
      </p:bgPr>
    </p:bg>
    <p:spTree>
      <p:nvGrpSpPr>
        <p:cNvPr id="1" name=""/>
        <p:cNvGrpSpPr/>
        <p:nvPr/>
      </p:nvGrpSpPr>
      <p:grpSpPr>
        <a:xfrm>
          <a:off x="0" y="0"/>
          <a:ext cx="0" cy="0"/>
          <a:chOff x="0" y="0"/>
          <a:chExt cx="0" cy="0"/>
        </a:xfrm>
      </p:grpSpPr>
      <p:sp>
        <p:nvSpPr>
          <p:cNvPr id="20482" name="Rectangle 1">
            <a:extLst>
              <a:ext uri="{FF2B5EF4-FFF2-40B4-BE49-F238E27FC236}">
                <a16:creationId xmlns:a16="http://schemas.microsoft.com/office/drawing/2014/main" xmlns="" id="{E4FE2DED-B500-4847-AE97-C421FD5937DC}"/>
              </a:ext>
            </a:extLst>
          </p:cNvPr>
          <p:cNvSpPr>
            <a:spLocks noChangeArrowheads="1"/>
          </p:cNvSpPr>
          <p:nvPr/>
        </p:nvSpPr>
        <p:spPr bwMode="auto">
          <a:xfrm>
            <a:off x="8540750" y="6329363"/>
            <a:ext cx="252413" cy="242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tIns="45000" rIns="45720" bIns="45000" anchor="ctr"/>
          <a:lstStyle/>
          <a:p>
            <a:pPr eaLnBrk="1">
              <a:buClr>
                <a:srgbClr val="000000"/>
              </a:buClr>
              <a:buSzPct val="100000"/>
              <a:buFont typeface="Times New Roman" panose="02020603050405020304" pitchFamily="18" charset="0"/>
              <a:buNone/>
            </a:pPr>
            <a:fld id="{2654FD34-5434-4F5F-965B-E47786DD7D5A}" type="slidenum">
              <a:rPr lang="en-US" altLang="en-US" sz="1100">
                <a:solidFill>
                  <a:srgbClr val="FFFFFF"/>
                </a:solidFill>
                <a:latin typeface="Calibri" panose="020F0502020204030204" pitchFamily="34" charset="0"/>
              </a:rPr>
              <a:pPr eaLnBrk="1">
                <a:buClr>
                  <a:srgbClr val="000000"/>
                </a:buClr>
                <a:buSzPct val="100000"/>
                <a:buFont typeface="Times New Roman" panose="02020603050405020304" pitchFamily="18" charset="0"/>
                <a:buNone/>
              </a:pPr>
              <a:t>12</a:t>
            </a:fld>
            <a:endParaRPr lang="en-US" altLang="en-US" sz="1100">
              <a:solidFill>
                <a:srgbClr val="FFFFFF"/>
              </a:solidFill>
              <a:latin typeface="Calibri" panose="020F0502020204030204" pitchFamily="34" charset="0"/>
            </a:endParaRPr>
          </a:p>
        </p:txBody>
      </p:sp>
      <p:sp>
        <p:nvSpPr>
          <p:cNvPr id="20483" name="Rectangle 3">
            <a:extLst>
              <a:ext uri="{FF2B5EF4-FFF2-40B4-BE49-F238E27FC236}">
                <a16:creationId xmlns:a16="http://schemas.microsoft.com/office/drawing/2014/main" xmlns="" id="{21C904CC-2FD9-4CB2-856D-EBB6BEEAE8F2}"/>
              </a:ext>
            </a:extLst>
          </p:cNvPr>
          <p:cNvSpPr>
            <a:spLocks noChangeArrowheads="1"/>
          </p:cNvSpPr>
          <p:nvPr/>
        </p:nvSpPr>
        <p:spPr bwMode="auto">
          <a:xfrm>
            <a:off x="709613" y="244475"/>
            <a:ext cx="8432800"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lnSpc>
                <a:spcPct val="93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00000"/>
              </a:lnSpc>
              <a:spcAft>
                <a:spcPct val="0"/>
              </a:spcAft>
            </a:pPr>
            <a:r>
              <a:rPr lang="en-US" altLang="en-US" sz="2000" dirty="0">
                <a:solidFill>
                  <a:srgbClr val="FFFFFF"/>
                </a:solidFill>
              </a:rPr>
              <a:t>MARKETING </a:t>
            </a:r>
          </a:p>
        </p:txBody>
      </p:sp>
      <p:pic>
        <p:nvPicPr>
          <p:cNvPr id="20484" name="Picture 4">
            <a:extLst>
              <a:ext uri="{FF2B5EF4-FFF2-40B4-BE49-F238E27FC236}">
                <a16:creationId xmlns:a16="http://schemas.microsoft.com/office/drawing/2014/main" xmlns="" id="{CC16D35E-73E1-4EFB-9413-8C0B325663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485" name="Rectangle 5">
            <a:extLst>
              <a:ext uri="{FF2B5EF4-FFF2-40B4-BE49-F238E27FC236}">
                <a16:creationId xmlns:a16="http://schemas.microsoft.com/office/drawing/2014/main" xmlns="" id="{A5117138-58FA-43B6-A718-753B51905FB6}"/>
              </a:ext>
            </a:extLst>
          </p:cNvPr>
          <p:cNvSpPr>
            <a:spLocks noChangeArrowheads="1"/>
          </p:cNvSpPr>
          <p:nvPr/>
        </p:nvSpPr>
        <p:spPr bwMode="auto">
          <a:xfrm>
            <a:off x="1909763" y="1635125"/>
            <a:ext cx="1219200" cy="44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en-US" altLang="en-US"/>
          </a:p>
        </p:txBody>
      </p:sp>
      <p:sp>
        <p:nvSpPr>
          <p:cNvPr id="20486" name="TextBox 21">
            <a:extLst>
              <a:ext uri="{FF2B5EF4-FFF2-40B4-BE49-F238E27FC236}">
                <a16:creationId xmlns:a16="http://schemas.microsoft.com/office/drawing/2014/main" xmlns="" id="{4EE08F35-32B9-4D2D-ADC1-A60ECAAE6EA9}"/>
              </a:ext>
            </a:extLst>
          </p:cNvPr>
          <p:cNvSpPr txBox="1">
            <a:spLocks noChangeArrowheads="1"/>
          </p:cNvSpPr>
          <p:nvPr/>
        </p:nvSpPr>
        <p:spPr bwMode="auto">
          <a:xfrm>
            <a:off x="455613" y="1635125"/>
            <a:ext cx="4127500"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ea typeface="Microsoft YaHei" panose="020B0503020204020204" pitchFamily="34" charset="-122"/>
              </a:defRPr>
            </a:lvl1pPr>
            <a:lvl2pPr>
              <a:defRPr>
                <a:solidFill>
                  <a:schemeClr val="tx1"/>
                </a:solidFill>
                <a:latin typeface="Arial" panose="020B0604020202020204" pitchFamily="34" charset="0"/>
                <a:ea typeface="Microsoft YaHei" panose="020B0503020204020204" pitchFamily="34" charset="-122"/>
              </a:defRPr>
            </a:lvl2pPr>
            <a:lvl3pPr>
              <a:defRPr>
                <a:solidFill>
                  <a:schemeClr val="tx1"/>
                </a:solidFill>
                <a:latin typeface="Arial" panose="020B0604020202020204" pitchFamily="34" charset="0"/>
                <a:ea typeface="Microsoft YaHei" panose="020B0503020204020204" pitchFamily="34" charset="-122"/>
              </a:defRPr>
            </a:lvl3pPr>
            <a:lvl4pPr>
              <a:defRPr>
                <a:solidFill>
                  <a:schemeClr val="tx1"/>
                </a:solidFill>
                <a:latin typeface="Arial" panose="020B0604020202020204" pitchFamily="34" charset="0"/>
                <a:ea typeface="Microsoft YaHei" panose="020B0503020204020204" pitchFamily="34" charset="-122"/>
              </a:defRPr>
            </a:lvl4pPr>
            <a:lvl5pPr>
              <a:defRPr>
                <a:solidFill>
                  <a:schemeClr val="tx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icrosoft YaHei" panose="020B0503020204020204" pitchFamily="34" charset="-122"/>
              </a:defRPr>
            </a:lvl9pPr>
          </a:lstStyle>
          <a:p>
            <a:pPr>
              <a:buFontTx/>
              <a:buBlip>
                <a:blip r:embed="rId6"/>
              </a:buBlip>
            </a:pPr>
            <a:r>
              <a:rPr lang="en-GB" altLang="en-US" dirty="0">
                <a:solidFill>
                  <a:schemeClr val="bg1"/>
                </a:solidFill>
              </a:rPr>
              <a:t>Facebook</a:t>
            </a:r>
          </a:p>
          <a:p>
            <a:pPr>
              <a:buFontTx/>
              <a:buBlip>
                <a:blip r:embed="rId6"/>
              </a:buBlip>
            </a:pPr>
            <a:r>
              <a:rPr lang="en-GB" altLang="en-US" dirty="0">
                <a:solidFill>
                  <a:schemeClr val="bg1"/>
                </a:solidFill>
              </a:rPr>
              <a:t>Word of mouth</a:t>
            </a:r>
          </a:p>
          <a:p>
            <a:pPr>
              <a:buFontTx/>
              <a:buBlip>
                <a:blip r:embed="rId6"/>
              </a:buBlip>
            </a:pPr>
            <a:r>
              <a:rPr lang="en-GB" altLang="en-US" dirty="0">
                <a:solidFill>
                  <a:schemeClr val="bg1"/>
                </a:solidFill>
              </a:rPr>
              <a:t>Repeat athletes</a:t>
            </a:r>
          </a:p>
          <a:p>
            <a:pPr>
              <a:buFontTx/>
              <a:buBlip>
                <a:blip r:embed="rId6"/>
              </a:buBlip>
            </a:pPr>
            <a:r>
              <a:rPr lang="en-GB" altLang="en-US" dirty="0">
                <a:solidFill>
                  <a:schemeClr val="bg1"/>
                </a:solidFill>
              </a:rPr>
              <a:t>Tri clubs</a:t>
            </a:r>
          </a:p>
          <a:p>
            <a:pPr>
              <a:buFontTx/>
              <a:buBlip>
                <a:blip r:embed="rId6"/>
              </a:buBlip>
            </a:pPr>
            <a:endParaRPr lang="en-GB" altLang="en-US" dirty="0">
              <a:solidFill>
                <a:schemeClr val="bg1"/>
              </a:solidFill>
            </a:endParaRPr>
          </a:p>
          <a:p>
            <a:pPr>
              <a:buFontTx/>
              <a:buBlip>
                <a:blip r:embed="rId6"/>
              </a:buBlip>
            </a:pPr>
            <a:r>
              <a:rPr lang="en-GB" altLang="en-US" dirty="0">
                <a:solidFill>
                  <a:schemeClr val="bg1"/>
                </a:solidFill>
              </a:rPr>
              <a:t>Newsletters</a:t>
            </a:r>
          </a:p>
          <a:p>
            <a:pPr>
              <a:buFontTx/>
              <a:buBlip>
                <a:blip r:embed="rId6"/>
              </a:buBlip>
            </a:pPr>
            <a:r>
              <a:rPr lang="en-GB" altLang="en-US" dirty="0">
                <a:solidFill>
                  <a:schemeClr val="bg1"/>
                </a:solidFill>
              </a:rPr>
              <a:t>Swim focus</a:t>
            </a:r>
          </a:p>
          <a:p>
            <a:pPr>
              <a:buFontTx/>
              <a:buBlip>
                <a:blip r:embed="rId6"/>
              </a:buBlip>
            </a:pPr>
            <a:r>
              <a:rPr lang="en-GB" altLang="en-US" dirty="0">
                <a:solidFill>
                  <a:schemeClr val="bg1"/>
                </a:solidFill>
              </a:rPr>
              <a:t>Bike focus</a:t>
            </a:r>
          </a:p>
          <a:p>
            <a:pPr>
              <a:buFontTx/>
              <a:buBlip>
                <a:blip r:embed="rId6"/>
              </a:buBlip>
            </a:pPr>
            <a:r>
              <a:rPr lang="en-GB" altLang="en-US" dirty="0">
                <a:solidFill>
                  <a:schemeClr val="bg1"/>
                </a:solidFill>
              </a:rPr>
              <a:t>Run focus</a:t>
            </a:r>
          </a:p>
          <a:p>
            <a:pPr>
              <a:buFontTx/>
              <a:buBlip>
                <a:blip r:embed="rId6"/>
              </a:buBlip>
            </a:pPr>
            <a:r>
              <a:rPr lang="en-GB" altLang="en-US" dirty="0">
                <a:solidFill>
                  <a:schemeClr val="bg1"/>
                </a:solidFill>
              </a:rPr>
              <a:t>Athlete guide</a:t>
            </a:r>
          </a:p>
          <a:p>
            <a:pPr>
              <a:buFontTx/>
              <a:buBlip>
                <a:blip r:embed="rId6"/>
              </a:buBlip>
            </a:pPr>
            <a:endParaRPr lang="en-GB" altLang="en-US" dirty="0">
              <a:solidFill>
                <a:schemeClr val="bg1"/>
              </a:solidFill>
            </a:endParaRPr>
          </a:p>
        </p:txBody>
      </p:sp>
      <p:sp>
        <p:nvSpPr>
          <p:cNvPr id="7" name="Rectangle 1">
            <a:extLst>
              <a:ext uri="{FF2B5EF4-FFF2-40B4-BE49-F238E27FC236}">
                <a16:creationId xmlns:a16="http://schemas.microsoft.com/office/drawing/2014/main" xmlns="" id="{ABAF2EBA-DA35-4238-A394-42706C8C138F}"/>
              </a:ext>
            </a:extLst>
          </p:cNvPr>
          <p:cNvSpPr>
            <a:spLocks noChangeArrowheads="1"/>
          </p:cNvSpPr>
          <p:nvPr/>
        </p:nvSpPr>
        <p:spPr bwMode="auto">
          <a:xfrm>
            <a:off x="455613" y="4775200"/>
            <a:ext cx="792638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en-US" dirty="0">
                <a:solidFill>
                  <a:schemeClr val="bg1"/>
                </a:solidFill>
                <a:hlinkClick r:id="rId7"/>
              </a:rPr>
              <a:t>IRONMAN Wales - New York Times</a:t>
            </a:r>
            <a:endParaRPr lang="en-US" altLang="en-US" dirty="0">
              <a:solidFill>
                <a:schemeClr val="bg1"/>
              </a:solidFill>
            </a:endParaRPr>
          </a:p>
          <a:p>
            <a:r>
              <a:rPr lang="en-US" altLang="en-US" dirty="0">
                <a:solidFill>
                  <a:schemeClr val="bg1"/>
                </a:solidFill>
              </a:rPr>
              <a:t>Bolton and FB Live</a:t>
            </a:r>
          </a:p>
          <a:p>
            <a:r>
              <a:rPr lang="en-US" altLang="en-US" dirty="0">
                <a:solidFill>
                  <a:schemeClr val="bg1"/>
                </a:solidFill>
              </a:rPr>
              <a:t>Cork and FB Live</a:t>
            </a:r>
          </a:p>
          <a:p>
            <a:r>
              <a:rPr lang="en-US" altLang="en-US" dirty="0">
                <a:solidFill>
                  <a:schemeClr val="bg1"/>
                </a:solidFill>
              </a:rPr>
              <a:t>Wales and FB Live</a:t>
            </a:r>
            <a:r>
              <a:rPr lang="en-GB" altLang="en-US" dirty="0">
                <a:solidFill>
                  <a:schemeClr val="bg1"/>
                </a:solidFill>
              </a:rPr>
              <a:t> </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sharpenSoften amount="-50000"/>
                    </a14:imgEffect>
                    <a14:imgEffect>
                      <a14:brightnessContrast bright="-40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1A0737-91A4-49A9-86EC-0E33ACB9B192}"/>
              </a:ext>
            </a:extLst>
          </p:cNvPr>
          <p:cNvSpPr>
            <a:spLocks noGrp="1"/>
          </p:cNvSpPr>
          <p:nvPr>
            <p:ph type="title"/>
          </p:nvPr>
        </p:nvSpPr>
        <p:spPr>
          <a:xfrm>
            <a:off x="-1066800" y="201613"/>
            <a:ext cx="8228013" cy="501650"/>
          </a:xfrm>
        </p:spPr>
        <p:txBody>
          <a:bodyPr/>
          <a:lstStyle/>
          <a:p>
            <a:r>
              <a:rPr lang="en-US" sz="2400" dirty="0">
                <a:solidFill>
                  <a:schemeClr val="bg1"/>
                </a:solidFill>
              </a:rPr>
              <a:t>CROSS FUNCTIONAL WORKING</a:t>
            </a:r>
            <a:endParaRPr lang="en-GB" sz="2400" dirty="0">
              <a:solidFill>
                <a:schemeClr val="bg1"/>
              </a:solidFill>
            </a:endParaRPr>
          </a:p>
        </p:txBody>
      </p:sp>
      <p:pic>
        <p:nvPicPr>
          <p:cNvPr id="4" name="Picture 4">
            <a:extLst>
              <a:ext uri="{FF2B5EF4-FFF2-40B4-BE49-F238E27FC236}">
                <a16:creationId xmlns:a16="http://schemas.microsoft.com/office/drawing/2014/main" xmlns="" id="{78056BEE-BE32-459A-80F7-3126E81E74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TextBox 4">
            <a:extLst>
              <a:ext uri="{FF2B5EF4-FFF2-40B4-BE49-F238E27FC236}">
                <a16:creationId xmlns:a16="http://schemas.microsoft.com/office/drawing/2014/main" xmlns="" id="{421EA874-7BBB-419C-B449-450369925857}"/>
              </a:ext>
            </a:extLst>
          </p:cNvPr>
          <p:cNvSpPr txBox="1"/>
          <p:nvPr/>
        </p:nvSpPr>
        <p:spPr>
          <a:xfrm>
            <a:off x="298451" y="990600"/>
            <a:ext cx="3968750" cy="5632311"/>
          </a:xfrm>
          <a:prstGeom prst="rect">
            <a:avLst/>
          </a:prstGeom>
          <a:noFill/>
        </p:spPr>
        <p:txBody>
          <a:bodyPr wrap="square">
            <a:spAutoFit/>
          </a:bodyPr>
          <a:lstStyle/>
          <a:p>
            <a:pPr>
              <a:defRPr/>
            </a:pPr>
            <a:r>
              <a:rPr lang="en-GB" dirty="0">
                <a:solidFill>
                  <a:schemeClr val="bg1"/>
                </a:solidFill>
              </a:rPr>
              <a:t>Who </a:t>
            </a:r>
          </a:p>
          <a:p>
            <a:pPr marL="285750" indent="-285750">
              <a:buFontTx/>
              <a:buBlip>
                <a:blip r:embed="rId5"/>
              </a:buBlip>
              <a:defRPr/>
            </a:pPr>
            <a:r>
              <a:rPr lang="en-GB" dirty="0">
                <a:solidFill>
                  <a:schemeClr val="bg1"/>
                </a:solidFill>
              </a:rPr>
              <a:t>IRONMAN EMEA Merchandise team – based in Frankfurt</a:t>
            </a:r>
          </a:p>
          <a:p>
            <a:pPr>
              <a:defRPr/>
            </a:pPr>
            <a:endParaRPr lang="en-GB" dirty="0">
              <a:solidFill>
                <a:schemeClr val="bg1"/>
              </a:solidFill>
            </a:endParaRPr>
          </a:p>
          <a:p>
            <a:pPr>
              <a:defRPr/>
            </a:pPr>
            <a:endParaRPr lang="en-GB" dirty="0">
              <a:solidFill>
                <a:schemeClr val="bg1"/>
              </a:solidFill>
            </a:endParaRPr>
          </a:p>
          <a:p>
            <a:pPr>
              <a:defRPr/>
            </a:pPr>
            <a:endParaRPr lang="en-GB" dirty="0">
              <a:solidFill>
                <a:schemeClr val="bg1"/>
              </a:solidFill>
            </a:endParaRPr>
          </a:p>
          <a:p>
            <a:pPr>
              <a:defRPr/>
            </a:pPr>
            <a:endParaRPr lang="en-GB" dirty="0">
              <a:solidFill>
                <a:schemeClr val="bg1"/>
              </a:solidFill>
            </a:endParaRPr>
          </a:p>
          <a:p>
            <a:pPr marL="285750" indent="-285750">
              <a:buFontTx/>
              <a:buBlip>
                <a:blip r:embed="rId5"/>
              </a:buBlip>
              <a:defRPr/>
            </a:pPr>
            <a:r>
              <a:rPr lang="en-GB" dirty="0">
                <a:solidFill>
                  <a:schemeClr val="bg1"/>
                </a:solidFill>
              </a:rPr>
              <a:t>Partnerships – based in London</a:t>
            </a:r>
          </a:p>
          <a:p>
            <a:pPr marL="285750" indent="-285750">
              <a:buFontTx/>
              <a:buBlip>
                <a:blip r:embed="rId5"/>
              </a:buBlip>
              <a:defRPr/>
            </a:pPr>
            <a:endParaRPr lang="en-GB" dirty="0">
              <a:solidFill>
                <a:schemeClr val="bg1"/>
              </a:solidFill>
            </a:endParaRPr>
          </a:p>
          <a:p>
            <a:pPr>
              <a:defRPr/>
            </a:pPr>
            <a:endParaRPr lang="en-GB" dirty="0">
              <a:solidFill>
                <a:schemeClr val="bg1"/>
              </a:solidFill>
            </a:endParaRPr>
          </a:p>
          <a:p>
            <a:pPr>
              <a:defRPr/>
            </a:pPr>
            <a:endParaRPr lang="en-GB" dirty="0">
              <a:solidFill>
                <a:schemeClr val="bg1"/>
              </a:solidFill>
            </a:endParaRPr>
          </a:p>
          <a:p>
            <a:pPr>
              <a:defRPr/>
            </a:pPr>
            <a:endParaRPr lang="en-GB" dirty="0">
              <a:solidFill>
                <a:schemeClr val="bg1"/>
              </a:solidFill>
            </a:endParaRPr>
          </a:p>
          <a:p>
            <a:pPr>
              <a:defRPr/>
            </a:pPr>
            <a:endParaRPr lang="en-GB" dirty="0">
              <a:solidFill>
                <a:schemeClr val="bg1"/>
              </a:solidFill>
            </a:endParaRPr>
          </a:p>
          <a:p>
            <a:pPr marL="285750" indent="-285750">
              <a:buFontTx/>
              <a:buBlip>
                <a:blip r:embed="rId5"/>
              </a:buBlip>
              <a:defRPr/>
            </a:pPr>
            <a:r>
              <a:rPr lang="en-GB" dirty="0">
                <a:solidFill>
                  <a:schemeClr val="bg1"/>
                </a:solidFill>
              </a:rPr>
              <a:t>Red Bull</a:t>
            </a:r>
          </a:p>
          <a:p>
            <a:pPr marL="285750" indent="-285750">
              <a:buFontTx/>
              <a:buBlip>
                <a:blip r:embed="rId5"/>
              </a:buBlip>
              <a:defRPr/>
            </a:pPr>
            <a:endParaRPr lang="en-GB" dirty="0">
              <a:solidFill>
                <a:schemeClr val="bg1"/>
              </a:solidFill>
            </a:endParaRPr>
          </a:p>
          <a:p>
            <a:pPr marL="285750" indent="-285750">
              <a:buFontTx/>
              <a:buBlip>
                <a:blip r:embed="rId5"/>
              </a:buBlip>
              <a:defRPr/>
            </a:pPr>
            <a:endParaRPr lang="en-GB" dirty="0">
              <a:solidFill>
                <a:schemeClr val="bg1"/>
              </a:solidFill>
            </a:endParaRPr>
          </a:p>
          <a:p>
            <a:pPr>
              <a:defRPr/>
            </a:pPr>
            <a:endParaRPr lang="en-GB" dirty="0">
              <a:solidFill>
                <a:schemeClr val="bg1"/>
              </a:solidFill>
            </a:endParaRPr>
          </a:p>
          <a:p>
            <a:pPr marL="285750" indent="-285750">
              <a:buFontTx/>
              <a:buBlip>
                <a:blip r:embed="rId5"/>
              </a:buBlip>
              <a:defRPr/>
            </a:pPr>
            <a:r>
              <a:rPr lang="en-GB" dirty="0" err="1">
                <a:solidFill>
                  <a:schemeClr val="bg1"/>
                </a:solidFill>
              </a:rPr>
              <a:t>Enervit</a:t>
            </a:r>
            <a:endParaRPr lang="en-GB" dirty="0">
              <a:solidFill>
                <a:schemeClr val="bg1"/>
              </a:solidFill>
            </a:endParaRPr>
          </a:p>
          <a:p>
            <a:pPr marL="285750" indent="-285750">
              <a:buFontTx/>
              <a:buBlip>
                <a:blip r:embed="rId5"/>
              </a:buBlip>
              <a:defRPr/>
            </a:pPr>
            <a:endParaRPr lang="en-GB" dirty="0">
              <a:solidFill>
                <a:schemeClr val="bg1"/>
              </a:solidFill>
            </a:endParaRPr>
          </a:p>
          <a:p>
            <a:pPr marL="285750" indent="-285750">
              <a:buFontTx/>
              <a:buBlip>
                <a:blip r:embed="rId5"/>
              </a:buBlip>
              <a:defRPr/>
            </a:pPr>
            <a:endParaRPr lang="en-GB" dirty="0">
              <a:solidFill>
                <a:schemeClr val="bg1"/>
              </a:solidFill>
            </a:endParaRPr>
          </a:p>
        </p:txBody>
      </p:sp>
      <p:sp>
        <p:nvSpPr>
          <p:cNvPr id="6" name="TextBox 5">
            <a:extLst>
              <a:ext uri="{FF2B5EF4-FFF2-40B4-BE49-F238E27FC236}">
                <a16:creationId xmlns:a16="http://schemas.microsoft.com/office/drawing/2014/main" xmlns="" id="{15C1BAE0-97AA-48B6-AF85-20EDC3090405}"/>
              </a:ext>
            </a:extLst>
          </p:cNvPr>
          <p:cNvSpPr txBox="1"/>
          <p:nvPr/>
        </p:nvSpPr>
        <p:spPr>
          <a:xfrm>
            <a:off x="4876801" y="1023891"/>
            <a:ext cx="3968750" cy="6463308"/>
          </a:xfrm>
          <a:prstGeom prst="rect">
            <a:avLst/>
          </a:prstGeom>
          <a:noFill/>
        </p:spPr>
        <p:txBody>
          <a:bodyPr wrap="square">
            <a:spAutoFit/>
          </a:bodyPr>
          <a:lstStyle/>
          <a:p>
            <a:pPr>
              <a:defRPr/>
            </a:pPr>
            <a:r>
              <a:rPr lang="en-GB" dirty="0">
                <a:solidFill>
                  <a:schemeClr val="bg1"/>
                </a:solidFill>
              </a:rPr>
              <a:t>How </a:t>
            </a:r>
          </a:p>
          <a:p>
            <a:pPr marL="285750" indent="-285750">
              <a:buFontTx/>
              <a:buBlip>
                <a:blip r:embed="rId5"/>
              </a:buBlip>
              <a:defRPr/>
            </a:pPr>
            <a:r>
              <a:rPr lang="en-GB" dirty="0">
                <a:solidFill>
                  <a:schemeClr val="bg1"/>
                </a:solidFill>
              </a:rPr>
              <a:t>Merchandise items are delivered to the UK Warehouse and delivered by the UK Tour Truck trailers to each race.</a:t>
            </a:r>
          </a:p>
          <a:p>
            <a:pPr>
              <a:defRPr/>
            </a:pPr>
            <a:endParaRPr lang="en-GB" dirty="0">
              <a:solidFill>
                <a:schemeClr val="bg1"/>
              </a:solidFill>
            </a:endParaRPr>
          </a:p>
          <a:p>
            <a:pPr marL="285750" indent="-285750">
              <a:buFontTx/>
              <a:buBlip>
                <a:blip r:embed="rId5"/>
              </a:buBlip>
              <a:defRPr/>
            </a:pPr>
            <a:endParaRPr lang="en-GB" dirty="0">
              <a:solidFill>
                <a:schemeClr val="bg1"/>
              </a:solidFill>
            </a:endParaRPr>
          </a:p>
          <a:p>
            <a:pPr marL="285750" indent="-285750">
              <a:buFontTx/>
              <a:buBlip>
                <a:blip r:embed="rId5"/>
              </a:buBlip>
              <a:defRPr/>
            </a:pPr>
            <a:r>
              <a:rPr lang="en-GB" dirty="0">
                <a:solidFill>
                  <a:schemeClr val="bg1"/>
                </a:solidFill>
              </a:rPr>
              <a:t>Partnerships liaise with our event sponsors and brands and will manage any on-site activations with a keen eye on branding.</a:t>
            </a:r>
          </a:p>
          <a:p>
            <a:pPr marL="285750" indent="-285750">
              <a:buFontTx/>
              <a:buBlip>
                <a:blip r:embed="rId5"/>
              </a:buBlip>
              <a:defRPr/>
            </a:pPr>
            <a:endParaRPr lang="en-GB" dirty="0">
              <a:solidFill>
                <a:schemeClr val="bg1"/>
              </a:solidFill>
            </a:endParaRPr>
          </a:p>
          <a:p>
            <a:pPr>
              <a:defRPr/>
            </a:pPr>
            <a:endParaRPr lang="en-GB" dirty="0">
              <a:solidFill>
                <a:schemeClr val="bg1"/>
              </a:solidFill>
            </a:endParaRPr>
          </a:p>
          <a:p>
            <a:pPr marL="285750" indent="-285750">
              <a:buFontTx/>
              <a:buBlip>
                <a:blip r:embed="rId5"/>
              </a:buBlip>
              <a:defRPr/>
            </a:pPr>
            <a:r>
              <a:rPr lang="en-GB" dirty="0">
                <a:solidFill>
                  <a:schemeClr val="bg1"/>
                </a:solidFill>
              </a:rPr>
              <a:t>Red Bull activate operations at events.</a:t>
            </a:r>
          </a:p>
          <a:p>
            <a:pPr marL="285750" indent="-285750">
              <a:buFontTx/>
              <a:buBlip>
                <a:blip r:embed="rId5"/>
              </a:buBlip>
              <a:defRPr/>
            </a:pPr>
            <a:endParaRPr lang="en-GB" dirty="0">
              <a:solidFill>
                <a:schemeClr val="bg1"/>
              </a:solidFill>
            </a:endParaRPr>
          </a:p>
          <a:p>
            <a:pPr marL="285750" indent="-285750">
              <a:buFontTx/>
              <a:buBlip>
                <a:blip r:embed="rId5"/>
              </a:buBlip>
              <a:defRPr/>
            </a:pPr>
            <a:endParaRPr lang="en-GB" dirty="0">
              <a:solidFill>
                <a:schemeClr val="bg1"/>
              </a:solidFill>
            </a:endParaRPr>
          </a:p>
          <a:p>
            <a:pPr marL="285750" indent="-285750">
              <a:buFontTx/>
              <a:buBlip>
                <a:blip r:embed="rId5"/>
              </a:buBlip>
              <a:defRPr/>
            </a:pPr>
            <a:r>
              <a:rPr lang="en-GB" dirty="0">
                <a:solidFill>
                  <a:schemeClr val="bg1"/>
                </a:solidFill>
              </a:rPr>
              <a:t>The current nutrition supplier at all EMEA races, supplying gels, bars, bottles.</a:t>
            </a:r>
          </a:p>
          <a:p>
            <a:pPr marL="285750" indent="-285750">
              <a:buFontTx/>
              <a:buBlip>
                <a:blip r:embed="rId5"/>
              </a:buBlip>
              <a:defRPr/>
            </a:pPr>
            <a:endParaRPr lang="en-GB" dirty="0">
              <a:solidFill>
                <a:schemeClr val="bg1"/>
              </a:solidFill>
            </a:endParaRPr>
          </a:p>
          <a:p>
            <a:pPr marL="285750" indent="-285750">
              <a:buFontTx/>
              <a:buBlip>
                <a:blip r:embed="rId5"/>
              </a:buBlip>
              <a:defRPr/>
            </a:pPr>
            <a:endParaRPr lang="en-GB" dirty="0">
              <a:solidFill>
                <a:schemeClr val="bg1"/>
              </a:solidFill>
            </a:endParaRPr>
          </a:p>
          <a:p>
            <a:pPr marL="285750" indent="-285750">
              <a:buFontTx/>
              <a:buBlip>
                <a:blip r:embed="rId5"/>
              </a:buBlip>
              <a:defRPr/>
            </a:pPr>
            <a:endParaRPr lang="en-GB" dirty="0">
              <a:solidFill>
                <a:schemeClr val="bg1"/>
              </a:solidFill>
            </a:endParaRPr>
          </a:p>
        </p:txBody>
      </p:sp>
    </p:spTree>
    <p:extLst>
      <p:ext uri="{BB962C8B-B14F-4D97-AF65-F5344CB8AC3E}">
        <p14:creationId xmlns:p14="http://schemas.microsoft.com/office/powerpoint/2010/main" val="40491949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sharpenSoften amount="-50000"/>
                    </a14:imgEffect>
                    <a14:imgEffect>
                      <a14:brightnessContrast bright="-40000"/>
                    </a14:imgEffect>
                  </a14:imgLayer>
                </a14:imgProps>
              </a:ext>
            </a:extLst>
          </a:blip>
          <a:srcRect/>
          <a:stretch>
            <a:fillRect l="-6000" r="-6000"/>
          </a:stretch>
        </a:blipFill>
        <a:effectLst/>
      </p:bgPr>
    </p:bg>
    <p:spTree>
      <p:nvGrpSpPr>
        <p:cNvPr id="1" name=""/>
        <p:cNvGrpSpPr/>
        <p:nvPr/>
      </p:nvGrpSpPr>
      <p:grpSpPr>
        <a:xfrm>
          <a:off x="0" y="0"/>
          <a:ext cx="0" cy="0"/>
          <a:chOff x="0" y="0"/>
          <a:chExt cx="0" cy="0"/>
        </a:xfrm>
      </p:grpSpPr>
      <p:sp>
        <p:nvSpPr>
          <p:cNvPr id="22530" name="Rectangle 1">
            <a:extLst>
              <a:ext uri="{FF2B5EF4-FFF2-40B4-BE49-F238E27FC236}">
                <a16:creationId xmlns:a16="http://schemas.microsoft.com/office/drawing/2014/main" xmlns="" id="{21CCCBAE-4EC0-4319-B797-9F954447096F}"/>
              </a:ext>
            </a:extLst>
          </p:cNvPr>
          <p:cNvSpPr>
            <a:spLocks noChangeArrowheads="1"/>
          </p:cNvSpPr>
          <p:nvPr/>
        </p:nvSpPr>
        <p:spPr bwMode="auto">
          <a:xfrm>
            <a:off x="8540750" y="6329363"/>
            <a:ext cx="252413" cy="242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tIns="45000" rIns="45720" bIns="45000" anchor="ctr"/>
          <a:lstStyle/>
          <a:p>
            <a:pPr eaLnBrk="1">
              <a:buClr>
                <a:srgbClr val="000000"/>
              </a:buClr>
              <a:buSzPct val="100000"/>
              <a:buFont typeface="Times New Roman" panose="02020603050405020304" pitchFamily="18" charset="0"/>
              <a:buNone/>
            </a:pPr>
            <a:fld id="{FD513170-6715-4505-A492-449BA673CB00}" type="slidenum">
              <a:rPr lang="en-US" altLang="en-US" sz="1100">
                <a:solidFill>
                  <a:srgbClr val="FFFFFF"/>
                </a:solidFill>
                <a:latin typeface="Calibri" panose="020F0502020204030204" pitchFamily="34" charset="0"/>
              </a:rPr>
              <a:pPr eaLnBrk="1">
                <a:buClr>
                  <a:srgbClr val="000000"/>
                </a:buClr>
                <a:buSzPct val="100000"/>
                <a:buFont typeface="Times New Roman" panose="02020603050405020304" pitchFamily="18" charset="0"/>
                <a:buNone/>
              </a:pPr>
              <a:t>14</a:t>
            </a:fld>
            <a:endParaRPr lang="en-US" altLang="en-US" sz="1100">
              <a:solidFill>
                <a:srgbClr val="FFFFFF"/>
              </a:solidFill>
              <a:latin typeface="Calibri" panose="020F0502020204030204" pitchFamily="34" charset="0"/>
            </a:endParaRPr>
          </a:p>
        </p:txBody>
      </p:sp>
      <p:sp>
        <p:nvSpPr>
          <p:cNvPr id="22531" name="Rectangle 3">
            <a:extLst>
              <a:ext uri="{FF2B5EF4-FFF2-40B4-BE49-F238E27FC236}">
                <a16:creationId xmlns:a16="http://schemas.microsoft.com/office/drawing/2014/main" xmlns="" id="{AFD017D2-D1DB-4CF5-865A-86D8FFD8F68D}"/>
              </a:ext>
            </a:extLst>
          </p:cNvPr>
          <p:cNvSpPr>
            <a:spLocks noChangeArrowheads="1"/>
          </p:cNvSpPr>
          <p:nvPr/>
        </p:nvSpPr>
        <p:spPr bwMode="auto">
          <a:xfrm>
            <a:off x="709613" y="244475"/>
            <a:ext cx="8432800"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lnSpc>
                <a:spcPct val="93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00000"/>
              </a:lnSpc>
              <a:spcAft>
                <a:spcPct val="0"/>
              </a:spcAft>
            </a:pPr>
            <a:r>
              <a:rPr lang="en-US" altLang="en-US" sz="2000">
                <a:solidFill>
                  <a:srgbClr val="FFFFFF"/>
                </a:solidFill>
              </a:rPr>
              <a:t>VOLUNTEERS  </a:t>
            </a:r>
          </a:p>
        </p:txBody>
      </p:sp>
      <p:pic>
        <p:nvPicPr>
          <p:cNvPr id="22532" name="Picture 4">
            <a:extLst>
              <a:ext uri="{FF2B5EF4-FFF2-40B4-BE49-F238E27FC236}">
                <a16:creationId xmlns:a16="http://schemas.microsoft.com/office/drawing/2014/main" xmlns="" id="{DC38AF69-F7BF-4CC1-9031-DC122A3F74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533" name="Rectangle 5">
            <a:extLst>
              <a:ext uri="{FF2B5EF4-FFF2-40B4-BE49-F238E27FC236}">
                <a16:creationId xmlns:a16="http://schemas.microsoft.com/office/drawing/2014/main" xmlns="" id="{E38E93D0-C3F7-4931-BC6D-56039CA2F70D}"/>
              </a:ext>
            </a:extLst>
          </p:cNvPr>
          <p:cNvSpPr>
            <a:spLocks noChangeArrowheads="1"/>
          </p:cNvSpPr>
          <p:nvPr/>
        </p:nvSpPr>
        <p:spPr bwMode="auto">
          <a:xfrm>
            <a:off x="1909763" y="1635125"/>
            <a:ext cx="1219200" cy="44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en-US" altLang="en-US"/>
          </a:p>
        </p:txBody>
      </p:sp>
      <p:sp>
        <p:nvSpPr>
          <p:cNvPr id="7" name="TextBox 6">
            <a:extLst>
              <a:ext uri="{FF2B5EF4-FFF2-40B4-BE49-F238E27FC236}">
                <a16:creationId xmlns:a16="http://schemas.microsoft.com/office/drawing/2014/main" xmlns="" id="{2A059CB5-C1F1-4C3A-8B64-B8D673897A97}"/>
              </a:ext>
            </a:extLst>
          </p:cNvPr>
          <p:cNvSpPr txBox="1"/>
          <p:nvPr/>
        </p:nvSpPr>
        <p:spPr>
          <a:xfrm>
            <a:off x="298450" y="990600"/>
            <a:ext cx="4029075" cy="1476375"/>
          </a:xfrm>
          <a:prstGeom prst="rect">
            <a:avLst/>
          </a:prstGeom>
          <a:noFill/>
        </p:spPr>
        <p:txBody>
          <a:bodyPr>
            <a:spAutoFit/>
          </a:bodyPr>
          <a:lstStyle/>
          <a:p>
            <a:pPr>
              <a:defRPr/>
            </a:pPr>
            <a:r>
              <a:rPr lang="en-GB" dirty="0">
                <a:solidFill>
                  <a:schemeClr val="bg1"/>
                </a:solidFill>
              </a:rPr>
              <a:t>Who </a:t>
            </a:r>
          </a:p>
          <a:p>
            <a:pPr marL="285750" indent="-285750">
              <a:buFontTx/>
              <a:buBlip>
                <a:blip r:embed="rId6"/>
              </a:buBlip>
              <a:defRPr/>
            </a:pPr>
            <a:r>
              <a:rPr lang="en-GB" dirty="0">
                <a:solidFill>
                  <a:schemeClr val="bg1"/>
                </a:solidFill>
              </a:rPr>
              <a:t>Previous volunteers</a:t>
            </a:r>
          </a:p>
          <a:p>
            <a:pPr marL="285750" indent="-285750">
              <a:buFontTx/>
              <a:buBlip>
                <a:blip r:embed="rId6"/>
              </a:buBlip>
              <a:defRPr/>
            </a:pPr>
            <a:r>
              <a:rPr lang="en-GB" dirty="0">
                <a:solidFill>
                  <a:schemeClr val="bg1"/>
                </a:solidFill>
              </a:rPr>
              <a:t>Individuals</a:t>
            </a:r>
          </a:p>
          <a:p>
            <a:pPr marL="285750" indent="-285750">
              <a:buFontTx/>
              <a:buBlip>
                <a:blip r:embed="rId6"/>
              </a:buBlip>
              <a:defRPr/>
            </a:pPr>
            <a:r>
              <a:rPr lang="en-GB" dirty="0">
                <a:solidFill>
                  <a:schemeClr val="bg1"/>
                </a:solidFill>
              </a:rPr>
              <a:t>Groups</a:t>
            </a:r>
          </a:p>
          <a:p>
            <a:pPr marL="285750" indent="-285750">
              <a:buFontTx/>
              <a:buBlip>
                <a:blip r:embed="rId6"/>
              </a:buBlip>
              <a:defRPr/>
            </a:pPr>
            <a:r>
              <a:rPr lang="en-GB" dirty="0">
                <a:solidFill>
                  <a:schemeClr val="bg1"/>
                </a:solidFill>
              </a:rPr>
              <a:t>Community clubs</a:t>
            </a:r>
            <a:r>
              <a:rPr lang="en-GB" dirty="0"/>
              <a:t> </a:t>
            </a:r>
          </a:p>
        </p:txBody>
      </p:sp>
      <p:sp>
        <p:nvSpPr>
          <p:cNvPr id="8" name="TextBox 7">
            <a:extLst>
              <a:ext uri="{FF2B5EF4-FFF2-40B4-BE49-F238E27FC236}">
                <a16:creationId xmlns:a16="http://schemas.microsoft.com/office/drawing/2014/main" xmlns="" id="{62405F73-14D1-42F8-88D7-7F0738316E6B}"/>
              </a:ext>
            </a:extLst>
          </p:cNvPr>
          <p:cNvSpPr txBox="1"/>
          <p:nvPr/>
        </p:nvSpPr>
        <p:spPr>
          <a:xfrm>
            <a:off x="298450" y="2782888"/>
            <a:ext cx="3319463" cy="2032000"/>
          </a:xfrm>
          <a:prstGeom prst="rect">
            <a:avLst/>
          </a:prstGeom>
          <a:noFill/>
        </p:spPr>
        <p:txBody>
          <a:bodyPr>
            <a:spAutoFit/>
          </a:bodyPr>
          <a:lstStyle/>
          <a:p>
            <a:pPr>
              <a:defRPr/>
            </a:pPr>
            <a:r>
              <a:rPr lang="en-GB" dirty="0">
                <a:solidFill>
                  <a:schemeClr val="bg1"/>
                </a:solidFill>
              </a:rPr>
              <a:t>How</a:t>
            </a:r>
          </a:p>
          <a:p>
            <a:pPr marL="285750" indent="-285750">
              <a:buFontTx/>
              <a:buBlip>
                <a:blip r:embed="rId6"/>
              </a:buBlip>
              <a:defRPr/>
            </a:pPr>
            <a:r>
              <a:rPr lang="en-GB" dirty="0">
                <a:solidFill>
                  <a:schemeClr val="bg1"/>
                </a:solidFill>
              </a:rPr>
              <a:t>Social media</a:t>
            </a:r>
          </a:p>
          <a:p>
            <a:pPr marL="285750" indent="-285750">
              <a:buFontTx/>
              <a:buBlip>
                <a:blip r:embed="rId6"/>
              </a:buBlip>
              <a:defRPr/>
            </a:pPr>
            <a:r>
              <a:rPr lang="en-GB" dirty="0">
                <a:solidFill>
                  <a:schemeClr val="bg1"/>
                </a:solidFill>
              </a:rPr>
              <a:t>Sign up again emails</a:t>
            </a:r>
          </a:p>
          <a:p>
            <a:pPr marL="285750" indent="-285750">
              <a:buFontTx/>
              <a:buBlip>
                <a:blip r:embed="rId6"/>
              </a:buBlip>
              <a:defRPr/>
            </a:pPr>
            <a:r>
              <a:rPr lang="en-GB" dirty="0">
                <a:solidFill>
                  <a:schemeClr val="bg1"/>
                </a:solidFill>
              </a:rPr>
              <a:t>New group recruitment emails</a:t>
            </a:r>
          </a:p>
          <a:p>
            <a:pPr marL="285750" indent="-285750">
              <a:buFontTx/>
              <a:buBlip>
                <a:blip r:embed="rId6"/>
              </a:buBlip>
              <a:defRPr/>
            </a:pPr>
            <a:r>
              <a:rPr lang="en-GB" dirty="0">
                <a:solidFill>
                  <a:schemeClr val="bg1"/>
                </a:solidFill>
              </a:rPr>
              <a:t>Indeed.com </a:t>
            </a:r>
          </a:p>
          <a:p>
            <a:pPr>
              <a:defRPr/>
            </a:pPr>
            <a:endParaRPr lang="en-GB" dirty="0"/>
          </a:p>
        </p:txBody>
      </p:sp>
      <p:sp>
        <p:nvSpPr>
          <p:cNvPr id="9" name="TextBox 8">
            <a:extLst>
              <a:ext uri="{FF2B5EF4-FFF2-40B4-BE49-F238E27FC236}">
                <a16:creationId xmlns:a16="http://schemas.microsoft.com/office/drawing/2014/main" xmlns="" id="{1287B630-8CC4-42EA-80D1-4D0530067F29}"/>
              </a:ext>
            </a:extLst>
          </p:cNvPr>
          <p:cNvSpPr txBox="1"/>
          <p:nvPr/>
        </p:nvSpPr>
        <p:spPr>
          <a:xfrm>
            <a:off x="5019675" y="993775"/>
            <a:ext cx="3652838" cy="1476375"/>
          </a:xfrm>
          <a:prstGeom prst="rect">
            <a:avLst/>
          </a:prstGeom>
          <a:noFill/>
        </p:spPr>
        <p:txBody>
          <a:bodyPr>
            <a:spAutoFit/>
          </a:bodyPr>
          <a:lstStyle/>
          <a:p>
            <a:pPr>
              <a:defRPr/>
            </a:pPr>
            <a:r>
              <a:rPr lang="en-GB" dirty="0">
                <a:solidFill>
                  <a:schemeClr val="bg1"/>
                </a:solidFill>
              </a:rPr>
              <a:t>When </a:t>
            </a:r>
          </a:p>
          <a:p>
            <a:pPr marL="285750" indent="-285750">
              <a:buFontTx/>
              <a:buBlip>
                <a:blip r:embed="rId6"/>
              </a:buBlip>
              <a:defRPr/>
            </a:pPr>
            <a:r>
              <a:rPr lang="en-GB" dirty="0">
                <a:solidFill>
                  <a:schemeClr val="bg1"/>
                </a:solidFill>
              </a:rPr>
              <a:t>As soon as the race finishes</a:t>
            </a:r>
          </a:p>
          <a:p>
            <a:pPr marL="285750" indent="-285750">
              <a:buFontTx/>
              <a:buBlip>
                <a:blip r:embed="rId6"/>
              </a:buBlip>
              <a:defRPr/>
            </a:pPr>
            <a:r>
              <a:rPr lang="en-GB" dirty="0">
                <a:solidFill>
                  <a:schemeClr val="bg1"/>
                </a:solidFill>
              </a:rPr>
              <a:t>Roles go live in January </a:t>
            </a:r>
          </a:p>
          <a:p>
            <a:pPr marL="285750" indent="-285750">
              <a:buFontTx/>
              <a:buBlip>
                <a:blip r:embed="rId6"/>
              </a:buBlip>
              <a:defRPr/>
            </a:pPr>
            <a:r>
              <a:rPr lang="en-GB" dirty="0">
                <a:solidFill>
                  <a:schemeClr val="bg1"/>
                </a:solidFill>
              </a:rPr>
              <a:t>Recruitment is all year round </a:t>
            </a:r>
          </a:p>
          <a:p>
            <a:pPr>
              <a:defRPr/>
            </a:pPr>
            <a:endParaRPr lang="en-GB" dirty="0">
              <a:solidFill>
                <a:schemeClr val="bg1"/>
              </a:solidFill>
            </a:endParaRPr>
          </a:p>
        </p:txBody>
      </p:sp>
      <p:sp>
        <p:nvSpPr>
          <p:cNvPr id="10" name="TextBox 9">
            <a:extLst>
              <a:ext uri="{FF2B5EF4-FFF2-40B4-BE49-F238E27FC236}">
                <a16:creationId xmlns:a16="http://schemas.microsoft.com/office/drawing/2014/main" xmlns="" id="{1AAA5B4A-4A49-4DC9-92FB-B57E09F5291C}"/>
              </a:ext>
            </a:extLst>
          </p:cNvPr>
          <p:cNvSpPr txBox="1"/>
          <p:nvPr/>
        </p:nvSpPr>
        <p:spPr>
          <a:xfrm>
            <a:off x="4987925" y="2667000"/>
            <a:ext cx="3805238" cy="2584450"/>
          </a:xfrm>
          <a:prstGeom prst="rect">
            <a:avLst/>
          </a:prstGeom>
          <a:noFill/>
        </p:spPr>
        <p:txBody>
          <a:bodyPr>
            <a:spAutoFit/>
          </a:bodyPr>
          <a:lstStyle/>
          <a:p>
            <a:pPr>
              <a:defRPr/>
            </a:pPr>
            <a:r>
              <a:rPr lang="en-GB" dirty="0">
                <a:solidFill>
                  <a:schemeClr val="bg1"/>
                </a:solidFill>
              </a:rPr>
              <a:t>Why </a:t>
            </a:r>
          </a:p>
          <a:p>
            <a:pPr marL="285750" indent="-285750">
              <a:buFontTx/>
              <a:buBlip>
                <a:blip r:embed="rId6"/>
              </a:buBlip>
              <a:defRPr/>
            </a:pPr>
            <a:r>
              <a:rPr lang="en-GB" dirty="0">
                <a:solidFill>
                  <a:schemeClr val="bg1"/>
                </a:solidFill>
              </a:rPr>
              <a:t>The race could not function without volunteers</a:t>
            </a:r>
          </a:p>
          <a:p>
            <a:pPr marL="285750" indent="-285750">
              <a:buFontTx/>
              <a:buBlip>
                <a:blip r:embed="rId6"/>
              </a:buBlip>
              <a:defRPr/>
            </a:pPr>
            <a:r>
              <a:rPr lang="en-GB" dirty="0">
                <a:solidFill>
                  <a:schemeClr val="bg1"/>
                </a:solidFill>
              </a:rPr>
              <a:t>Donations for local groups</a:t>
            </a:r>
          </a:p>
          <a:p>
            <a:pPr marL="285750" indent="-285750">
              <a:buFontTx/>
              <a:buBlip>
                <a:blip r:embed="rId6"/>
              </a:buBlip>
              <a:defRPr/>
            </a:pPr>
            <a:r>
              <a:rPr lang="en-GB" dirty="0">
                <a:solidFill>
                  <a:schemeClr val="bg1"/>
                </a:solidFill>
              </a:rPr>
              <a:t>Work experience</a:t>
            </a:r>
          </a:p>
          <a:p>
            <a:pPr marL="285750" indent="-285750">
              <a:buFontTx/>
              <a:buBlip>
                <a:blip r:embed="rId6"/>
              </a:buBlip>
              <a:defRPr/>
            </a:pPr>
            <a:r>
              <a:rPr lang="en-GB" dirty="0">
                <a:solidFill>
                  <a:schemeClr val="bg1"/>
                </a:solidFill>
              </a:rPr>
              <a:t>See behind the scenes of a world class event</a:t>
            </a:r>
          </a:p>
          <a:p>
            <a:pPr marL="285750" indent="-285750">
              <a:buFontTx/>
              <a:buBlip>
                <a:blip r:embed="rId6"/>
              </a:buBlip>
              <a:defRPr/>
            </a:pPr>
            <a:r>
              <a:rPr lang="en-GB" dirty="0">
                <a:solidFill>
                  <a:schemeClr val="bg1"/>
                </a:solidFill>
              </a:rPr>
              <a:t>Great experience for your CV</a:t>
            </a:r>
          </a:p>
          <a:p>
            <a:pPr>
              <a:defRPr/>
            </a:pPr>
            <a:endParaRPr lang="en-GB" dirty="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sharpenSoften amount="-50000"/>
                    </a14:imgEffect>
                    <a14:imgEffect>
                      <a14:brightnessContrast bright="-40000"/>
                    </a14:imgEffect>
                  </a14:imgLayer>
                </a14:imgProps>
              </a:ext>
            </a:extLst>
          </a:blip>
          <a:srcRect/>
          <a:stretch>
            <a:fillRect l="-6000" r="-6000"/>
          </a:stretch>
        </a:blipFill>
        <a:effectLst/>
      </p:bgPr>
    </p:bg>
    <p:spTree>
      <p:nvGrpSpPr>
        <p:cNvPr id="1" name=""/>
        <p:cNvGrpSpPr/>
        <p:nvPr/>
      </p:nvGrpSpPr>
      <p:grpSpPr>
        <a:xfrm>
          <a:off x="0" y="0"/>
          <a:ext cx="0" cy="0"/>
          <a:chOff x="0" y="0"/>
          <a:chExt cx="0" cy="0"/>
        </a:xfrm>
      </p:grpSpPr>
      <p:sp>
        <p:nvSpPr>
          <p:cNvPr id="28674" name="Rectangle 1">
            <a:extLst>
              <a:ext uri="{FF2B5EF4-FFF2-40B4-BE49-F238E27FC236}">
                <a16:creationId xmlns:a16="http://schemas.microsoft.com/office/drawing/2014/main" xmlns="" id="{08ECB42C-ED6B-44F1-8653-C327676F7B4B}"/>
              </a:ext>
            </a:extLst>
          </p:cNvPr>
          <p:cNvSpPr>
            <a:spLocks noChangeArrowheads="1"/>
          </p:cNvSpPr>
          <p:nvPr/>
        </p:nvSpPr>
        <p:spPr bwMode="auto">
          <a:xfrm>
            <a:off x="8540750" y="6329363"/>
            <a:ext cx="252413" cy="242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tIns="45000" rIns="45720" bIns="45000" anchor="ctr"/>
          <a:lstStyle/>
          <a:p>
            <a:pPr eaLnBrk="1">
              <a:buClr>
                <a:srgbClr val="000000"/>
              </a:buClr>
              <a:buSzPct val="100000"/>
              <a:buFont typeface="Times New Roman" panose="02020603050405020304" pitchFamily="18" charset="0"/>
              <a:buNone/>
            </a:pPr>
            <a:fld id="{3F4DA6CF-BB43-44E2-A398-61D015809D5D}" type="slidenum">
              <a:rPr lang="en-US" altLang="en-US" sz="1100">
                <a:solidFill>
                  <a:srgbClr val="FFFFFF"/>
                </a:solidFill>
                <a:latin typeface="Calibri" panose="020F0502020204030204" pitchFamily="34" charset="0"/>
              </a:rPr>
              <a:pPr eaLnBrk="1">
                <a:buClr>
                  <a:srgbClr val="000000"/>
                </a:buClr>
                <a:buSzPct val="100000"/>
                <a:buFont typeface="Times New Roman" panose="02020603050405020304" pitchFamily="18" charset="0"/>
                <a:buNone/>
              </a:pPr>
              <a:t>15</a:t>
            </a:fld>
            <a:endParaRPr lang="en-US" altLang="en-US" sz="1100">
              <a:solidFill>
                <a:srgbClr val="FFFFFF"/>
              </a:solidFill>
              <a:latin typeface="Calibri" panose="020F0502020204030204" pitchFamily="34" charset="0"/>
            </a:endParaRPr>
          </a:p>
        </p:txBody>
      </p:sp>
      <p:sp>
        <p:nvSpPr>
          <p:cNvPr id="28675" name="Rectangle 3">
            <a:extLst>
              <a:ext uri="{FF2B5EF4-FFF2-40B4-BE49-F238E27FC236}">
                <a16:creationId xmlns:a16="http://schemas.microsoft.com/office/drawing/2014/main" xmlns="" id="{4FA78E9F-971C-4D95-886E-86057798493C}"/>
              </a:ext>
            </a:extLst>
          </p:cNvPr>
          <p:cNvSpPr>
            <a:spLocks noChangeArrowheads="1"/>
          </p:cNvSpPr>
          <p:nvPr/>
        </p:nvSpPr>
        <p:spPr bwMode="auto">
          <a:xfrm>
            <a:off x="709613" y="244475"/>
            <a:ext cx="8432800"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lnSpc>
                <a:spcPct val="93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00000"/>
              </a:lnSpc>
              <a:spcAft>
                <a:spcPct val="0"/>
              </a:spcAft>
            </a:pPr>
            <a:r>
              <a:rPr lang="en-US" altLang="en-US" sz="2000">
                <a:solidFill>
                  <a:srgbClr val="FFFFFF"/>
                </a:solidFill>
              </a:rPr>
              <a:t>CHALLENGES  </a:t>
            </a:r>
          </a:p>
        </p:txBody>
      </p:sp>
      <p:pic>
        <p:nvPicPr>
          <p:cNvPr id="28676" name="Picture 4">
            <a:extLst>
              <a:ext uri="{FF2B5EF4-FFF2-40B4-BE49-F238E27FC236}">
                <a16:creationId xmlns:a16="http://schemas.microsoft.com/office/drawing/2014/main" xmlns="" id="{43745F93-70DE-4AEC-A740-755729795A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8677" name="Rectangle 5">
            <a:extLst>
              <a:ext uri="{FF2B5EF4-FFF2-40B4-BE49-F238E27FC236}">
                <a16:creationId xmlns:a16="http://schemas.microsoft.com/office/drawing/2014/main" xmlns="" id="{3FA8B81C-3CE6-4C0F-B6C5-ECE9C9EAAFB0}"/>
              </a:ext>
            </a:extLst>
          </p:cNvPr>
          <p:cNvSpPr>
            <a:spLocks noChangeArrowheads="1"/>
          </p:cNvSpPr>
          <p:nvPr/>
        </p:nvSpPr>
        <p:spPr bwMode="auto">
          <a:xfrm>
            <a:off x="1909763" y="1635125"/>
            <a:ext cx="1219200" cy="44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en-US" altLang="en-US"/>
          </a:p>
        </p:txBody>
      </p:sp>
      <p:sp>
        <p:nvSpPr>
          <p:cNvPr id="7" name="TextBox 6">
            <a:extLst>
              <a:ext uri="{FF2B5EF4-FFF2-40B4-BE49-F238E27FC236}">
                <a16:creationId xmlns:a16="http://schemas.microsoft.com/office/drawing/2014/main" xmlns="" id="{1CC34E8B-9547-4E57-823D-AE9B665B39C5}"/>
              </a:ext>
            </a:extLst>
          </p:cNvPr>
          <p:cNvSpPr txBox="1"/>
          <p:nvPr/>
        </p:nvSpPr>
        <p:spPr>
          <a:xfrm>
            <a:off x="493713" y="941388"/>
            <a:ext cx="3319462" cy="6464300"/>
          </a:xfrm>
          <a:prstGeom prst="rect">
            <a:avLst/>
          </a:prstGeom>
          <a:noFill/>
        </p:spPr>
        <p:txBody>
          <a:bodyPr>
            <a:spAutoFit/>
          </a:bodyPr>
          <a:lstStyle/>
          <a:p>
            <a:pPr>
              <a:defRPr/>
            </a:pPr>
            <a:r>
              <a:rPr lang="en-US" dirty="0">
                <a:solidFill>
                  <a:schemeClr val="bg1"/>
                </a:solidFill>
              </a:rPr>
              <a:t>C</a:t>
            </a:r>
            <a:r>
              <a:rPr lang="en-GB" dirty="0">
                <a:solidFill>
                  <a:schemeClr val="bg1"/>
                </a:solidFill>
              </a:rPr>
              <a:t>hallenges in Wales </a:t>
            </a:r>
          </a:p>
          <a:p>
            <a:pPr>
              <a:defRPr/>
            </a:pPr>
            <a:endParaRPr lang="en-GB" dirty="0">
              <a:solidFill>
                <a:schemeClr val="bg1"/>
              </a:solidFill>
            </a:endParaRPr>
          </a:p>
          <a:p>
            <a:pPr marL="285750" indent="-285750">
              <a:buFontTx/>
              <a:buBlip>
                <a:blip r:embed="rId6"/>
              </a:buBlip>
              <a:defRPr/>
            </a:pPr>
            <a:r>
              <a:rPr lang="en-US" dirty="0">
                <a:solidFill>
                  <a:schemeClr val="bg1"/>
                </a:solidFill>
              </a:rPr>
              <a:t>W</a:t>
            </a:r>
            <a:r>
              <a:rPr lang="en-GB" dirty="0">
                <a:solidFill>
                  <a:schemeClr val="bg1"/>
                </a:solidFill>
              </a:rPr>
              <a:t>eather</a:t>
            </a:r>
          </a:p>
          <a:p>
            <a:pPr marL="285750" indent="-285750">
              <a:buFontTx/>
              <a:buBlip>
                <a:blip r:embed="rId6"/>
              </a:buBlip>
              <a:defRPr/>
            </a:pPr>
            <a:r>
              <a:rPr lang="en-GB" dirty="0">
                <a:solidFill>
                  <a:schemeClr val="bg1"/>
                </a:solidFill>
              </a:rPr>
              <a:t>Competition – donations </a:t>
            </a:r>
          </a:p>
          <a:p>
            <a:pPr marL="285750" indent="-285750">
              <a:buFontTx/>
              <a:buBlip>
                <a:blip r:embed="rId6"/>
              </a:buBlip>
              <a:defRPr/>
            </a:pPr>
            <a:r>
              <a:rPr lang="en-GB" dirty="0">
                <a:solidFill>
                  <a:schemeClr val="bg1"/>
                </a:solidFill>
              </a:rPr>
              <a:t>Other event clashes</a:t>
            </a:r>
          </a:p>
          <a:p>
            <a:pPr marL="285750" indent="-285750">
              <a:buFontTx/>
              <a:buBlip>
                <a:blip r:embed="rId6"/>
              </a:buBlip>
              <a:defRPr/>
            </a:pPr>
            <a:r>
              <a:rPr lang="en-GB" dirty="0">
                <a:solidFill>
                  <a:schemeClr val="bg1"/>
                </a:solidFill>
              </a:rPr>
              <a:t>VIK</a:t>
            </a:r>
          </a:p>
          <a:p>
            <a:pPr marL="285750" indent="-285750">
              <a:buFontTx/>
              <a:buBlip>
                <a:blip r:embed="rId6"/>
              </a:buBlip>
              <a:defRPr/>
            </a:pPr>
            <a:r>
              <a:rPr lang="en-US" dirty="0">
                <a:solidFill>
                  <a:schemeClr val="bg1"/>
                </a:solidFill>
              </a:rPr>
              <a:t>Date conflicts </a:t>
            </a:r>
          </a:p>
          <a:p>
            <a:pPr marL="285750" indent="-285750">
              <a:buFontTx/>
              <a:buBlip>
                <a:blip r:embed="rId6"/>
              </a:buBlip>
              <a:defRPr/>
            </a:pPr>
            <a:r>
              <a:rPr lang="en-US" dirty="0">
                <a:solidFill>
                  <a:schemeClr val="bg1"/>
                </a:solidFill>
              </a:rPr>
              <a:t>Long hours </a:t>
            </a:r>
          </a:p>
          <a:p>
            <a:pPr marL="285750" indent="-285750">
              <a:buFontTx/>
              <a:buBlip>
                <a:blip r:embed="rId6"/>
              </a:buBlip>
              <a:defRPr/>
            </a:pPr>
            <a:r>
              <a:rPr lang="en-US" dirty="0">
                <a:solidFill>
                  <a:schemeClr val="bg1"/>
                </a:solidFill>
              </a:rPr>
              <a:t>Volunteer clashes </a:t>
            </a:r>
          </a:p>
          <a:p>
            <a:pPr marL="285750" indent="-285750">
              <a:buFontTx/>
              <a:buBlip>
                <a:blip r:embed="rId6"/>
              </a:buBlip>
              <a:defRPr/>
            </a:pPr>
            <a:r>
              <a:rPr lang="en-US" dirty="0">
                <a:solidFill>
                  <a:schemeClr val="bg1"/>
                </a:solidFill>
              </a:rPr>
              <a:t>Marketing – volunteers</a:t>
            </a:r>
          </a:p>
          <a:p>
            <a:pPr marL="285750" indent="-285750">
              <a:buFontTx/>
              <a:buBlip>
                <a:blip r:embed="rId6"/>
              </a:buBlip>
              <a:defRPr/>
            </a:pPr>
            <a:r>
              <a:rPr lang="en-US" dirty="0">
                <a:solidFill>
                  <a:schemeClr val="bg1"/>
                </a:solidFill>
              </a:rPr>
              <a:t>Accommodation</a:t>
            </a:r>
          </a:p>
          <a:p>
            <a:pPr marL="285750" indent="-285750">
              <a:buFontTx/>
              <a:buBlip>
                <a:blip r:embed="rId6"/>
              </a:buBlip>
              <a:defRPr/>
            </a:pPr>
            <a:r>
              <a:rPr lang="en-US" dirty="0">
                <a:solidFill>
                  <a:schemeClr val="bg1"/>
                </a:solidFill>
              </a:rPr>
              <a:t>Congestion </a:t>
            </a:r>
          </a:p>
          <a:p>
            <a:pPr marL="285750" indent="-285750">
              <a:buFontTx/>
              <a:buBlip>
                <a:blip r:embed="rId6"/>
              </a:buBlip>
              <a:defRPr/>
            </a:pPr>
            <a:r>
              <a:rPr lang="en-US" dirty="0">
                <a:solidFill>
                  <a:schemeClr val="bg1"/>
                </a:solidFill>
              </a:rPr>
              <a:t>Tide </a:t>
            </a:r>
          </a:p>
          <a:p>
            <a:pPr marL="285750" indent="-285750">
              <a:buFontTx/>
              <a:buBlip>
                <a:blip r:embed="rId6"/>
              </a:buBlip>
              <a:defRPr/>
            </a:pPr>
            <a:r>
              <a:rPr lang="en-US" dirty="0">
                <a:solidFill>
                  <a:schemeClr val="bg1"/>
                </a:solidFill>
              </a:rPr>
              <a:t>Venues</a:t>
            </a:r>
          </a:p>
          <a:p>
            <a:pPr marL="285750" indent="-285750">
              <a:buFontTx/>
              <a:buBlip>
                <a:blip r:embed="rId6"/>
              </a:buBlip>
              <a:defRPr/>
            </a:pPr>
            <a:r>
              <a:rPr lang="en-US" dirty="0">
                <a:solidFill>
                  <a:schemeClr val="bg1"/>
                </a:solidFill>
              </a:rPr>
              <a:t>Safety measures</a:t>
            </a:r>
          </a:p>
          <a:p>
            <a:pPr marL="285750" indent="-285750">
              <a:buFontTx/>
              <a:buBlip>
                <a:blip r:embed="rId6"/>
              </a:buBlip>
              <a:defRPr/>
            </a:pPr>
            <a:r>
              <a:rPr lang="en-US" dirty="0">
                <a:solidFill>
                  <a:schemeClr val="bg1"/>
                </a:solidFill>
              </a:rPr>
              <a:t>Happy spectators </a:t>
            </a:r>
          </a:p>
          <a:p>
            <a:pPr marL="285750" indent="-285750">
              <a:buFontTx/>
              <a:buBlip>
                <a:blip r:embed="rId6"/>
              </a:buBlip>
              <a:defRPr/>
            </a:pPr>
            <a:r>
              <a:rPr lang="en-US" dirty="0">
                <a:solidFill>
                  <a:schemeClr val="bg1"/>
                </a:solidFill>
              </a:rPr>
              <a:t>Compound flooding </a:t>
            </a:r>
          </a:p>
          <a:p>
            <a:pPr marL="285750" indent="-285750">
              <a:buFontTx/>
              <a:buBlip>
                <a:blip r:embed="rId6"/>
              </a:buBlip>
              <a:defRPr/>
            </a:pPr>
            <a:r>
              <a:rPr lang="en-US" dirty="0">
                <a:solidFill>
                  <a:schemeClr val="bg1"/>
                </a:solidFill>
              </a:rPr>
              <a:t>Sabotage </a:t>
            </a:r>
          </a:p>
          <a:p>
            <a:pPr marL="285750" indent="-285750">
              <a:buFontTx/>
              <a:buBlip>
                <a:blip r:embed="rId6"/>
              </a:buBlip>
              <a:defRPr/>
            </a:pPr>
            <a:r>
              <a:rPr lang="en-US" dirty="0">
                <a:solidFill>
                  <a:schemeClr val="bg1"/>
                </a:solidFill>
              </a:rPr>
              <a:t>Staff welfare </a:t>
            </a:r>
          </a:p>
          <a:p>
            <a:pPr marL="285750" indent="-285750">
              <a:buFontTx/>
              <a:buBlip>
                <a:blip r:embed="rId6"/>
              </a:buBlip>
              <a:defRPr/>
            </a:pPr>
            <a:r>
              <a:rPr lang="en-US" dirty="0">
                <a:solidFill>
                  <a:schemeClr val="bg1"/>
                </a:solidFill>
              </a:rPr>
              <a:t>Local suppliers </a:t>
            </a:r>
          </a:p>
          <a:p>
            <a:pPr marL="285750" indent="-285750">
              <a:buFontTx/>
              <a:buBlip>
                <a:blip r:embed="rId6"/>
              </a:buBlip>
              <a:defRPr/>
            </a:pPr>
            <a:endParaRPr lang="en-US" dirty="0">
              <a:solidFill>
                <a:schemeClr val="bg1"/>
              </a:solidFill>
            </a:endParaRPr>
          </a:p>
          <a:p>
            <a:pPr marL="285750" indent="-285750">
              <a:buFontTx/>
              <a:buBlip>
                <a:blip r:embed="rId6"/>
              </a:buBlip>
              <a:defRPr/>
            </a:pPr>
            <a:endParaRPr lang="en-GB" dirty="0">
              <a:solidFill>
                <a:schemeClr val="bg1"/>
              </a:solidFill>
            </a:endParaRPr>
          </a:p>
          <a:p>
            <a:pPr marL="285750" indent="-285750">
              <a:buFontTx/>
              <a:buBlip>
                <a:blip r:embed="rId6"/>
              </a:buBlip>
              <a:defRPr/>
            </a:pPr>
            <a:endParaRPr lang="en-GB" dirty="0">
              <a:solidFill>
                <a:schemeClr val="bg1"/>
              </a:solidFill>
            </a:endParaRPr>
          </a:p>
        </p:txBody>
      </p:sp>
      <p:pic>
        <p:nvPicPr>
          <p:cNvPr id="4" name="Graphic 3" descr="Winking Face with No Fill">
            <a:extLst>
              <a:ext uri="{FF2B5EF4-FFF2-40B4-BE49-F238E27FC236}">
                <a16:creationId xmlns:a16="http://schemas.microsoft.com/office/drawing/2014/main" xmlns="" id="{50F57CE8-2AEE-47F4-831F-CC58B86EAC4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63825" y="4994275"/>
            <a:ext cx="457200" cy="4572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sharpenSoften amount="-50000"/>
                    </a14:imgEffect>
                    <a14:imgEffect>
                      <a14:brightnessContrast bright="-20000"/>
                    </a14:imgEffect>
                  </a14:imgLayer>
                </a14:imgProps>
              </a:ext>
            </a:extLst>
          </a:blip>
          <a:srcRect/>
          <a:stretch>
            <a:fillRect l="-5000" r="-5000"/>
          </a:stretch>
        </a:blipFill>
        <a:effectLst/>
      </p:bgPr>
    </p:bg>
    <p:spTree>
      <p:nvGrpSpPr>
        <p:cNvPr id="1" name=""/>
        <p:cNvGrpSpPr/>
        <p:nvPr/>
      </p:nvGrpSpPr>
      <p:grpSpPr>
        <a:xfrm>
          <a:off x="0" y="0"/>
          <a:ext cx="0" cy="0"/>
          <a:chOff x="0" y="0"/>
          <a:chExt cx="0" cy="0"/>
        </a:xfrm>
      </p:grpSpPr>
      <p:sp>
        <p:nvSpPr>
          <p:cNvPr id="30722" name="Rectangle 1">
            <a:extLst>
              <a:ext uri="{FF2B5EF4-FFF2-40B4-BE49-F238E27FC236}">
                <a16:creationId xmlns:a16="http://schemas.microsoft.com/office/drawing/2014/main" xmlns="" id="{9960C9A3-8364-4E79-ABCC-00D3874F796F}"/>
              </a:ext>
            </a:extLst>
          </p:cNvPr>
          <p:cNvSpPr>
            <a:spLocks noChangeArrowheads="1"/>
          </p:cNvSpPr>
          <p:nvPr/>
        </p:nvSpPr>
        <p:spPr bwMode="auto">
          <a:xfrm>
            <a:off x="8540750" y="6329363"/>
            <a:ext cx="252413" cy="242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tIns="45000" rIns="45720" bIns="45000" anchor="ctr"/>
          <a:lstStyle/>
          <a:p>
            <a:pPr eaLnBrk="1">
              <a:buClr>
                <a:srgbClr val="000000"/>
              </a:buClr>
              <a:buSzPct val="100000"/>
              <a:buFont typeface="Times New Roman" panose="02020603050405020304" pitchFamily="18" charset="0"/>
              <a:buNone/>
            </a:pPr>
            <a:fld id="{DA771F3F-CC55-4673-8E8B-0327B8F56C6C}" type="slidenum">
              <a:rPr lang="en-US" altLang="en-US" sz="1100">
                <a:solidFill>
                  <a:srgbClr val="FFFFFF"/>
                </a:solidFill>
                <a:latin typeface="Calibri" panose="020F0502020204030204" pitchFamily="34" charset="0"/>
              </a:rPr>
              <a:pPr eaLnBrk="1">
                <a:buClr>
                  <a:srgbClr val="000000"/>
                </a:buClr>
                <a:buSzPct val="100000"/>
                <a:buFont typeface="Times New Roman" panose="02020603050405020304" pitchFamily="18" charset="0"/>
                <a:buNone/>
              </a:pPr>
              <a:t>16</a:t>
            </a:fld>
            <a:endParaRPr lang="en-US" altLang="en-US" sz="1100">
              <a:solidFill>
                <a:srgbClr val="FFFFFF"/>
              </a:solidFill>
              <a:latin typeface="Calibri" panose="020F0502020204030204" pitchFamily="34" charset="0"/>
            </a:endParaRPr>
          </a:p>
        </p:txBody>
      </p:sp>
      <p:sp>
        <p:nvSpPr>
          <p:cNvPr id="30723" name="Rectangle 3">
            <a:extLst>
              <a:ext uri="{FF2B5EF4-FFF2-40B4-BE49-F238E27FC236}">
                <a16:creationId xmlns:a16="http://schemas.microsoft.com/office/drawing/2014/main" xmlns="" id="{43E42792-DC3A-4C9E-9E6D-1E4EAF24BFFB}"/>
              </a:ext>
            </a:extLst>
          </p:cNvPr>
          <p:cNvSpPr>
            <a:spLocks noChangeArrowheads="1"/>
          </p:cNvSpPr>
          <p:nvPr/>
        </p:nvSpPr>
        <p:spPr bwMode="auto">
          <a:xfrm>
            <a:off x="709613" y="244475"/>
            <a:ext cx="8432800"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lnSpc>
                <a:spcPct val="93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00000"/>
              </a:lnSpc>
              <a:spcAft>
                <a:spcPct val="0"/>
              </a:spcAft>
            </a:pPr>
            <a:r>
              <a:rPr lang="en-US" altLang="en-US" sz="2000">
                <a:solidFill>
                  <a:srgbClr val="FFFFFF"/>
                </a:solidFill>
              </a:rPr>
              <a:t>WEATHER </a:t>
            </a:r>
          </a:p>
        </p:txBody>
      </p:sp>
      <p:pic>
        <p:nvPicPr>
          <p:cNvPr id="30724" name="Picture 4">
            <a:extLst>
              <a:ext uri="{FF2B5EF4-FFF2-40B4-BE49-F238E27FC236}">
                <a16:creationId xmlns:a16="http://schemas.microsoft.com/office/drawing/2014/main" xmlns="" id="{8AF5B389-C421-4CF7-8D5C-3C1711FFDDB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0725" name="Rectangle 5">
            <a:extLst>
              <a:ext uri="{FF2B5EF4-FFF2-40B4-BE49-F238E27FC236}">
                <a16:creationId xmlns:a16="http://schemas.microsoft.com/office/drawing/2014/main" xmlns="" id="{C444CF6F-5909-4D9D-9816-5FD15500BF2A}"/>
              </a:ext>
            </a:extLst>
          </p:cNvPr>
          <p:cNvSpPr>
            <a:spLocks noChangeArrowheads="1"/>
          </p:cNvSpPr>
          <p:nvPr/>
        </p:nvSpPr>
        <p:spPr bwMode="auto">
          <a:xfrm>
            <a:off x="1909763" y="1635125"/>
            <a:ext cx="1219200" cy="44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en-US" altLang="en-US"/>
          </a:p>
        </p:txBody>
      </p:sp>
      <p:sp>
        <p:nvSpPr>
          <p:cNvPr id="24582" name="TextBox 3">
            <a:extLst>
              <a:ext uri="{FF2B5EF4-FFF2-40B4-BE49-F238E27FC236}">
                <a16:creationId xmlns:a16="http://schemas.microsoft.com/office/drawing/2014/main" xmlns="" id="{66999348-9BCC-4684-B0BC-2AB9A70BFDCD}"/>
              </a:ext>
            </a:extLst>
          </p:cNvPr>
          <p:cNvSpPr txBox="1">
            <a:spLocks noChangeArrowheads="1"/>
          </p:cNvSpPr>
          <p:nvPr/>
        </p:nvSpPr>
        <p:spPr bwMode="auto">
          <a:xfrm>
            <a:off x="390525" y="762000"/>
            <a:ext cx="8432800"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endParaRPr lang="en-GB" dirty="0">
              <a:solidFill>
                <a:schemeClr val="bg1"/>
              </a:solidFill>
            </a:endParaRPr>
          </a:p>
          <a:p>
            <a:pPr marL="285750" indent="-285750">
              <a:buFontTx/>
              <a:buBlip>
                <a:blip r:embed="rId6"/>
              </a:buBlip>
              <a:defRPr/>
            </a:pPr>
            <a:r>
              <a:rPr lang="en-GB" altLang="en-US" sz="1600" dirty="0">
                <a:solidFill>
                  <a:schemeClr val="bg1"/>
                </a:solidFill>
              </a:rPr>
              <a:t>Wind in particular will impact the build – wind in 2017 meant no branding on the finish line </a:t>
            </a:r>
          </a:p>
          <a:p>
            <a:pPr marL="285750" indent="-285750">
              <a:buFontTx/>
              <a:buBlip>
                <a:blip r:embed="rId6"/>
              </a:buBlip>
              <a:defRPr/>
            </a:pPr>
            <a:endParaRPr lang="en-US" altLang="en-US" dirty="0">
              <a:solidFill>
                <a:schemeClr val="bg1"/>
              </a:solidFill>
            </a:endParaRPr>
          </a:p>
          <a:p>
            <a:pPr marL="285750" indent="-285750">
              <a:buFontTx/>
              <a:buBlip>
                <a:blip r:embed="rId6"/>
              </a:buBlip>
              <a:defRPr/>
            </a:pPr>
            <a:endParaRPr lang="en-US" altLang="en-US" dirty="0">
              <a:solidFill>
                <a:schemeClr val="bg1"/>
              </a:solidFill>
            </a:endParaRPr>
          </a:p>
          <a:p>
            <a:pPr marL="285750" indent="-285750">
              <a:buFontTx/>
              <a:buBlip>
                <a:blip r:embed="rId6"/>
              </a:buBlip>
              <a:defRPr/>
            </a:pPr>
            <a:endParaRPr lang="en-US" altLang="en-US" dirty="0">
              <a:solidFill>
                <a:schemeClr val="bg1"/>
              </a:solidFill>
            </a:endParaRPr>
          </a:p>
          <a:p>
            <a:pPr>
              <a:defRPr/>
            </a:pPr>
            <a:endParaRPr lang="en-US" altLang="en-US" dirty="0">
              <a:solidFill>
                <a:schemeClr val="bg1"/>
              </a:solidFill>
            </a:endParaRPr>
          </a:p>
          <a:p>
            <a:pPr>
              <a:defRPr/>
            </a:pPr>
            <a:endParaRPr lang="en-US" altLang="en-US" dirty="0">
              <a:solidFill>
                <a:schemeClr val="bg1"/>
              </a:solidFill>
            </a:endParaRPr>
          </a:p>
          <a:p>
            <a:pPr>
              <a:defRPr/>
            </a:pPr>
            <a:endParaRPr lang="en-US" altLang="en-US" dirty="0">
              <a:solidFill>
                <a:schemeClr val="bg1"/>
              </a:solidFill>
            </a:endParaRPr>
          </a:p>
          <a:p>
            <a:pPr>
              <a:defRPr/>
            </a:pPr>
            <a:endParaRPr lang="en-US" altLang="en-US" dirty="0">
              <a:solidFill>
                <a:schemeClr val="bg1"/>
              </a:solidFill>
            </a:endParaRPr>
          </a:p>
          <a:p>
            <a:pPr>
              <a:defRPr/>
            </a:pPr>
            <a:endParaRPr lang="en-US" altLang="en-US" dirty="0">
              <a:solidFill>
                <a:schemeClr val="bg1"/>
              </a:solidFill>
            </a:endParaRPr>
          </a:p>
          <a:p>
            <a:pPr>
              <a:defRPr/>
            </a:pPr>
            <a:endParaRPr lang="en-US" altLang="en-US" dirty="0">
              <a:solidFill>
                <a:schemeClr val="bg1"/>
              </a:solidFill>
            </a:endParaRPr>
          </a:p>
          <a:p>
            <a:pPr>
              <a:defRPr/>
            </a:pPr>
            <a:endParaRPr lang="en-US" altLang="en-US" dirty="0">
              <a:solidFill>
                <a:schemeClr val="bg1"/>
              </a:solidFill>
            </a:endParaRPr>
          </a:p>
          <a:p>
            <a:pPr>
              <a:defRPr/>
            </a:pPr>
            <a:endParaRPr lang="en-US" altLang="en-US" dirty="0">
              <a:solidFill>
                <a:schemeClr val="bg1"/>
              </a:solidFill>
            </a:endParaRPr>
          </a:p>
          <a:p>
            <a:pPr>
              <a:defRPr/>
            </a:pPr>
            <a:endParaRPr lang="en-GB" altLang="en-US" dirty="0">
              <a:solidFill>
                <a:schemeClr val="bg1"/>
              </a:solidFill>
            </a:endParaRPr>
          </a:p>
          <a:p>
            <a:pPr marL="285750" indent="-285750">
              <a:buFontTx/>
              <a:buBlip>
                <a:blip r:embed="rId6"/>
              </a:buBlip>
              <a:defRPr/>
            </a:pPr>
            <a:r>
              <a:rPr lang="en-GB" altLang="en-US" sz="1600" dirty="0">
                <a:solidFill>
                  <a:schemeClr val="bg1"/>
                </a:solidFill>
              </a:rPr>
              <a:t>Swim temperature – 18.8 degrees for Neoprene socks.</a:t>
            </a:r>
          </a:p>
          <a:p>
            <a:pPr>
              <a:defRPr/>
            </a:pPr>
            <a:r>
              <a:rPr lang="en-GB" altLang="en-US" sz="1600" dirty="0">
                <a:solidFill>
                  <a:schemeClr val="bg1"/>
                </a:solidFill>
              </a:rPr>
              <a:t>Below 11 degrees – potential cancelled or shortened swim.</a:t>
            </a:r>
          </a:p>
          <a:p>
            <a:pPr marL="285750" indent="-285750">
              <a:buFontTx/>
              <a:buBlip>
                <a:blip r:embed="rId6"/>
              </a:buBlip>
              <a:defRPr/>
            </a:pPr>
            <a:r>
              <a:rPr lang="en-GB" altLang="en-US" sz="1600" dirty="0">
                <a:solidFill>
                  <a:schemeClr val="bg1"/>
                </a:solidFill>
              </a:rPr>
              <a:t>Rain – bike &amp; run route</a:t>
            </a:r>
          </a:p>
          <a:p>
            <a:pPr marL="285750" indent="-285750">
              <a:buFontTx/>
              <a:buBlip>
                <a:blip r:embed="rId6"/>
              </a:buBlip>
              <a:defRPr/>
            </a:pPr>
            <a:r>
              <a:rPr lang="en-GB" altLang="en-US" sz="1600" dirty="0">
                <a:solidFill>
                  <a:schemeClr val="bg1"/>
                </a:solidFill>
              </a:rPr>
              <a:t>Sun – hot weather contingencies for run </a:t>
            </a:r>
          </a:p>
          <a:p>
            <a:pPr marL="285750" indent="-285750">
              <a:buFontTx/>
              <a:buBlip>
                <a:blip r:embed="rId6"/>
              </a:buBlip>
              <a:defRPr/>
            </a:pPr>
            <a:r>
              <a:rPr lang="en-US" altLang="en-US" sz="1600" dirty="0">
                <a:solidFill>
                  <a:schemeClr val="bg1"/>
                </a:solidFill>
              </a:rPr>
              <a:t>T</a:t>
            </a:r>
            <a:r>
              <a:rPr lang="en-GB" altLang="en-US" sz="1600" dirty="0">
                <a:solidFill>
                  <a:schemeClr val="bg1"/>
                </a:solidFill>
              </a:rPr>
              <a:t>ide influences date of the race year on year </a:t>
            </a:r>
          </a:p>
          <a:p>
            <a:pPr>
              <a:defRPr/>
            </a:pPr>
            <a:endParaRPr lang="en-US" altLang="en-US" dirty="0">
              <a:solidFill>
                <a:schemeClr val="bg1"/>
              </a:solidFill>
            </a:endParaRPr>
          </a:p>
          <a:p>
            <a:pPr>
              <a:defRPr/>
            </a:pPr>
            <a:r>
              <a:rPr lang="en-GB" altLang="en-US" dirty="0">
                <a:solidFill>
                  <a:schemeClr val="bg1"/>
                </a:solidFill>
                <a:hlinkClick r:id="rId7"/>
              </a:rPr>
              <a:t>IRONMAN FLORIDA</a:t>
            </a:r>
            <a:r>
              <a:rPr lang="en-GB" altLang="en-US" dirty="0">
                <a:solidFill>
                  <a:schemeClr val="bg1"/>
                </a:solidFill>
              </a:rPr>
              <a:t> </a:t>
            </a:r>
          </a:p>
          <a:p>
            <a:pPr>
              <a:defRPr/>
            </a:pPr>
            <a:endParaRPr lang="en-GB" altLang="en-US" dirty="0">
              <a:solidFill>
                <a:schemeClr val="bg1"/>
              </a:solidFill>
            </a:endParaRPr>
          </a:p>
        </p:txBody>
      </p:sp>
      <p:pic>
        <p:nvPicPr>
          <p:cNvPr id="30727" name="Picture 1">
            <a:extLst>
              <a:ext uri="{FF2B5EF4-FFF2-40B4-BE49-F238E27FC236}">
                <a16:creationId xmlns:a16="http://schemas.microsoft.com/office/drawing/2014/main" xmlns="" id="{870186AB-3EAA-46B4-AF03-5F37A36E07C9}"/>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40263" y="1746250"/>
            <a:ext cx="3644900"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8" name="Picture 2">
            <a:extLst>
              <a:ext uri="{FF2B5EF4-FFF2-40B4-BE49-F238E27FC236}">
                <a16:creationId xmlns:a16="http://schemas.microsoft.com/office/drawing/2014/main" xmlns="" id="{9312903A-9511-4B33-8B3B-1DFE2A474243}"/>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52475" y="1687513"/>
            <a:ext cx="3533775" cy="275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sharpenSoften amount="-50000"/>
                    </a14:imgEffect>
                    <a14:imgEffect>
                      <a14:brightnessContrast bright="-40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C6CF8E4-0C7F-4386-BD1E-3309BC0F703A}"/>
              </a:ext>
            </a:extLst>
          </p:cNvPr>
          <p:cNvSpPr>
            <a:spLocks noGrp="1"/>
          </p:cNvSpPr>
          <p:nvPr>
            <p:ph type="title"/>
          </p:nvPr>
        </p:nvSpPr>
        <p:spPr>
          <a:xfrm>
            <a:off x="-1371600" y="190162"/>
            <a:ext cx="8228013" cy="577850"/>
          </a:xfrm>
        </p:spPr>
        <p:txBody>
          <a:bodyPr/>
          <a:lstStyle/>
          <a:p>
            <a:r>
              <a:rPr lang="en-US" sz="2400" dirty="0">
                <a:solidFill>
                  <a:schemeClr val="bg1"/>
                </a:solidFill>
              </a:rPr>
              <a:t>CONTINGENCY PLANNING </a:t>
            </a:r>
            <a:endParaRPr lang="en-GB" sz="2400" dirty="0">
              <a:solidFill>
                <a:schemeClr val="bg1"/>
              </a:solidFill>
            </a:endParaRPr>
          </a:p>
        </p:txBody>
      </p:sp>
      <p:pic>
        <p:nvPicPr>
          <p:cNvPr id="4" name="Picture 4">
            <a:extLst>
              <a:ext uri="{FF2B5EF4-FFF2-40B4-BE49-F238E27FC236}">
                <a16:creationId xmlns:a16="http://schemas.microsoft.com/office/drawing/2014/main" xmlns="" id="{0BD37B03-90DB-4996-9F95-3656646702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Content Placeholder 2">
            <a:extLst>
              <a:ext uri="{FF2B5EF4-FFF2-40B4-BE49-F238E27FC236}">
                <a16:creationId xmlns:a16="http://schemas.microsoft.com/office/drawing/2014/main" xmlns="" id="{E6C99334-CD99-4F5A-BDCC-E058F8BE907E}"/>
              </a:ext>
            </a:extLst>
          </p:cNvPr>
          <p:cNvSpPr txBox="1">
            <a:spLocks/>
          </p:cNvSpPr>
          <p:nvPr/>
        </p:nvSpPr>
        <p:spPr>
          <a:xfrm>
            <a:off x="298450" y="1143000"/>
            <a:ext cx="4654550" cy="4775586"/>
          </a:xfrm>
          <a:prstGeom prst="rect">
            <a:avLst/>
          </a:prstGeom>
          <a:solidFill>
            <a:schemeClr val="tx1">
              <a:alpha val="30000"/>
            </a:schemeClr>
          </a:solidFill>
        </p:spPr>
        <p:txBody>
          <a:bodyPr vert="horz" lIns="91440" tIns="45720" rIns="91440" bIns="45720" rtlCol="0" anchor="t">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nSpc>
                <a:spcPct val="100000"/>
              </a:lnSpc>
              <a:spcBef>
                <a:spcPts val="200"/>
              </a:spcBef>
              <a:spcAft>
                <a:spcPts val="600"/>
              </a:spcAft>
              <a:buBlip>
                <a:blip r:embed="rId5"/>
              </a:buBlip>
            </a:pPr>
            <a:endParaRPr lang="en-GB" sz="2000" dirty="0">
              <a:solidFill>
                <a:srgbClr val="FFFFFF"/>
              </a:solidFill>
              <a:latin typeface="Titillium" panose="00000500000000000000" pitchFamily="50" charset="0"/>
            </a:endParaRPr>
          </a:p>
          <a:p>
            <a:pPr marL="342900" indent="-342900">
              <a:lnSpc>
                <a:spcPct val="100000"/>
              </a:lnSpc>
              <a:spcBef>
                <a:spcPts val="200"/>
              </a:spcBef>
              <a:spcAft>
                <a:spcPts val="600"/>
              </a:spcAft>
              <a:buBlip>
                <a:blip r:embed="rId5"/>
              </a:buBlip>
            </a:pPr>
            <a:r>
              <a:rPr lang="en-GB" sz="1800" dirty="0">
                <a:solidFill>
                  <a:schemeClr val="bg1"/>
                </a:solidFill>
              </a:rPr>
              <a:t>Example #1 - Wales 2017 oil spill - We had to re-allocate volunteers from some areas of the bike course to help slow down athletes. </a:t>
            </a:r>
            <a:r>
              <a:rPr lang="en-GB" sz="1800">
                <a:solidFill>
                  <a:schemeClr val="bg1"/>
                </a:solidFill>
              </a:rPr>
              <a:t>All available staff were called into Race Control to help where needed.</a:t>
            </a:r>
          </a:p>
          <a:p>
            <a:pPr>
              <a:lnSpc>
                <a:spcPct val="100000"/>
              </a:lnSpc>
              <a:spcBef>
                <a:spcPts val="200"/>
              </a:spcBef>
              <a:spcAft>
                <a:spcPts val="600"/>
              </a:spcAft>
            </a:pPr>
            <a:endParaRPr lang="en-GB" sz="1800">
              <a:solidFill>
                <a:schemeClr val="bg1"/>
              </a:solidFill>
            </a:endParaRPr>
          </a:p>
          <a:p>
            <a:pPr marL="342900" indent="-342900">
              <a:lnSpc>
                <a:spcPct val="100000"/>
              </a:lnSpc>
              <a:spcBef>
                <a:spcPts val="200"/>
              </a:spcBef>
              <a:spcAft>
                <a:spcPts val="600"/>
              </a:spcAft>
              <a:buBlip>
                <a:blip r:embed="rId5"/>
              </a:buBlip>
            </a:pPr>
            <a:r>
              <a:rPr lang="en-GB" sz="1800" dirty="0">
                <a:solidFill>
                  <a:schemeClr val="bg1"/>
                </a:solidFill>
              </a:rPr>
              <a:t>Example #2 - Cork cancelled swim - We moved all the swim volunteers into transition and they assisted with the TT start.</a:t>
            </a:r>
            <a:r>
              <a:rPr lang="en-GB" sz="1800">
                <a:solidFill>
                  <a:schemeClr val="bg1"/>
                </a:solidFill>
              </a:rPr>
              <a:t> Bike team briefed to expect athletes in groups. Run team assisted with transition.</a:t>
            </a:r>
            <a:endParaRPr lang="en-GB" sz="1800" dirty="0">
              <a:solidFill>
                <a:schemeClr val="bg1"/>
              </a:solidFill>
            </a:endParaRPr>
          </a:p>
          <a:p>
            <a:pPr>
              <a:lnSpc>
                <a:spcPct val="100000"/>
              </a:lnSpc>
              <a:spcBef>
                <a:spcPts val="200"/>
              </a:spcBef>
              <a:spcAft>
                <a:spcPts val="600"/>
              </a:spcAft>
            </a:pPr>
            <a:endParaRPr lang="en-GB" sz="1800" dirty="0">
              <a:solidFill>
                <a:schemeClr val="bg1"/>
              </a:solidFill>
            </a:endParaRPr>
          </a:p>
          <a:p>
            <a:pPr marL="342900" indent="-342900">
              <a:lnSpc>
                <a:spcPct val="100000"/>
              </a:lnSpc>
              <a:spcBef>
                <a:spcPts val="200"/>
              </a:spcBef>
              <a:spcAft>
                <a:spcPts val="600"/>
              </a:spcAft>
              <a:buBlip>
                <a:blip r:embed="rId5"/>
              </a:buBlip>
            </a:pPr>
            <a:r>
              <a:rPr lang="en-GB" sz="1800" dirty="0">
                <a:solidFill>
                  <a:schemeClr val="bg1"/>
                </a:solidFill>
              </a:rPr>
              <a:t>Example #3 – Dun </a:t>
            </a:r>
            <a:r>
              <a:rPr lang="en-GB" sz="1800" dirty="0" err="1">
                <a:solidFill>
                  <a:schemeClr val="bg1"/>
                </a:solidFill>
              </a:rPr>
              <a:t>Loaghaire</a:t>
            </a:r>
            <a:r>
              <a:rPr lang="en-GB" sz="1800" dirty="0">
                <a:solidFill>
                  <a:schemeClr val="bg1"/>
                </a:solidFill>
              </a:rPr>
              <a:t> swim delay – Made contact with the feed station groups via WhatsApp, to explain incident and what flow of athletes to expect.</a:t>
            </a:r>
          </a:p>
          <a:p>
            <a:pPr>
              <a:lnSpc>
                <a:spcPct val="100000"/>
              </a:lnSpc>
              <a:spcBef>
                <a:spcPts val="200"/>
              </a:spcBef>
              <a:spcAft>
                <a:spcPts val="600"/>
              </a:spcAft>
            </a:pPr>
            <a:endParaRPr lang="en-GB" sz="1800" dirty="0">
              <a:solidFill>
                <a:schemeClr val="bg1"/>
              </a:solidFill>
              <a:latin typeface="Titillium" panose="00000500000000000000" pitchFamily="50" charset="0"/>
            </a:endParaRPr>
          </a:p>
          <a:p>
            <a:pPr>
              <a:lnSpc>
                <a:spcPct val="100000"/>
              </a:lnSpc>
              <a:spcBef>
                <a:spcPts val="200"/>
              </a:spcBef>
              <a:spcAft>
                <a:spcPts val="600"/>
              </a:spcAft>
            </a:pPr>
            <a:endParaRPr lang="en-GB" sz="2000" dirty="0">
              <a:solidFill>
                <a:srgbClr val="FFFFFF"/>
              </a:solidFill>
              <a:latin typeface="Titillium" panose="00000500000000000000" pitchFamily="50" charset="0"/>
            </a:endParaRPr>
          </a:p>
          <a:p>
            <a:pPr marL="342900" indent="-342900">
              <a:lnSpc>
                <a:spcPct val="100000"/>
              </a:lnSpc>
              <a:spcBef>
                <a:spcPts val="200"/>
              </a:spcBef>
              <a:spcAft>
                <a:spcPts val="600"/>
              </a:spcAft>
              <a:buFont typeface="Arial" panose="020B0604020202020204" pitchFamily="34" charset="0"/>
              <a:buBlip>
                <a:blip r:embed="rId5"/>
              </a:buBlip>
            </a:pPr>
            <a:endParaRPr lang="en-GB" sz="2000" dirty="0">
              <a:solidFill>
                <a:srgbClr val="FFFFFF"/>
              </a:solidFill>
              <a:latin typeface="Titillium" panose="00000500000000000000" pitchFamily="50" charset="0"/>
            </a:endParaRPr>
          </a:p>
          <a:p>
            <a:pPr>
              <a:lnSpc>
                <a:spcPct val="100000"/>
              </a:lnSpc>
              <a:spcBef>
                <a:spcPts val="200"/>
              </a:spcBef>
              <a:spcAft>
                <a:spcPts val="600"/>
              </a:spcAft>
            </a:pPr>
            <a:endParaRPr lang="en-GB" sz="2000" dirty="0">
              <a:solidFill>
                <a:srgbClr val="FFFFFF"/>
              </a:solidFill>
              <a:latin typeface="Titillium" panose="00000500000000000000" pitchFamily="50" charset="0"/>
            </a:endParaRPr>
          </a:p>
          <a:p>
            <a:pPr marL="342900" indent="-342900">
              <a:lnSpc>
                <a:spcPct val="100000"/>
              </a:lnSpc>
              <a:spcBef>
                <a:spcPts val="200"/>
              </a:spcBef>
              <a:spcAft>
                <a:spcPts val="600"/>
              </a:spcAft>
              <a:buFont typeface="Arial" panose="020B0604020202020204" pitchFamily="34" charset="0"/>
              <a:buBlip>
                <a:blip r:embed="rId5"/>
              </a:buBlip>
            </a:pPr>
            <a:endParaRPr lang="en-GB" sz="2000" dirty="0">
              <a:solidFill>
                <a:srgbClr val="FFFFFF"/>
              </a:solidFill>
              <a:latin typeface="Titillium" panose="00000500000000000000" pitchFamily="50" charset="0"/>
            </a:endParaRPr>
          </a:p>
          <a:p>
            <a:endParaRPr lang="en-GB" sz="2000" dirty="0">
              <a:solidFill>
                <a:srgbClr val="FFFFFF"/>
              </a:solidFill>
            </a:endParaRPr>
          </a:p>
        </p:txBody>
      </p:sp>
      <p:pic>
        <p:nvPicPr>
          <p:cNvPr id="6" name="Picture 5">
            <a:extLst>
              <a:ext uri="{FF2B5EF4-FFF2-40B4-BE49-F238E27FC236}">
                <a16:creationId xmlns:a16="http://schemas.microsoft.com/office/drawing/2014/main" xmlns="" id="{4C1294AD-12C5-4445-A81C-B3516EEAF1F4}"/>
              </a:ext>
            </a:extLst>
          </p:cNvPr>
          <p:cNvPicPr>
            <a:picLocks noChangeAspect="1"/>
          </p:cNvPicPr>
          <p:nvPr/>
        </p:nvPicPr>
        <p:blipFill>
          <a:blip r:embed="rId6"/>
          <a:stretch>
            <a:fillRect/>
          </a:stretch>
        </p:blipFill>
        <p:spPr>
          <a:xfrm>
            <a:off x="5105400" y="3200400"/>
            <a:ext cx="3809962" cy="2707688"/>
          </a:xfrm>
          <a:prstGeom prst="rect">
            <a:avLst/>
          </a:prstGeom>
        </p:spPr>
      </p:pic>
      <p:sp>
        <p:nvSpPr>
          <p:cNvPr id="7" name="TextBox 6">
            <a:extLst>
              <a:ext uri="{FF2B5EF4-FFF2-40B4-BE49-F238E27FC236}">
                <a16:creationId xmlns:a16="http://schemas.microsoft.com/office/drawing/2014/main" xmlns="" id="{19C77D89-8830-460A-87CE-5BEE99A9EF1F}"/>
              </a:ext>
            </a:extLst>
          </p:cNvPr>
          <p:cNvSpPr txBox="1"/>
          <p:nvPr/>
        </p:nvSpPr>
        <p:spPr>
          <a:xfrm>
            <a:off x="5115665" y="1143000"/>
            <a:ext cx="3799697" cy="2308324"/>
          </a:xfrm>
          <a:prstGeom prst="rect">
            <a:avLst/>
          </a:prstGeom>
          <a:noFill/>
        </p:spPr>
        <p:txBody>
          <a:bodyPr wrap="square">
            <a:spAutoFit/>
          </a:bodyPr>
          <a:lstStyle/>
          <a:p>
            <a:pPr>
              <a:defRPr/>
            </a:pPr>
            <a:r>
              <a:rPr lang="en-GB" dirty="0">
                <a:solidFill>
                  <a:schemeClr val="bg1"/>
                </a:solidFill>
              </a:rPr>
              <a:t>Critical incident team </a:t>
            </a:r>
          </a:p>
          <a:p>
            <a:pPr marL="285750" indent="-285750">
              <a:buFontTx/>
              <a:buBlip>
                <a:blip r:embed="rId7"/>
              </a:buBlip>
              <a:defRPr/>
            </a:pPr>
            <a:r>
              <a:rPr lang="en-GB" dirty="0">
                <a:solidFill>
                  <a:schemeClr val="bg1"/>
                </a:solidFill>
              </a:rPr>
              <a:t>Race Director</a:t>
            </a:r>
          </a:p>
          <a:p>
            <a:pPr marL="285750" indent="-285750">
              <a:buFontTx/>
              <a:buBlip>
                <a:blip r:embed="rId7"/>
              </a:buBlip>
              <a:defRPr/>
            </a:pPr>
            <a:r>
              <a:rPr lang="en-GB" dirty="0">
                <a:solidFill>
                  <a:schemeClr val="bg1"/>
                </a:solidFill>
              </a:rPr>
              <a:t>Operations Director</a:t>
            </a:r>
          </a:p>
          <a:p>
            <a:pPr marL="285750" indent="-285750">
              <a:buFontTx/>
              <a:buBlip>
                <a:blip r:embed="rId7"/>
              </a:buBlip>
              <a:defRPr/>
            </a:pPr>
            <a:r>
              <a:rPr lang="en-GB" dirty="0">
                <a:solidFill>
                  <a:schemeClr val="bg1"/>
                </a:solidFill>
              </a:rPr>
              <a:t>Venues Manager</a:t>
            </a:r>
          </a:p>
          <a:p>
            <a:pPr marL="285750" indent="-285750">
              <a:buFontTx/>
              <a:buBlip>
                <a:blip r:embed="rId7"/>
              </a:buBlip>
              <a:defRPr/>
            </a:pPr>
            <a:r>
              <a:rPr lang="en-GB" dirty="0">
                <a:solidFill>
                  <a:schemeClr val="bg1"/>
                </a:solidFill>
              </a:rPr>
              <a:t>Medic Director</a:t>
            </a:r>
          </a:p>
          <a:p>
            <a:pPr marL="285750" indent="-285750">
              <a:buFontTx/>
              <a:buBlip>
                <a:blip r:embed="rId7"/>
              </a:buBlip>
              <a:defRPr/>
            </a:pPr>
            <a:r>
              <a:rPr lang="en-GB" dirty="0">
                <a:solidFill>
                  <a:schemeClr val="bg1"/>
                </a:solidFill>
              </a:rPr>
              <a:t>Swim, Bike and Run course</a:t>
            </a:r>
          </a:p>
          <a:p>
            <a:pPr marL="285750" indent="-285750">
              <a:buFontTx/>
              <a:buBlip>
                <a:blip r:embed="rId7"/>
              </a:buBlip>
              <a:defRPr/>
            </a:pPr>
            <a:r>
              <a:rPr lang="en-GB" dirty="0">
                <a:solidFill>
                  <a:schemeClr val="bg1"/>
                </a:solidFill>
              </a:rPr>
              <a:t>Race Referee</a:t>
            </a:r>
          </a:p>
          <a:p>
            <a:pPr marL="285750" indent="-285750">
              <a:buFontTx/>
              <a:buBlip>
                <a:blip r:embed="rId7"/>
              </a:buBlip>
              <a:defRPr/>
            </a:pPr>
            <a:endParaRPr lang="en-GB" dirty="0">
              <a:solidFill>
                <a:schemeClr val="bg1"/>
              </a:solidFill>
            </a:endParaRPr>
          </a:p>
        </p:txBody>
      </p:sp>
    </p:spTree>
    <p:extLst>
      <p:ext uri="{BB962C8B-B14F-4D97-AF65-F5344CB8AC3E}">
        <p14:creationId xmlns:p14="http://schemas.microsoft.com/office/powerpoint/2010/main" val="2681182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sharpenSoften amount="-50000"/>
                    </a14:imgEffect>
                    <a14:imgEffect>
                      <a14:brightnessContrast bright="-40000"/>
                    </a14:imgEffect>
                  </a14:imgLayer>
                </a14:imgProps>
              </a:ext>
            </a:extLst>
          </a:blip>
          <a:srcRect/>
          <a:stretch>
            <a:fillRect l="-6000" r="-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07D2DA-119A-4734-AA18-BD1C2340D33D}"/>
              </a:ext>
            </a:extLst>
          </p:cNvPr>
          <p:cNvSpPr>
            <a:spLocks noGrp="1"/>
          </p:cNvSpPr>
          <p:nvPr>
            <p:ph type="title"/>
          </p:nvPr>
        </p:nvSpPr>
        <p:spPr>
          <a:xfrm>
            <a:off x="-2286000" y="191295"/>
            <a:ext cx="8228013" cy="501650"/>
          </a:xfrm>
        </p:spPr>
        <p:txBody>
          <a:bodyPr/>
          <a:lstStyle/>
          <a:p>
            <a:r>
              <a:rPr lang="en-US" sz="2400" dirty="0">
                <a:solidFill>
                  <a:schemeClr val="bg1"/>
                </a:solidFill>
              </a:rPr>
              <a:t>Race Control </a:t>
            </a:r>
            <a:endParaRPr lang="en-GB" sz="2400" dirty="0">
              <a:solidFill>
                <a:schemeClr val="bg1"/>
              </a:solidFill>
            </a:endParaRPr>
          </a:p>
        </p:txBody>
      </p:sp>
      <p:sp>
        <p:nvSpPr>
          <p:cNvPr id="3" name="Content Placeholder 2">
            <a:extLst>
              <a:ext uri="{FF2B5EF4-FFF2-40B4-BE49-F238E27FC236}">
                <a16:creationId xmlns:a16="http://schemas.microsoft.com/office/drawing/2014/main" xmlns="" id="{B230348E-11AC-4663-AE82-96D434C85A47}"/>
              </a:ext>
            </a:extLst>
          </p:cNvPr>
          <p:cNvSpPr>
            <a:spLocks noGrp="1"/>
          </p:cNvSpPr>
          <p:nvPr>
            <p:ph idx="1"/>
          </p:nvPr>
        </p:nvSpPr>
        <p:spPr>
          <a:xfrm>
            <a:off x="457992" y="1143000"/>
            <a:ext cx="8228013" cy="3975100"/>
          </a:xfrm>
        </p:spPr>
        <p:txBody>
          <a:bodyPr/>
          <a:lstStyle/>
          <a:p>
            <a:pPr marL="457200" indent="-457200">
              <a:buFont typeface="Arial" panose="020B0604020202020204" pitchFamily="34" charset="0"/>
              <a:buChar char="•"/>
            </a:pPr>
            <a:r>
              <a:rPr lang="en-US" sz="1800" dirty="0">
                <a:solidFill>
                  <a:schemeClr val="bg1"/>
                </a:solidFill>
              </a:rPr>
              <a:t>Race control is the hub and where key members sit and listen to the event operation via radio. </a:t>
            </a:r>
          </a:p>
          <a:p>
            <a:pPr marL="457200" indent="-457200">
              <a:buFont typeface="Arial" panose="020B0604020202020204" pitchFamily="34" charset="0"/>
              <a:buChar char="•"/>
            </a:pPr>
            <a:r>
              <a:rPr lang="en-US" sz="1800" dirty="0">
                <a:solidFill>
                  <a:schemeClr val="bg1"/>
                </a:solidFill>
              </a:rPr>
              <a:t>Race control is live once we have athletes on site, typically Friday – Sunday. </a:t>
            </a:r>
          </a:p>
          <a:p>
            <a:pPr marL="457200" indent="-457200">
              <a:buFont typeface="Arial" panose="020B0604020202020204" pitchFamily="34" charset="0"/>
              <a:buChar char="•"/>
            </a:pPr>
            <a:r>
              <a:rPr lang="en-US" sz="1800" dirty="0">
                <a:solidFill>
                  <a:schemeClr val="bg1"/>
                </a:solidFill>
              </a:rPr>
              <a:t>They will check in on progress for swim practice, IRONKIDS, Night Run, swim, bike, run. Within that we have:</a:t>
            </a:r>
            <a:endParaRPr lang="en-US" sz="4400" dirty="0">
              <a:solidFill>
                <a:schemeClr val="bg1"/>
              </a:solidFill>
            </a:endParaRPr>
          </a:p>
          <a:p>
            <a:pPr marL="457200" indent="-457200">
              <a:buFont typeface="Arial" panose="020B0604020202020204" pitchFamily="34" charset="0"/>
              <a:buChar char="•"/>
            </a:pPr>
            <a:endParaRPr lang="en-GB" dirty="0"/>
          </a:p>
        </p:txBody>
      </p:sp>
      <p:pic>
        <p:nvPicPr>
          <p:cNvPr id="4" name="Picture 3">
            <a:extLst>
              <a:ext uri="{FF2B5EF4-FFF2-40B4-BE49-F238E27FC236}">
                <a16:creationId xmlns:a16="http://schemas.microsoft.com/office/drawing/2014/main" xmlns="" id="{65AF98C5-7A6C-4813-84B0-8818D1B3B988}"/>
              </a:ext>
            </a:extLst>
          </p:cNvPr>
          <p:cNvPicPr>
            <a:picLocks noChangeAspect="1"/>
          </p:cNvPicPr>
          <p:nvPr/>
        </p:nvPicPr>
        <p:blipFill rotWithShape="1">
          <a:blip r:embed="rId4"/>
          <a:srcRect l="833" t="8510" r="947"/>
          <a:stretch/>
        </p:blipFill>
        <p:spPr>
          <a:xfrm>
            <a:off x="1317142" y="3200400"/>
            <a:ext cx="6509711" cy="3155950"/>
          </a:xfrm>
          <a:prstGeom prst="rect">
            <a:avLst/>
          </a:prstGeom>
        </p:spPr>
      </p:pic>
      <p:pic>
        <p:nvPicPr>
          <p:cNvPr id="5" name="Picture 4">
            <a:extLst>
              <a:ext uri="{FF2B5EF4-FFF2-40B4-BE49-F238E27FC236}">
                <a16:creationId xmlns:a16="http://schemas.microsoft.com/office/drawing/2014/main" xmlns="" id="{CF7011D9-ABD8-4F38-9A14-C7EC132AA0A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0793180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sharpenSoften amount="-50000"/>
                    </a14:imgEffect>
                    <a14:imgEffect>
                      <a14:brightnessContrast bright="-40000"/>
                    </a14:imgEffect>
                  </a14:imgLayer>
                </a14:imgProps>
              </a:ext>
            </a:extLst>
          </a:blip>
          <a:srcRect/>
          <a:stretch>
            <a:fillRect t="-50000" b="-50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D91DA8F-373A-4665-9DFA-CED1474BE7AA}"/>
              </a:ext>
            </a:extLst>
          </p:cNvPr>
          <p:cNvSpPr>
            <a:spLocks noGrp="1"/>
          </p:cNvSpPr>
          <p:nvPr>
            <p:ph type="title"/>
          </p:nvPr>
        </p:nvSpPr>
        <p:spPr>
          <a:xfrm>
            <a:off x="-1219200" y="146050"/>
            <a:ext cx="8228013" cy="501650"/>
          </a:xfrm>
        </p:spPr>
        <p:txBody>
          <a:bodyPr/>
          <a:lstStyle/>
          <a:p>
            <a:r>
              <a:rPr lang="en-US" sz="2800" dirty="0">
                <a:solidFill>
                  <a:schemeClr val="bg1"/>
                </a:solidFill>
              </a:rPr>
              <a:t>EMEA Global Standards</a:t>
            </a:r>
            <a:endParaRPr lang="en-GB" sz="2800" dirty="0">
              <a:solidFill>
                <a:schemeClr val="bg1"/>
              </a:solidFill>
            </a:endParaRPr>
          </a:p>
        </p:txBody>
      </p:sp>
      <p:sp>
        <p:nvSpPr>
          <p:cNvPr id="3" name="Content Placeholder 2">
            <a:extLst>
              <a:ext uri="{FF2B5EF4-FFF2-40B4-BE49-F238E27FC236}">
                <a16:creationId xmlns:a16="http://schemas.microsoft.com/office/drawing/2014/main" xmlns="" id="{8EB326D0-515D-4C72-B133-022C85023D43}"/>
              </a:ext>
            </a:extLst>
          </p:cNvPr>
          <p:cNvSpPr>
            <a:spLocks noGrp="1"/>
          </p:cNvSpPr>
          <p:nvPr>
            <p:ph idx="1"/>
          </p:nvPr>
        </p:nvSpPr>
        <p:spPr/>
        <p:txBody>
          <a:bodyPr/>
          <a:lstStyle/>
          <a:p>
            <a:pPr marL="457200" indent="-457200">
              <a:buFont typeface="Arial" panose="020B0604020202020204" pitchFamily="34" charset="0"/>
              <a:buChar char="•"/>
            </a:pPr>
            <a:r>
              <a:rPr lang="en-US" dirty="0">
                <a:solidFill>
                  <a:schemeClr val="bg1"/>
                </a:solidFill>
              </a:rPr>
              <a:t>All our documents need to adhere to a global standard set by our head office in America.</a:t>
            </a:r>
          </a:p>
          <a:p>
            <a:pPr marL="457200" indent="-457200">
              <a:buFont typeface="Arial" panose="020B0604020202020204" pitchFamily="34" charset="0"/>
              <a:buChar char="•"/>
            </a:pPr>
            <a:r>
              <a:rPr lang="en-US" dirty="0">
                <a:solidFill>
                  <a:schemeClr val="bg1"/>
                </a:solidFill>
              </a:rPr>
              <a:t>We must submit our plans before we go to site, and these plans contain everything we will implement on site.</a:t>
            </a:r>
          </a:p>
          <a:p>
            <a:pPr marL="457200" indent="-457200">
              <a:buFont typeface="Arial" panose="020B0604020202020204" pitchFamily="34" charset="0"/>
              <a:buChar char="•"/>
            </a:pPr>
            <a:r>
              <a:rPr lang="en-US" dirty="0">
                <a:solidFill>
                  <a:schemeClr val="bg1"/>
                </a:solidFill>
              </a:rPr>
              <a:t>Licensed Events.</a:t>
            </a:r>
          </a:p>
        </p:txBody>
      </p:sp>
      <p:pic>
        <p:nvPicPr>
          <p:cNvPr id="4" name="Picture 3">
            <a:extLst>
              <a:ext uri="{FF2B5EF4-FFF2-40B4-BE49-F238E27FC236}">
                <a16:creationId xmlns:a16="http://schemas.microsoft.com/office/drawing/2014/main" xmlns="" id="{91935F43-40A0-4175-BB78-C9D0DCE4C4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2296846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sharpenSoften amount="-50000"/>
                    </a14:imgEffect>
                    <a14:imgEffect>
                      <a14:brightnessContrast bright="-20000"/>
                    </a14:imgEffect>
                  </a14:imgLayer>
                </a14:imgProps>
              </a:ext>
            </a:extLst>
          </a:blip>
          <a:srcRect/>
          <a:stretch>
            <a:fillRect l="-6000" r="-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1870F7-8F03-4E15-B420-16D27537962D}"/>
              </a:ext>
            </a:extLst>
          </p:cNvPr>
          <p:cNvSpPr>
            <a:spLocks noGrp="1"/>
          </p:cNvSpPr>
          <p:nvPr>
            <p:ph type="title"/>
          </p:nvPr>
        </p:nvSpPr>
        <p:spPr>
          <a:xfrm>
            <a:off x="-609600" y="120650"/>
            <a:ext cx="8228013" cy="641350"/>
          </a:xfrm>
        </p:spPr>
        <p:txBody>
          <a:bodyPr/>
          <a:lstStyle/>
          <a:p>
            <a:r>
              <a:rPr lang="en-US" sz="2800" dirty="0">
                <a:solidFill>
                  <a:schemeClr val="bg1"/>
                </a:solidFill>
              </a:rPr>
              <a:t>VIP at IRONMAN Wales 2020</a:t>
            </a:r>
            <a:endParaRPr lang="en-GB" sz="2800" dirty="0">
              <a:solidFill>
                <a:schemeClr val="bg1"/>
              </a:solidFill>
            </a:endParaRPr>
          </a:p>
        </p:txBody>
      </p:sp>
      <p:pic>
        <p:nvPicPr>
          <p:cNvPr id="5" name="Picture 4">
            <a:extLst>
              <a:ext uri="{FF2B5EF4-FFF2-40B4-BE49-F238E27FC236}">
                <a16:creationId xmlns:a16="http://schemas.microsoft.com/office/drawing/2014/main" xmlns="" id="{98432113-024C-4C4B-80FF-2010D4998F2F}"/>
              </a:ext>
            </a:extLst>
          </p:cNvPr>
          <p:cNvPicPr>
            <a:picLocks noChangeAspect="1"/>
          </p:cNvPicPr>
          <p:nvPr/>
        </p:nvPicPr>
        <p:blipFill>
          <a:blip r:embed="rId4"/>
          <a:stretch>
            <a:fillRect/>
          </a:stretch>
        </p:blipFill>
        <p:spPr>
          <a:xfrm>
            <a:off x="2658320" y="1258784"/>
            <a:ext cx="3825772" cy="5345417"/>
          </a:xfrm>
          <a:prstGeom prst="rect">
            <a:avLst/>
          </a:prstGeom>
        </p:spPr>
      </p:pic>
      <p:pic>
        <p:nvPicPr>
          <p:cNvPr id="6" name="Picture 5">
            <a:extLst>
              <a:ext uri="{FF2B5EF4-FFF2-40B4-BE49-F238E27FC236}">
                <a16:creationId xmlns:a16="http://schemas.microsoft.com/office/drawing/2014/main" xmlns="" id="{DD46D603-E200-4494-AEA4-59FB830FD12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2558191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sharpenSoften amount="-50000"/>
                    </a14:imgEffect>
                    <a14:imgEffect>
                      <a14:brightnessContrast bright="-40000"/>
                    </a14:imgEffect>
                  </a14:imgLayer>
                </a14:imgProps>
              </a:ext>
            </a:extLst>
          </a:blip>
          <a:srcRect/>
          <a:stretch>
            <a:fillRect l="-6000" r="-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389E096-8D97-43BB-B1C7-0BC80FAE6B9D}"/>
              </a:ext>
            </a:extLst>
          </p:cNvPr>
          <p:cNvSpPr>
            <a:spLocks noGrp="1"/>
          </p:cNvSpPr>
          <p:nvPr>
            <p:ph type="title"/>
          </p:nvPr>
        </p:nvSpPr>
        <p:spPr>
          <a:xfrm>
            <a:off x="-1828800" y="76200"/>
            <a:ext cx="8228013" cy="641350"/>
          </a:xfrm>
        </p:spPr>
        <p:txBody>
          <a:bodyPr/>
          <a:lstStyle/>
          <a:p>
            <a:r>
              <a:rPr lang="en-US" sz="2800" dirty="0">
                <a:solidFill>
                  <a:schemeClr val="bg1"/>
                </a:solidFill>
              </a:rPr>
              <a:t>Economic Impact </a:t>
            </a:r>
            <a:endParaRPr lang="en-GB" sz="2800" dirty="0">
              <a:solidFill>
                <a:schemeClr val="bg1"/>
              </a:solidFill>
            </a:endParaRPr>
          </a:p>
        </p:txBody>
      </p:sp>
      <p:sp>
        <p:nvSpPr>
          <p:cNvPr id="3" name="Content Placeholder 2">
            <a:extLst>
              <a:ext uri="{FF2B5EF4-FFF2-40B4-BE49-F238E27FC236}">
                <a16:creationId xmlns:a16="http://schemas.microsoft.com/office/drawing/2014/main" xmlns="" id="{563B1B07-13F5-4A8A-8F24-4D0BDA16CBD4}"/>
              </a:ext>
            </a:extLst>
          </p:cNvPr>
          <p:cNvSpPr>
            <a:spLocks noGrp="1"/>
          </p:cNvSpPr>
          <p:nvPr>
            <p:ph idx="1"/>
          </p:nvPr>
        </p:nvSpPr>
        <p:spPr/>
        <p:txBody>
          <a:bodyPr/>
          <a:lstStyle/>
          <a:p>
            <a:r>
              <a:rPr lang="en-GB" dirty="0">
                <a:hlinkClick r:id="rId4"/>
              </a:rPr>
              <a:t>IRONMAN Wales 2018</a:t>
            </a:r>
            <a:r>
              <a:rPr lang="en-GB" dirty="0"/>
              <a:t> </a:t>
            </a:r>
          </a:p>
        </p:txBody>
      </p:sp>
      <p:pic>
        <p:nvPicPr>
          <p:cNvPr id="4" name="Picture 3">
            <a:extLst>
              <a:ext uri="{FF2B5EF4-FFF2-40B4-BE49-F238E27FC236}">
                <a16:creationId xmlns:a16="http://schemas.microsoft.com/office/drawing/2014/main" xmlns="" id="{D0775BC5-F1E2-4E66-9D67-32C750DBA30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8315361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sharpenSoften amount="-50000"/>
                    </a14:imgEffect>
                    <a14:imgEffect>
                      <a14:brightnessContrast bright="-40000"/>
                    </a14:imgEffect>
                  </a14:imgLayer>
                </a14:imgProps>
              </a:ext>
            </a:extLst>
          </a:blip>
          <a:srcRect/>
          <a:stretch>
            <a:fillRect l="-6000" r="-6000"/>
          </a:stretch>
        </a:blipFill>
        <a:effectLst/>
      </p:bgPr>
    </p:bg>
    <p:spTree>
      <p:nvGrpSpPr>
        <p:cNvPr id="1" name=""/>
        <p:cNvGrpSpPr/>
        <p:nvPr/>
      </p:nvGrpSpPr>
      <p:grpSpPr>
        <a:xfrm>
          <a:off x="0" y="0"/>
          <a:ext cx="0" cy="0"/>
          <a:chOff x="0" y="0"/>
          <a:chExt cx="0" cy="0"/>
        </a:xfrm>
      </p:grpSpPr>
      <p:sp>
        <p:nvSpPr>
          <p:cNvPr id="34818" name="Rectangle 1">
            <a:extLst>
              <a:ext uri="{FF2B5EF4-FFF2-40B4-BE49-F238E27FC236}">
                <a16:creationId xmlns:a16="http://schemas.microsoft.com/office/drawing/2014/main" xmlns="" id="{6F999107-B5C4-4F94-9008-6C9EE33145DC}"/>
              </a:ext>
            </a:extLst>
          </p:cNvPr>
          <p:cNvSpPr>
            <a:spLocks noChangeArrowheads="1"/>
          </p:cNvSpPr>
          <p:nvPr/>
        </p:nvSpPr>
        <p:spPr bwMode="auto">
          <a:xfrm>
            <a:off x="8540750" y="6329363"/>
            <a:ext cx="252413" cy="242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tIns="45000" rIns="45720" bIns="45000" anchor="ctr"/>
          <a:lstStyle/>
          <a:p>
            <a:pPr eaLnBrk="1">
              <a:buClr>
                <a:srgbClr val="000000"/>
              </a:buClr>
              <a:buSzPct val="100000"/>
              <a:buFont typeface="Times New Roman" panose="02020603050405020304" pitchFamily="18" charset="0"/>
              <a:buNone/>
            </a:pPr>
            <a:fld id="{846850CC-F42F-4EA9-849E-D087BE5C380E}" type="slidenum">
              <a:rPr lang="en-US" altLang="en-US" sz="1100">
                <a:solidFill>
                  <a:srgbClr val="FFFFFF"/>
                </a:solidFill>
                <a:latin typeface="Calibri" panose="020F0502020204030204" pitchFamily="34" charset="0"/>
              </a:rPr>
              <a:pPr eaLnBrk="1">
                <a:buClr>
                  <a:srgbClr val="000000"/>
                </a:buClr>
                <a:buSzPct val="100000"/>
                <a:buFont typeface="Times New Roman" panose="02020603050405020304" pitchFamily="18" charset="0"/>
                <a:buNone/>
              </a:pPr>
              <a:t>22</a:t>
            </a:fld>
            <a:endParaRPr lang="en-US" altLang="en-US" sz="1100">
              <a:solidFill>
                <a:srgbClr val="FFFFFF"/>
              </a:solidFill>
              <a:latin typeface="Calibri" panose="020F0502020204030204" pitchFamily="34" charset="0"/>
            </a:endParaRPr>
          </a:p>
        </p:txBody>
      </p:sp>
      <p:sp>
        <p:nvSpPr>
          <p:cNvPr id="34819" name="Rectangle 3">
            <a:extLst>
              <a:ext uri="{FF2B5EF4-FFF2-40B4-BE49-F238E27FC236}">
                <a16:creationId xmlns:a16="http://schemas.microsoft.com/office/drawing/2014/main" xmlns="" id="{C86E73C8-F4D8-4DD1-B9CE-1A3E61CE4375}"/>
              </a:ext>
            </a:extLst>
          </p:cNvPr>
          <p:cNvSpPr>
            <a:spLocks noChangeArrowheads="1"/>
          </p:cNvSpPr>
          <p:nvPr/>
        </p:nvSpPr>
        <p:spPr bwMode="auto">
          <a:xfrm>
            <a:off x="709613" y="244475"/>
            <a:ext cx="8432800"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lnSpc>
                <a:spcPct val="93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00000"/>
              </a:lnSpc>
              <a:spcAft>
                <a:spcPct val="0"/>
              </a:spcAft>
            </a:pPr>
            <a:r>
              <a:rPr lang="en-US" altLang="en-US" sz="2000">
                <a:solidFill>
                  <a:srgbClr val="FFFFFF"/>
                </a:solidFill>
              </a:rPr>
              <a:t>FUTURE </a:t>
            </a:r>
          </a:p>
        </p:txBody>
      </p:sp>
      <p:pic>
        <p:nvPicPr>
          <p:cNvPr id="34820" name="Picture 4">
            <a:extLst>
              <a:ext uri="{FF2B5EF4-FFF2-40B4-BE49-F238E27FC236}">
                <a16:creationId xmlns:a16="http://schemas.microsoft.com/office/drawing/2014/main" xmlns="" id="{0DB15A38-D43B-4EF7-A989-175B3DDD1AC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4821" name="Rectangle 5">
            <a:extLst>
              <a:ext uri="{FF2B5EF4-FFF2-40B4-BE49-F238E27FC236}">
                <a16:creationId xmlns:a16="http://schemas.microsoft.com/office/drawing/2014/main" xmlns="" id="{409C44B8-0B5E-4492-9889-DC06C49369E2}"/>
              </a:ext>
            </a:extLst>
          </p:cNvPr>
          <p:cNvSpPr>
            <a:spLocks noChangeArrowheads="1"/>
          </p:cNvSpPr>
          <p:nvPr/>
        </p:nvSpPr>
        <p:spPr bwMode="auto">
          <a:xfrm>
            <a:off x="1909763" y="1635125"/>
            <a:ext cx="1219200" cy="44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en-US" altLang="en-US"/>
          </a:p>
        </p:txBody>
      </p:sp>
      <p:sp>
        <p:nvSpPr>
          <p:cNvPr id="2" name="TextBox 1">
            <a:extLst>
              <a:ext uri="{FF2B5EF4-FFF2-40B4-BE49-F238E27FC236}">
                <a16:creationId xmlns:a16="http://schemas.microsoft.com/office/drawing/2014/main" xmlns="" id="{17E856B4-A4AF-479F-A7F1-E81422B5ABBD}"/>
              </a:ext>
            </a:extLst>
          </p:cNvPr>
          <p:cNvSpPr txBox="1"/>
          <p:nvPr/>
        </p:nvSpPr>
        <p:spPr>
          <a:xfrm>
            <a:off x="493713" y="1447800"/>
            <a:ext cx="5562600" cy="2585323"/>
          </a:xfrm>
          <a:prstGeom prst="rect">
            <a:avLst/>
          </a:prstGeom>
          <a:noFill/>
        </p:spPr>
        <p:txBody>
          <a:bodyPr>
            <a:spAutoFit/>
          </a:bodyPr>
          <a:lstStyle/>
          <a:p>
            <a:pPr marL="285750" indent="-285750">
              <a:buFontTx/>
              <a:buBlip>
                <a:blip r:embed="rId6"/>
              </a:buBlip>
              <a:defRPr/>
            </a:pPr>
            <a:r>
              <a:rPr lang="en-GB" dirty="0">
                <a:solidFill>
                  <a:schemeClr val="bg1"/>
                </a:solidFill>
              </a:rPr>
              <a:t>It is a much loved event by athletes, spectators and the IRONMAN team</a:t>
            </a:r>
          </a:p>
          <a:p>
            <a:pPr marL="285750" indent="-285750">
              <a:buFontTx/>
              <a:buBlip>
                <a:blip r:embed="rId6"/>
              </a:buBlip>
              <a:defRPr/>
            </a:pPr>
            <a:r>
              <a:rPr lang="en-GB" dirty="0">
                <a:solidFill>
                  <a:schemeClr val="bg1"/>
                </a:solidFill>
              </a:rPr>
              <a:t>IRONMAN Wales has the hardest bike course of any other UK race because of the hills</a:t>
            </a:r>
          </a:p>
          <a:p>
            <a:pPr marL="285750" indent="-285750">
              <a:buFontTx/>
              <a:buBlip>
                <a:blip r:embed="rId6"/>
              </a:buBlip>
              <a:defRPr/>
            </a:pPr>
            <a:r>
              <a:rPr lang="en-US" dirty="0">
                <a:solidFill>
                  <a:schemeClr val="bg1"/>
                </a:solidFill>
              </a:rPr>
              <a:t>I</a:t>
            </a:r>
            <a:r>
              <a:rPr lang="en-GB" dirty="0">
                <a:solidFill>
                  <a:schemeClr val="bg1"/>
                </a:solidFill>
              </a:rPr>
              <a:t>RONKIDS is growing – 2,000 children took place in 2019</a:t>
            </a:r>
          </a:p>
          <a:p>
            <a:pPr marL="285750" indent="-285750">
              <a:buFontTx/>
              <a:buBlip>
                <a:blip r:embed="rId6"/>
              </a:buBlip>
              <a:defRPr/>
            </a:pPr>
            <a:endParaRPr lang="en-GB" dirty="0">
              <a:solidFill>
                <a:schemeClr val="bg1"/>
              </a:solidFill>
            </a:endParaRPr>
          </a:p>
          <a:p>
            <a:pPr>
              <a:defRPr/>
            </a:pPr>
            <a:endParaRPr lang="en-GB" dirty="0">
              <a:solidFill>
                <a:schemeClr val="bg1"/>
              </a:solidFill>
            </a:endParaRPr>
          </a:p>
          <a:p>
            <a:pPr>
              <a:defRPr/>
            </a:pPr>
            <a:endParaRPr lang="en-GB" dirty="0">
              <a:solidFill>
                <a:schemeClr val="bg1"/>
              </a:solidFill>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sharpenSoften amount="-50000"/>
                    </a14:imgEffect>
                    <a14:imgEffect>
                      <a14:brightnessContrast bright="-40000"/>
                    </a14:imgEffect>
                  </a14:imgLayer>
                </a14:imgProps>
              </a:ext>
            </a:extLst>
          </a:blip>
          <a:srcRect/>
          <a:stretch>
            <a:fillRect l="-1000" r="-1000"/>
          </a:stretch>
        </a:blipFill>
        <a:effectLst/>
      </p:bgPr>
    </p:bg>
    <p:spTree>
      <p:nvGrpSpPr>
        <p:cNvPr id="1" name=""/>
        <p:cNvGrpSpPr/>
        <p:nvPr/>
      </p:nvGrpSpPr>
      <p:grpSpPr>
        <a:xfrm>
          <a:off x="0" y="0"/>
          <a:ext cx="0" cy="0"/>
          <a:chOff x="0" y="0"/>
          <a:chExt cx="0" cy="0"/>
        </a:xfrm>
      </p:grpSpPr>
      <p:sp>
        <p:nvSpPr>
          <p:cNvPr id="36866" name="Rectangle 1">
            <a:extLst>
              <a:ext uri="{FF2B5EF4-FFF2-40B4-BE49-F238E27FC236}">
                <a16:creationId xmlns:a16="http://schemas.microsoft.com/office/drawing/2014/main" xmlns="" id="{21B15A0F-14F7-4821-87A2-75E0C648B76A}"/>
              </a:ext>
            </a:extLst>
          </p:cNvPr>
          <p:cNvSpPr>
            <a:spLocks noChangeArrowheads="1"/>
          </p:cNvSpPr>
          <p:nvPr/>
        </p:nvSpPr>
        <p:spPr bwMode="auto">
          <a:xfrm>
            <a:off x="8540750" y="6329363"/>
            <a:ext cx="252413" cy="242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tIns="45000" rIns="45720" bIns="45000" anchor="ctr"/>
          <a:lstStyle/>
          <a:p>
            <a:pPr eaLnBrk="1">
              <a:buClr>
                <a:srgbClr val="000000"/>
              </a:buClr>
              <a:buSzPct val="100000"/>
              <a:buFont typeface="Times New Roman" panose="02020603050405020304" pitchFamily="18" charset="0"/>
              <a:buNone/>
            </a:pPr>
            <a:fld id="{5318FA57-CD11-4F6E-BEAC-6654C6CAEC17}" type="slidenum">
              <a:rPr lang="en-US" altLang="en-US" sz="1100">
                <a:solidFill>
                  <a:srgbClr val="FFFFFF"/>
                </a:solidFill>
                <a:latin typeface="Calibri" panose="020F0502020204030204" pitchFamily="34" charset="0"/>
              </a:rPr>
              <a:pPr eaLnBrk="1">
                <a:buClr>
                  <a:srgbClr val="000000"/>
                </a:buClr>
                <a:buSzPct val="100000"/>
                <a:buFont typeface="Times New Roman" panose="02020603050405020304" pitchFamily="18" charset="0"/>
                <a:buNone/>
              </a:pPr>
              <a:t>23</a:t>
            </a:fld>
            <a:endParaRPr lang="en-US" altLang="en-US" sz="1100">
              <a:solidFill>
                <a:srgbClr val="FFFFFF"/>
              </a:solidFill>
              <a:latin typeface="Calibri" panose="020F0502020204030204" pitchFamily="34" charset="0"/>
            </a:endParaRPr>
          </a:p>
        </p:txBody>
      </p:sp>
      <p:sp>
        <p:nvSpPr>
          <p:cNvPr id="36867" name="Rectangle 3">
            <a:extLst>
              <a:ext uri="{FF2B5EF4-FFF2-40B4-BE49-F238E27FC236}">
                <a16:creationId xmlns:a16="http://schemas.microsoft.com/office/drawing/2014/main" xmlns="" id="{9EEB11FC-B22F-4DBE-B1B3-2DED59B384DD}"/>
              </a:ext>
            </a:extLst>
          </p:cNvPr>
          <p:cNvSpPr>
            <a:spLocks noChangeArrowheads="1"/>
          </p:cNvSpPr>
          <p:nvPr/>
        </p:nvSpPr>
        <p:spPr bwMode="auto">
          <a:xfrm>
            <a:off x="709613" y="244475"/>
            <a:ext cx="8432800"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lnSpc>
                <a:spcPct val="93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00000"/>
              </a:lnSpc>
              <a:spcAft>
                <a:spcPct val="0"/>
              </a:spcAft>
            </a:pPr>
            <a:r>
              <a:rPr lang="en-US" altLang="en-US" sz="2000">
                <a:solidFill>
                  <a:srgbClr val="FFFFFF"/>
                </a:solidFill>
              </a:rPr>
              <a:t>INTERNSHIP  </a:t>
            </a:r>
          </a:p>
        </p:txBody>
      </p:sp>
      <p:pic>
        <p:nvPicPr>
          <p:cNvPr id="36868" name="Picture 4">
            <a:extLst>
              <a:ext uri="{FF2B5EF4-FFF2-40B4-BE49-F238E27FC236}">
                <a16:creationId xmlns:a16="http://schemas.microsoft.com/office/drawing/2014/main" xmlns="" id="{0826E5BB-2A6D-46D6-8127-490903B7ECF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450" y="201613"/>
            <a:ext cx="390525" cy="39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6869" name="Rectangle 5">
            <a:extLst>
              <a:ext uri="{FF2B5EF4-FFF2-40B4-BE49-F238E27FC236}">
                <a16:creationId xmlns:a16="http://schemas.microsoft.com/office/drawing/2014/main" xmlns="" id="{8D2A45BA-CCB4-41B6-9C22-3223B2DB83C1}"/>
              </a:ext>
            </a:extLst>
          </p:cNvPr>
          <p:cNvSpPr>
            <a:spLocks noChangeArrowheads="1"/>
          </p:cNvSpPr>
          <p:nvPr/>
        </p:nvSpPr>
        <p:spPr bwMode="auto">
          <a:xfrm>
            <a:off x="1909763" y="1635125"/>
            <a:ext cx="1219200" cy="44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en-US" altLang="en-US"/>
          </a:p>
        </p:txBody>
      </p:sp>
      <p:sp>
        <p:nvSpPr>
          <p:cNvPr id="2" name="Rectangle 1">
            <a:extLst>
              <a:ext uri="{FF2B5EF4-FFF2-40B4-BE49-F238E27FC236}">
                <a16:creationId xmlns:a16="http://schemas.microsoft.com/office/drawing/2014/main" xmlns="" id="{6E9265B3-785C-44F3-B5A1-BAF1BC28FE7B}"/>
              </a:ext>
            </a:extLst>
          </p:cNvPr>
          <p:cNvSpPr/>
          <p:nvPr/>
        </p:nvSpPr>
        <p:spPr>
          <a:xfrm>
            <a:off x="327025" y="765175"/>
            <a:ext cx="8466138" cy="4865688"/>
          </a:xfrm>
          <a:prstGeom prst="rect">
            <a:avLst/>
          </a:prstGeom>
        </p:spPr>
        <p:txBody>
          <a:bodyPr>
            <a:spAutoFit/>
          </a:bodyPr>
          <a:lstStyle/>
          <a:p>
            <a:pPr algn="just">
              <a:lnSpc>
                <a:spcPct val="107000"/>
              </a:lnSpc>
              <a:spcAft>
                <a:spcPts val="800"/>
              </a:spcAft>
              <a:defRPr/>
            </a:pPr>
            <a:r>
              <a:rPr lang="en-GB" sz="1000"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defRPr/>
            </a:pPr>
            <a:r>
              <a:rPr lang="en-GB" sz="1000" dirty="0">
                <a:solidFill>
                  <a:schemeClr val="bg1"/>
                </a:solidFill>
                <a:latin typeface="Calibri" panose="020F0502020204030204" pitchFamily="34" charset="0"/>
                <a:ea typeface="Calibri" panose="020F0502020204030204" pitchFamily="34" charset="0"/>
                <a:cs typeface="Times New Roman" panose="02020603050405020304" pitchFamily="18" charset="0"/>
              </a:rPr>
              <a:t>The application process for the 2019 IRONMAN UK Internship Programme has now begun. IRONMAN is a renowned global sports brand with endurance triathlons held all year-round across six separate continents, culminating in the fabled IRONMAN World Championships in Kona, Hawaii</a:t>
            </a:r>
          </a:p>
          <a:p>
            <a:pPr algn="just">
              <a:lnSpc>
                <a:spcPct val="107000"/>
              </a:lnSpc>
              <a:spcAft>
                <a:spcPts val="800"/>
              </a:spcAft>
              <a:defRPr/>
            </a:pPr>
            <a:r>
              <a:rPr lang="en-GB" sz="1000" dirty="0">
                <a:solidFill>
                  <a:schemeClr val="bg1"/>
                </a:solidFill>
                <a:latin typeface="Calibri" panose="020F0502020204030204" pitchFamily="34" charset="0"/>
                <a:ea typeface="Calibri" panose="020F0502020204030204" pitchFamily="34" charset="0"/>
                <a:cs typeface="Times New Roman" panose="02020603050405020304" pitchFamily="18" charset="0"/>
              </a:rPr>
              <a:t>IRONMAN Limited are the organisers of IRONMAN events in the United Kingdom &amp; Ireland which currently stages IRONMAN 70.3 Staffordshire, IRONMAN Cork, IRONMAN UK, IRONMAN 70.3 Dun Laoghaire, IRONMAN Wales and IRONMAN 70.3 Weymouth. </a:t>
            </a:r>
          </a:p>
          <a:p>
            <a:pPr algn="just">
              <a:lnSpc>
                <a:spcPct val="107000"/>
              </a:lnSpc>
              <a:spcAft>
                <a:spcPts val="800"/>
              </a:spcAft>
              <a:defRPr/>
            </a:pPr>
            <a:r>
              <a:rPr lang="en-GB" sz="1000" dirty="0">
                <a:solidFill>
                  <a:schemeClr val="bg1"/>
                </a:solidFill>
                <a:latin typeface="Calibri" panose="020F0502020204030204" pitchFamily="34" charset="0"/>
                <a:ea typeface="Calibri" panose="020F0502020204030204" pitchFamily="34" charset="0"/>
                <a:cs typeface="Times New Roman" panose="02020603050405020304" pitchFamily="18" charset="0"/>
              </a:rPr>
              <a:t>The internship programme is ideal for undergraduate or graduate students who have both an interest and the drive to be part of the number one user based sports brand in the World and gain invaluable experience in sports event management. We look for driven, hard-working and dedicated individuals to be a part of our Oxford based team and help deliver our events to the highest standard possible.</a:t>
            </a:r>
          </a:p>
          <a:p>
            <a:pPr algn="just">
              <a:lnSpc>
                <a:spcPct val="107000"/>
              </a:lnSpc>
              <a:spcAft>
                <a:spcPts val="800"/>
              </a:spcAft>
              <a:defRPr/>
            </a:pPr>
            <a:r>
              <a:rPr lang="en-GB" sz="1000" dirty="0">
                <a:solidFill>
                  <a:schemeClr val="bg1"/>
                </a:solidFill>
                <a:latin typeface="Calibri" panose="020F0502020204030204" pitchFamily="34" charset="0"/>
                <a:ea typeface="Calibri" panose="020F0502020204030204" pitchFamily="34" charset="0"/>
                <a:cs typeface="Times New Roman" panose="02020603050405020304" pitchFamily="18" charset="0"/>
              </a:rPr>
              <a:t>There are wide-range of opportunities available within IRONMAN for successful applicants. Dependent upon experience and suitability, interns can work within the Athlete Services department or as part of the Operations &amp; Logistics team. Whichever role, interns are handed responsibility from day one and the wealth of experience acquired through the internship will be of enormous benefit to any post/under-graduate.</a:t>
            </a:r>
          </a:p>
          <a:p>
            <a:pPr algn="just">
              <a:lnSpc>
                <a:spcPct val="107000"/>
              </a:lnSpc>
              <a:spcAft>
                <a:spcPts val="800"/>
              </a:spcAft>
              <a:defRPr/>
            </a:pPr>
            <a:r>
              <a:rPr lang="en-GB" sz="1000" dirty="0">
                <a:solidFill>
                  <a:schemeClr val="bg1"/>
                </a:solidFill>
                <a:latin typeface="Calibri" panose="020F0502020204030204" pitchFamily="34" charset="0"/>
                <a:ea typeface="Calibri" panose="020F0502020204030204" pitchFamily="34" charset="0"/>
                <a:cs typeface="Times New Roman" panose="02020603050405020304" pitchFamily="18" charset="0"/>
              </a:rPr>
              <a:t>The value of the internship programme at IRONMAN is evidence by the fact that a significant proportion of current full-time employees originally joined the company as interns themselves and have progressed, for example, to become Race Directors and Course Directors.</a:t>
            </a:r>
          </a:p>
          <a:p>
            <a:pPr algn="just">
              <a:lnSpc>
                <a:spcPct val="107000"/>
              </a:lnSpc>
              <a:spcAft>
                <a:spcPts val="800"/>
              </a:spcAft>
              <a:defRPr/>
            </a:pPr>
            <a:r>
              <a:rPr lang="en-GB" sz="1000" dirty="0">
                <a:solidFill>
                  <a:schemeClr val="bg1"/>
                </a:solidFill>
                <a:latin typeface="Calibri" panose="020F0502020204030204" pitchFamily="34" charset="0"/>
                <a:ea typeface="Calibri" panose="020F0502020204030204" pitchFamily="34" charset="0"/>
                <a:cs typeface="Times New Roman" panose="02020603050405020304" pitchFamily="18" charset="0"/>
              </a:rPr>
              <a:t>Other benefits of the IRONMAN UK &amp; Ireland internship programme include – </a:t>
            </a:r>
          </a:p>
          <a:p>
            <a:pPr marL="342900" indent="-342900" algn="just">
              <a:lnSpc>
                <a:spcPct val="107000"/>
              </a:lnSpc>
              <a:spcAft>
                <a:spcPts val="0"/>
              </a:spcAft>
              <a:buFont typeface="Symbol" panose="05050102010706020507" pitchFamily="18" charset="2"/>
              <a:buChar char=""/>
              <a:defRPr/>
            </a:pPr>
            <a:r>
              <a:rPr lang="en-GB" sz="1000" dirty="0">
                <a:solidFill>
                  <a:schemeClr val="bg1"/>
                </a:solidFill>
                <a:latin typeface="Calibri" panose="020F0502020204030204" pitchFamily="34" charset="0"/>
                <a:ea typeface="Calibri" panose="020F0502020204030204" pitchFamily="34" charset="0"/>
                <a:cs typeface="Times New Roman" panose="02020603050405020304" pitchFamily="18" charset="0"/>
              </a:rPr>
              <a:t>First-hand insight into the event delivery process of world-class sports events.</a:t>
            </a:r>
          </a:p>
          <a:p>
            <a:pPr marL="342900" indent="-342900" algn="just">
              <a:lnSpc>
                <a:spcPct val="107000"/>
              </a:lnSpc>
              <a:spcAft>
                <a:spcPts val="0"/>
              </a:spcAft>
              <a:buFont typeface="Symbol" panose="05050102010706020507" pitchFamily="18" charset="2"/>
              <a:buChar char=""/>
              <a:defRPr/>
            </a:pPr>
            <a:r>
              <a:rPr lang="en-GB" sz="1000" dirty="0">
                <a:solidFill>
                  <a:schemeClr val="bg1"/>
                </a:solidFill>
                <a:latin typeface="Calibri" panose="020F0502020204030204" pitchFamily="34" charset="0"/>
                <a:ea typeface="Calibri" panose="020F0502020204030204" pitchFamily="34" charset="0"/>
                <a:cs typeface="Times New Roman" panose="02020603050405020304" pitchFamily="18" charset="0"/>
              </a:rPr>
              <a:t>Extensive travel across the United Kingdom and Europe.</a:t>
            </a:r>
          </a:p>
          <a:p>
            <a:pPr marL="342900" indent="-342900" algn="just">
              <a:lnSpc>
                <a:spcPct val="107000"/>
              </a:lnSpc>
              <a:spcAft>
                <a:spcPts val="0"/>
              </a:spcAft>
              <a:buFont typeface="Symbol" panose="05050102010706020507" pitchFamily="18" charset="2"/>
              <a:buChar char=""/>
              <a:defRPr/>
            </a:pPr>
            <a:r>
              <a:rPr lang="en-GB" sz="1000" dirty="0">
                <a:solidFill>
                  <a:schemeClr val="bg1"/>
                </a:solidFill>
                <a:latin typeface="Calibri" panose="020F0502020204030204" pitchFamily="34" charset="0"/>
                <a:ea typeface="Calibri" panose="020F0502020204030204" pitchFamily="34" charset="0"/>
                <a:cs typeface="Times New Roman" panose="02020603050405020304" pitchFamily="18" charset="0"/>
              </a:rPr>
              <a:t>A strong track record of offering full-time positions to high-performing interns.</a:t>
            </a:r>
          </a:p>
          <a:p>
            <a:pPr marL="342900" indent="-342900" algn="just">
              <a:lnSpc>
                <a:spcPct val="107000"/>
              </a:lnSpc>
              <a:spcAft>
                <a:spcPts val="0"/>
              </a:spcAft>
              <a:buFont typeface="Symbol" panose="05050102010706020507" pitchFamily="18" charset="2"/>
              <a:buChar char=""/>
              <a:defRPr/>
            </a:pPr>
            <a:r>
              <a:rPr lang="en-GB" sz="1000" dirty="0">
                <a:solidFill>
                  <a:schemeClr val="bg1"/>
                </a:solidFill>
                <a:latin typeface="Calibri" panose="020F0502020204030204" pitchFamily="34" charset="0"/>
                <a:ea typeface="Calibri" panose="020F0502020204030204" pitchFamily="34" charset="0"/>
                <a:cs typeface="Times New Roman" panose="02020603050405020304" pitchFamily="18" charset="0"/>
              </a:rPr>
              <a:t>Chance to join a young, friendly and dynamic UK team.</a:t>
            </a:r>
          </a:p>
          <a:p>
            <a:pPr marL="342900" indent="-342900" algn="just">
              <a:lnSpc>
                <a:spcPct val="107000"/>
              </a:lnSpc>
              <a:spcAft>
                <a:spcPts val="800"/>
              </a:spcAft>
              <a:buFont typeface="Symbol" panose="05050102010706020507" pitchFamily="18" charset="2"/>
              <a:buChar char=""/>
              <a:defRPr/>
            </a:pPr>
            <a:r>
              <a:rPr lang="en-GB" sz="1000" dirty="0">
                <a:solidFill>
                  <a:schemeClr val="bg1"/>
                </a:solidFill>
                <a:latin typeface="Calibri" panose="020F0502020204030204" pitchFamily="34" charset="0"/>
                <a:ea typeface="Calibri" panose="020F0502020204030204" pitchFamily="34" charset="0"/>
                <a:cs typeface="Times New Roman" panose="02020603050405020304" pitchFamily="18" charset="0"/>
              </a:rPr>
              <a:t>Competitive salary plus other benefits.</a:t>
            </a:r>
          </a:p>
          <a:p>
            <a:pPr algn="just">
              <a:lnSpc>
                <a:spcPct val="107000"/>
              </a:lnSpc>
              <a:spcAft>
                <a:spcPts val="800"/>
              </a:spcAft>
              <a:defRPr/>
            </a:pPr>
            <a:r>
              <a:rPr lang="en-GB" sz="1000" dirty="0">
                <a:solidFill>
                  <a:schemeClr val="bg1"/>
                </a:solidFill>
                <a:latin typeface="Calibri" panose="020F0502020204030204" pitchFamily="34" charset="0"/>
                <a:ea typeface="Calibri" panose="020F0502020204030204" pitchFamily="34" charset="0"/>
                <a:cs typeface="Times New Roman" panose="02020603050405020304" pitchFamily="18" charset="0"/>
              </a:rPr>
              <a:t>If this seems like the opportunity for you, applications can be submitted via the link below:</a:t>
            </a:r>
          </a:p>
          <a:p>
            <a:pPr marL="342900" indent="-342900" algn="just">
              <a:lnSpc>
                <a:spcPct val="107000"/>
              </a:lnSpc>
              <a:spcAft>
                <a:spcPts val="800"/>
              </a:spcAft>
              <a:buFont typeface="Symbol" panose="05050102010706020507" pitchFamily="18" charset="2"/>
              <a:buChar char=""/>
              <a:defRPr/>
            </a:pPr>
            <a:r>
              <a:rPr lang="en-GB" sz="1000" u="sng" dirty="0">
                <a:latin typeface="Calibri" panose="020F0502020204030204" pitchFamily="34" charset="0"/>
                <a:cs typeface="Calibri" panose="020F0502020204030204" pitchFamily="34" charset="0"/>
                <a:hlinkClick r:id="rId6"/>
              </a:rPr>
              <a:t>IRONMAN Internship Application 2020</a:t>
            </a:r>
            <a:endParaRPr lang="en-GB" sz="1000" u="sng" dirty="0">
              <a:latin typeface="Calibri" panose="020F0502020204030204" pitchFamily="34" charset="0"/>
              <a:cs typeface="Calibri" panose="020F0502020204030204" pitchFamily="34" charset="0"/>
            </a:endParaRPr>
          </a:p>
          <a:p>
            <a:pPr marL="342900" indent="-342900" algn="just">
              <a:lnSpc>
                <a:spcPct val="107000"/>
              </a:lnSpc>
              <a:spcAft>
                <a:spcPts val="800"/>
              </a:spcAft>
              <a:buFont typeface="Symbol" panose="05050102010706020507" pitchFamily="18" charset="2"/>
              <a:buChar char=""/>
              <a:defRPr/>
            </a:pPr>
            <a:r>
              <a:rPr lang="en-GB" sz="1000" dirty="0">
                <a:solidFill>
                  <a:schemeClr val="bg1"/>
                </a:solidFill>
                <a:latin typeface="Calibri" panose="020F0502020204030204" pitchFamily="34" charset="0"/>
                <a:ea typeface="Calibri" panose="020F0502020204030204" pitchFamily="34" charset="0"/>
                <a:cs typeface="Times New Roman" panose="02020603050405020304" pitchFamily="18" charset="0"/>
              </a:rPr>
              <a:t>If you would like further information or have any questions, please contact – </a:t>
            </a:r>
            <a:r>
              <a:rPr lang="en-GB" sz="1000" u="sng" dirty="0">
                <a:solidFill>
                  <a:schemeClr val="bg1"/>
                </a:solidFill>
                <a:latin typeface="Calibri" panose="020F0502020204030204" pitchFamily="34" charset="0"/>
                <a:ea typeface="Calibri" panose="020F0502020204030204" pitchFamily="34" charset="0"/>
                <a:cs typeface="Times New Roman" panose="02020603050405020304" pitchFamily="18" charset="0"/>
                <a:hlinkClick r:id="rId7"/>
              </a:rPr>
              <a:t>uk@ironman.com</a:t>
            </a:r>
            <a:endParaRPr lang="en-GB" sz="10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1">
            <a:extLst>
              <a:ext uri="{FF2B5EF4-FFF2-40B4-BE49-F238E27FC236}">
                <a16:creationId xmlns:a16="http://schemas.microsoft.com/office/drawing/2014/main" xmlns="" id="{AE33641A-9CE4-492D-95B7-1BFBA1D62770}"/>
              </a:ext>
            </a:extLst>
          </p:cNvPr>
          <p:cNvSpPr>
            <a:spLocks noChangeArrowheads="1"/>
          </p:cNvSpPr>
          <p:nvPr/>
        </p:nvSpPr>
        <p:spPr bwMode="auto">
          <a:xfrm>
            <a:off x="8520113" y="6318250"/>
            <a:ext cx="252412" cy="242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tIns="45000" rIns="45720" bIns="45000" anchor="ctr"/>
          <a:lstStyle/>
          <a:p>
            <a:pPr eaLnBrk="1">
              <a:buClr>
                <a:srgbClr val="000000"/>
              </a:buClr>
              <a:buSzPct val="100000"/>
              <a:buFont typeface="Times New Roman" panose="02020603050405020304" pitchFamily="18" charset="0"/>
              <a:buNone/>
            </a:pPr>
            <a:fld id="{7D881D12-892F-4769-BC2E-6283874D5A33}" type="slidenum">
              <a:rPr lang="en-US" altLang="en-US" sz="1100">
                <a:solidFill>
                  <a:srgbClr val="000000"/>
                </a:solidFill>
                <a:latin typeface="Calibri" panose="020F0502020204030204" pitchFamily="34" charset="0"/>
              </a:rPr>
              <a:pPr eaLnBrk="1">
                <a:buClr>
                  <a:srgbClr val="000000"/>
                </a:buClr>
                <a:buSzPct val="100000"/>
                <a:buFont typeface="Times New Roman" panose="02020603050405020304" pitchFamily="18" charset="0"/>
                <a:buNone/>
              </a:pPr>
              <a:t>24</a:t>
            </a:fld>
            <a:endParaRPr lang="en-US" altLang="en-US" sz="1100">
              <a:solidFill>
                <a:srgbClr val="000000"/>
              </a:solidFill>
              <a:latin typeface="Calibri" panose="020F0502020204030204" pitchFamily="34" charset="0"/>
            </a:endParaRPr>
          </a:p>
        </p:txBody>
      </p:sp>
      <p:pic>
        <p:nvPicPr>
          <p:cNvPr id="38915" name="Picture 2">
            <a:extLst>
              <a:ext uri="{FF2B5EF4-FFF2-40B4-BE49-F238E27FC236}">
                <a16:creationId xmlns:a16="http://schemas.microsoft.com/office/drawing/2014/main" xmlns="" id="{E1B87766-42B0-47CD-ACDF-CD62B6F888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75" y="-11113"/>
            <a:ext cx="9175750" cy="686911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8916" name="Picture 3">
            <a:extLst>
              <a:ext uri="{FF2B5EF4-FFF2-40B4-BE49-F238E27FC236}">
                <a16:creationId xmlns:a16="http://schemas.microsoft.com/office/drawing/2014/main" xmlns="" id="{BB98A881-7D7B-4BC6-A24D-35BBBF97AB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7913" y="2433638"/>
            <a:ext cx="4457700" cy="11112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8917" name="Rectangle 4">
            <a:extLst>
              <a:ext uri="{FF2B5EF4-FFF2-40B4-BE49-F238E27FC236}">
                <a16:creationId xmlns:a16="http://schemas.microsoft.com/office/drawing/2014/main" xmlns="" id="{91A6C729-7491-4496-8537-1B821F3FA02F}"/>
              </a:ext>
            </a:extLst>
          </p:cNvPr>
          <p:cNvSpPr>
            <a:spLocks noChangeArrowheads="1"/>
          </p:cNvSpPr>
          <p:nvPr/>
        </p:nvSpPr>
        <p:spPr bwMode="auto">
          <a:xfrm>
            <a:off x="3859213" y="3708400"/>
            <a:ext cx="1385887" cy="2746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lnSpc>
                <a:spcPct val="93000"/>
              </a:lnSpc>
              <a:spcAft>
                <a:spcPts val="1425"/>
              </a:spcAft>
              <a:buClr>
                <a:srgbClr val="000000"/>
              </a:buClr>
              <a:buSzPct val="100000"/>
              <a:buFont typeface="Times New Roman" panose="02020603050405020304" pitchFamily="18" charset="0"/>
              <a:tabLst>
                <a:tab pos="723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tabLst>
                <a:tab pos="723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tabLst>
                <a:tab pos="723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tabLst>
                <a:tab pos="723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tabLst>
                <a:tab pos="723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7239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00000"/>
              </a:lnSpc>
              <a:spcAft>
                <a:spcPct val="0"/>
              </a:spcAft>
            </a:pPr>
            <a:r>
              <a:rPr lang="en-US" altLang="en-US" sz="1800" i="1" dirty="0">
                <a:solidFill>
                  <a:srgbClr val="FFFFFF"/>
                </a:solidFill>
              </a:rPr>
              <a:t>Since 1978</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kumimoji="0" lang="en-GB" altLang="en-US" sz="1800" b="0" i="0" u="none" strike="noStrike" cap="none" normalizeH="0" baseline="0" smtClean="0">
            <a:ln>
              <a:noFill/>
            </a:ln>
            <a:effectLst/>
            <a:latin typeface="Arial" panose="020B0604020202020204" pitchFamily="34" charset="0"/>
            <a:ea typeface="Microsoft YaHei" panose="020B0503020204020204" pitchFamily="34"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kumimoji="0" lang="en-GB" altLang="en-US" sz="1800" b="0" i="0" u="none" strike="noStrike" cap="none" normalizeH="0" baseline="0" smtClean="0">
            <a:ln>
              <a:noFill/>
            </a:ln>
            <a:effectLst/>
            <a:latin typeface="Arial" panose="020B0604020202020204" pitchFamily="34" charset="0"/>
            <a:ea typeface="Microsoft YaHei" panose="020B0503020204020204" pitchFamily="34"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kumimoji="0" lang="en-GB" altLang="en-US" sz="1800" b="0" i="0" u="none" strike="noStrike" cap="none" normalizeH="0" baseline="0" smtClean="0">
            <a:ln>
              <a:noFill/>
            </a:ln>
            <a:effectLst/>
            <a:latin typeface="Arial" panose="020B0604020202020204" pitchFamily="34" charset="0"/>
            <a:ea typeface="Microsoft YaHei" panose="020B0503020204020204" pitchFamily="34"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kumimoji="0" lang="en-GB" altLang="en-US" sz="1800" b="0" i="0" u="none" strike="noStrike" cap="none" normalizeH="0" baseline="0" smtClean="0">
            <a:ln>
              <a:noFill/>
            </a:ln>
            <a:effectLst/>
            <a:latin typeface="Arial" panose="020B0604020202020204" pitchFamily="34" charset="0"/>
            <a:ea typeface="Microsoft YaHei" panose="020B0503020204020204" pitchFamily="34"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1027</TotalTime>
  <Words>1098</Words>
  <Application>Microsoft Office PowerPoint</Application>
  <PresentationFormat>On-screen Show (4:3)</PresentationFormat>
  <Paragraphs>299</Paragraphs>
  <Slides>24</Slides>
  <Notes>16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24</vt:i4>
      </vt:variant>
    </vt:vector>
  </HeadingPairs>
  <TitlesOfParts>
    <vt:vector size="32" baseType="lpstr">
      <vt:lpstr>Microsoft YaHei</vt:lpstr>
      <vt:lpstr>Arial</vt:lpstr>
      <vt:lpstr>Calibri</vt:lpstr>
      <vt:lpstr>Symbol</vt:lpstr>
      <vt:lpstr>Times New Roman</vt:lpstr>
      <vt:lpstr>Titillium</vt:lpstr>
      <vt:lpstr>Office Theme</vt:lpstr>
      <vt:lpstr>Office Theme</vt:lpstr>
      <vt:lpstr>PowerPoint Presentation</vt:lpstr>
      <vt:lpstr>PowerPoint Presentation</vt:lpstr>
      <vt:lpstr>James’ Job</vt:lpstr>
      <vt:lpstr>Rachel’s Job</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CROSS FUNCTIONAL WORKING</vt:lpstr>
      <vt:lpstr>PowerPoint Presentation</vt:lpstr>
      <vt:lpstr>PowerPoint Presentation</vt:lpstr>
      <vt:lpstr>PowerPoint Presentation</vt:lpstr>
      <vt:lpstr>CONTINGENCY PLANNING </vt:lpstr>
      <vt:lpstr>Race Control </vt:lpstr>
      <vt:lpstr>EMEA Global Standards</vt:lpstr>
      <vt:lpstr>VIP at IRONMAN Wales 2020</vt:lpstr>
      <vt:lpstr>Economic Impact </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Sierra Pena</dc:creator>
  <cp:lastModifiedBy>Jacqui Jones</cp:lastModifiedBy>
  <cp:revision>66</cp:revision>
  <cp:lastPrinted>1601-01-01T00:00:00Z</cp:lastPrinted>
  <dcterms:created xsi:type="dcterms:W3CDTF">1601-01-01T00:00:00Z</dcterms:created>
  <dcterms:modified xsi:type="dcterms:W3CDTF">2019-11-28T13:43:02Z</dcterms:modified>
</cp:coreProperties>
</file>