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2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60" r:id="rId20"/>
  </p:sldIdLst>
  <p:sldSz cx="12192000" cy="6858000"/>
  <p:notesSz cx="6858000" cy="9144000"/>
  <p:defaultTextStyle>
    <a:defPPr rtl="0">
      <a:defRPr lang="ro-ro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C52982-9A9F-3AF1-28D7-A365F0FD5727}" v="1031" dt="2026-06-14T10:15:48.2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0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880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B432F4-5FDB-4518-9272-2F3934AC6AA2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 rtlCol="0"/>
        <a:lstStyle/>
        <a:p>
          <a:pPr rtl="0"/>
          <a:endParaRPr lang="en-US"/>
        </a:p>
      </dgm:t>
    </dgm:pt>
    <dgm:pt modelId="{F2764A7C-0149-4469-A2DA-3D3AE65F796E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Company introduction</a:t>
          </a:r>
          <a:endParaRPr lang="ro-RO" noProof="0" dirty="0">
            <a:effectLst>
              <a:glow rad="152400">
                <a:schemeClr val="bg1">
                  <a:alpha val="19000"/>
                </a:schemeClr>
              </a:glow>
            </a:effectLst>
            <a:latin typeface="Calibri"/>
            <a:ea typeface="Calibri"/>
            <a:cs typeface="Calibri"/>
          </a:endParaRPr>
        </a:p>
      </dgm:t>
    </dgm:pt>
    <dgm:pt modelId="{80A8BA9D-13BE-452C-806A-4D4ACD944416}" type="parTrans" cxnId="{670B6037-D9FC-453A-BD39-F9D0A861BB95}">
      <dgm:prSet/>
      <dgm:spPr/>
    </dgm:pt>
    <dgm:pt modelId="{74E03FCD-DAB3-4D71-AA7F-5687F3D8D6F1}" type="sibTrans" cxnId="{670B6037-D9FC-453A-BD39-F9D0A861BB95}">
      <dgm:prSet/>
      <dgm:spPr/>
    </dgm:pt>
    <dgm:pt modelId="{D0568EDC-FEEC-4E99-9387-334056106B8A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Nature of transformation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B5A3DF51-B1FF-42D0-BDC7-2CA333759ED0}" type="parTrans" cxnId="{21941952-BD8A-46E3-82F9-E216B0BB06C1}">
      <dgm:prSet/>
      <dgm:spPr/>
    </dgm:pt>
    <dgm:pt modelId="{712CC751-8E87-4EDE-A2D4-E2C1F2BD0F87}" type="sibTrans" cxnId="{21941952-BD8A-46E3-82F9-E216B0BB06C1}">
      <dgm:prSet/>
      <dgm:spPr/>
    </dgm:pt>
    <dgm:pt modelId="{711BA412-B095-4416-861D-99B1E2037040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Recruitment process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B2DE01B7-12E2-4647-BD65-95F2FFE8E545}" type="parTrans" cxnId="{03CF64BA-7A9E-43C4-A11F-8C8BF80965D9}">
      <dgm:prSet/>
      <dgm:spPr/>
    </dgm:pt>
    <dgm:pt modelId="{BAF59A04-14C3-4AEB-805C-BEBFB134F339}" type="sibTrans" cxnId="{03CF64BA-7A9E-43C4-A11F-8C8BF80965D9}">
      <dgm:prSet/>
      <dgm:spPr/>
    </dgm:pt>
    <dgm:pt modelId="{B61E6853-6EF7-4964-BFE2-C32F85AEA90C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Job analysis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C7BEF6E9-0B8C-4D7F-B4E8-2627DB93F548}" type="parTrans" cxnId="{B9C5AF0B-341E-4B3A-9845-CA08E57BA71E}">
      <dgm:prSet/>
      <dgm:spPr/>
    </dgm:pt>
    <dgm:pt modelId="{2DC60B06-44A7-4994-84F7-57D1FB36BC82}" type="sibTrans" cxnId="{B9C5AF0B-341E-4B3A-9845-CA08E57BA71E}">
      <dgm:prSet/>
      <dgm:spPr/>
    </dgm:pt>
    <dgm:pt modelId="{4C1D0E03-2B9C-4C73-9292-FB8FAA5CF514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Job description and person specification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EC93984B-3FF3-4DB7-B680-D1741A3DD0F4}" type="parTrans" cxnId="{B3084649-0519-4965-8714-49E5469080C7}">
      <dgm:prSet/>
      <dgm:spPr/>
    </dgm:pt>
    <dgm:pt modelId="{C0A496FF-413B-423F-B8E3-7CF99781235D}" type="sibTrans" cxnId="{B3084649-0519-4965-8714-49E5469080C7}">
      <dgm:prSet/>
      <dgm:spPr/>
    </dgm:pt>
    <dgm:pt modelId="{07C67E62-A539-4D44-B379-28EF5E5D0164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Advertising platforms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46BBDE86-49E4-4777-87F9-BECC90FFBFFB}" type="parTrans" cxnId="{646F6EB2-4807-4AC3-BB3C-AE4E9966146E}">
      <dgm:prSet/>
      <dgm:spPr/>
    </dgm:pt>
    <dgm:pt modelId="{94ECE581-17CC-4CA7-9B30-1193418BBDFD}" type="sibTrans" cxnId="{646F6EB2-4807-4AC3-BB3C-AE4E9966146E}">
      <dgm:prSet/>
      <dgm:spPr/>
    </dgm:pt>
    <dgm:pt modelId="{844B9BF4-170C-4C9A-8962-35E9A60A45E3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Interview types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FDB0DCE8-7F13-4CB8-9B7E-9C0E59D9B4EE}" type="parTrans" cxnId="{D496C508-CA21-484F-9EC9-98F251213AB4}">
      <dgm:prSet/>
      <dgm:spPr/>
    </dgm:pt>
    <dgm:pt modelId="{2A2797E5-C22F-41AB-928B-4203FB34B01B}" type="sibTrans" cxnId="{D496C508-CA21-484F-9EC9-98F251213AB4}">
      <dgm:prSet/>
      <dgm:spPr/>
    </dgm:pt>
    <dgm:pt modelId="{B32932CE-CE50-42DB-A8FE-DFB8DFDE96C5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Questioning techniques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10844E05-1079-4CFF-8E66-3289D45F4763}" type="parTrans" cxnId="{EDE1146C-C58B-4A7E-931A-2B4833A962AF}">
      <dgm:prSet/>
      <dgm:spPr/>
    </dgm:pt>
    <dgm:pt modelId="{D184BEB8-1E2F-4CC7-A2DB-E4FDF78E35CA}" type="sibTrans" cxnId="{EDE1146C-C58B-4A7E-931A-2B4833A962AF}">
      <dgm:prSet/>
      <dgm:spPr/>
    </dgm:pt>
    <dgm:pt modelId="{E81249BA-71A2-420C-8C49-C6A61F126BA9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Face-to-face vs virtual interviews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D04EC673-55ED-483E-94FF-DFD682B812B0}" type="parTrans" cxnId="{E961E647-4B16-43F4-9A9F-9B0C037DE087}">
      <dgm:prSet/>
      <dgm:spPr/>
    </dgm:pt>
    <dgm:pt modelId="{AC23B30D-49AC-47C6-900F-D4B256097EE9}" type="sibTrans" cxnId="{E961E647-4B16-43F4-9A9F-9B0C037DE087}">
      <dgm:prSet/>
      <dgm:spPr/>
    </dgm:pt>
    <dgm:pt modelId="{9913E3EE-E7E9-4516-A764-D7842A5A4C11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ro-RO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Conclusion and references</a:t>
          </a:r>
          <a:endParaRPr lang="ro-RO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gm:t>
    </dgm:pt>
    <dgm:pt modelId="{3E77AC24-B9BC-4700-AE7F-EA70455F0253}" type="parTrans" cxnId="{3748479F-31FD-458D-B0C7-261161276D96}">
      <dgm:prSet/>
      <dgm:spPr/>
    </dgm:pt>
    <dgm:pt modelId="{942C1812-BCD6-4F85-AE54-A14655E99592}" type="sibTrans" cxnId="{3748479F-31FD-458D-B0C7-261161276D96}">
      <dgm:prSet/>
      <dgm:spPr/>
    </dgm:pt>
    <dgm:pt modelId="{D40A0249-41A7-44A6-A657-361E8C18FD42}" type="pres">
      <dgm:prSet presAssocID="{E1B432F4-5FDB-4518-9272-2F3934AC6AA2}" presName="root" presStyleCnt="0">
        <dgm:presLayoutVars>
          <dgm:dir/>
          <dgm:resizeHandles val="exact"/>
        </dgm:presLayoutVars>
      </dgm:prSet>
      <dgm:spPr/>
    </dgm:pt>
    <dgm:pt modelId="{B6803645-AF5D-49C6-8191-8E2AC12FCB80}" type="pres">
      <dgm:prSet presAssocID="{F2764A7C-0149-4469-A2DA-3D3AE65F796E}" presName="compNode" presStyleCnt="0"/>
      <dgm:spPr/>
    </dgm:pt>
    <dgm:pt modelId="{4DD807DB-7B9F-4201-AC5A-73D959B6F95B}" type="pres">
      <dgm:prSet presAssocID="{F2764A7C-0149-4469-A2DA-3D3AE65F796E}" presName="bgRect" presStyleLbl="bgShp" presStyleIdx="0" presStyleCnt="10"/>
      <dgm:spPr/>
    </dgm:pt>
    <dgm:pt modelId="{FA9963F5-D204-4684-B61F-FBB1E552598E}" type="pres">
      <dgm:prSet presAssocID="{F2764A7C-0149-4469-A2DA-3D3AE65F796E}" presName="iconRect" presStyleLbl="node1" presStyleIdx="0" presStyleCnt="10"/>
      <dgm:spPr/>
    </dgm:pt>
    <dgm:pt modelId="{CDCFE197-F738-493E-887F-7CDFA7616872}" type="pres">
      <dgm:prSet presAssocID="{F2764A7C-0149-4469-A2DA-3D3AE65F796E}" presName="spaceRect" presStyleCnt="0"/>
      <dgm:spPr/>
    </dgm:pt>
    <dgm:pt modelId="{818570F8-6FA4-42B3-923C-C4308A4D3E36}" type="pres">
      <dgm:prSet presAssocID="{F2764A7C-0149-4469-A2DA-3D3AE65F796E}" presName="parTx" presStyleLbl="revTx" presStyleIdx="0" presStyleCnt="10">
        <dgm:presLayoutVars>
          <dgm:chMax val="0"/>
          <dgm:chPref val="0"/>
        </dgm:presLayoutVars>
      </dgm:prSet>
      <dgm:spPr/>
    </dgm:pt>
    <dgm:pt modelId="{7A0504FB-1735-49A1-81FD-2F2B8D4C2C63}" type="pres">
      <dgm:prSet presAssocID="{74E03FCD-DAB3-4D71-AA7F-5687F3D8D6F1}" presName="sibTrans" presStyleCnt="0"/>
      <dgm:spPr/>
    </dgm:pt>
    <dgm:pt modelId="{72D415D2-44D2-4AC9-8505-C128AFF9E912}" type="pres">
      <dgm:prSet presAssocID="{D0568EDC-FEEC-4E99-9387-334056106B8A}" presName="compNode" presStyleCnt="0"/>
      <dgm:spPr/>
    </dgm:pt>
    <dgm:pt modelId="{1B92C9D2-00D6-4A99-9B36-84023700A513}" type="pres">
      <dgm:prSet presAssocID="{D0568EDC-FEEC-4E99-9387-334056106B8A}" presName="bgRect" presStyleLbl="bgShp" presStyleIdx="1" presStyleCnt="10"/>
      <dgm:spPr/>
    </dgm:pt>
    <dgm:pt modelId="{A1222CA6-4441-4414-89EB-B9926861C34F}" type="pres">
      <dgm:prSet presAssocID="{D0568EDC-FEEC-4E99-9387-334056106B8A}" presName="iconRect" presStyleLbl="node1" presStyleIdx="1" presStyleCnt="10"/>
      <dgm:spPr/>
    </dgm:pt>
    <dgm:pt modelId="{A5050563-D275-4A98-9951-D6F75E81DBF7}" type="pres">
      <dgm:prSet presAssocID="{D0568EDC-FEEC-4E99-9387-334056106B8A}" presName="spaceRect" presStyleCnt="0"/>
      <dgm:spPr/>
    </dgm:pt>
    <dgm:pt modelId="{BB3D35BA-4BEF-42D7-96D8-EF482A832143}" type="pres">
      <dgm:prSet presAssocID="{D0568EDC-FEEC-4E99-9387-334056106B8A}" presName="parTx" presStyleLbl="revTx" presStyleIdx="1" presStyleCnt="10">
        <dgm:presLayoutVars>
          <dgm:chMax val="0"/>
          <dgm:chPref val="0"/>
        </dgm:presLayoutVars>
      </dgm:prSet>
      <dgm:spPr/>
    </dgm:pt>
    <dgm:pt modelId="{BF6AAA92-BE3C-412D-B64B-598CAB45E1F5}" type="pres">
      <dgm:prSet presAssocID="{712CC751-8E87-4EDE-A2D4-E2C1F2BD0F87}" presName="sibTrans" presStyleCnt="0"/>
      <dgm:spPr/>
    </dgm:pt>
    <dgm:pt modelId="{99C308EA-FBD1-49F6-B8C1-7870B381509A}" type="pres">
      <dgm:prSet presAssocID="{711BA412-B095-4416-861D-99B1E2037040}" presName="compNode" presStyleCnt="0"/>
      <dgm:spPr/>
    </dgm:pt>
    <dgm:pt modelId="{CA66B3A8-B28C-42CF-94CD-529DF1894EDE}" type="pres">
      <dgm:prSet presAssocID="{711BA412-B095-4416-861D-99B1E2037040}" presName="bgRect" presStyleLbl="bgShp" presStyleIdx="2" presStyleCnt="10"/>
      <dgm:spPr/>
    </dgm:pt>
    <dgm:pt modelId="{F88EC4CA-6D04-41DA-B425-2272E0047A07}" type="pres">
      <dgm:prSet presAssocID="{711BA412-B095-4416-861D-99B1E2037040}" presName="iconRect" presStyleLbl="node1" presStyleIdx="2" presStyleCnt="10"/>
      <dgm:spPr/>
    </dgm:pt>
    <dgm:pt modelId="{4E683FCA-23FD-45CC-AD37-DE390BD02947}" type="pres">
      <dgm:prSet presAssocID="{711BA412-B095-4416-861D-99B1E2037040}" presName="spaceRect" presStyleCnt="0"/>
      <dgm:spPr/>
    </dgm:pt>
    <dgm:pt modelId="{9C861FAA-AD8A-495D-8779-5429CD5B2EED}" type="pres">
      <dgm:prSet presAssocID="{711BA412-B095-4416-861D-99B1E2037040}" presName="parTx" presStyleLbl="revTx" presStyleIdx="2" presStyleCnt="10">
        <dgm:presLayoutVars>
          <dgm:chMax val="0"/>
          <dgm:chPref val="0"/>
        </dgm:presLayoutVars>
      </dgm:prSet>
      <dgm:spPr/>
    </dgm:pt>
    <dgm:pt modelId="{66697F5F-5D56-4B7C-B657-D3F51C39E096}" type="pres">
      <dgm:prSet presAssocID="{BAF59A04-14C3-4AEB-805C-BEBFB134F339}" presName="sibTrans" presStyleCnt="0"/>
      <dgm:spPr/>
    </dgm:pt>
    <dgm:pt modelId="{385A467D-E7A3-4826-B5DD-FE67215465DB}" type="pres">
      <dgm:prSet presAssocID="{B61E6853-6EF7-4964-BFE2-C32F85AEA90C}" presName="compNode" presStyleCnt="0"/>
      <dgm:spPr/>
    </dgm:pt>
    <dgm:pt modelId="{2F854208-AEDB-4D1C-A97F-889E0B3D13F7}" type="pres">
      <dgm:prSet presAssocID="{B61E6853-6EF7-4964-BFE2-C32F85AEA90C}" presName="bgRect" presStyleLbl="bgShp" presStyleIdx="3" presStyleCnt="10"/>
      <dgm:spPr/>
    </dgm:pt>
    <dgm:pt modelId="{15329545-788E-4A90-B1EF-8A3C3D3F7712}" type="pres">
      <dgm:prSet presAssocID="{B61E6853-6EF7-4964-BFE2-C32F85AEA90C}" presName="iconRect" presStyleLbl="node1" presStyleIdx="3" presStyleCnt="10"/>
      <dgm:spPr/>
    </dgm:pt>
    <dgm:pt modelId="{6175CBEE-953D-44EC-B6E4-ACB5F4694D25}" type="pres">
      <dgm:prSet presAssocID="{B61E6853-6EF7-4964-BFE2-C32F85AEA90C}" presName="spaceRect" presStyleCnt="0"/>
      <dgm:spPr/>
    </dgm:pt>
    <dgm:pt modelId="{C0D6993A-8DB9-4AC2-8B9C-31DA1393B342}" type="pres">
      <dgm:prSet presAssocID="{B61E6853-6EF7-4964-BFE2-C32F85AEA90C}" presName="parTx" presStyleLbl="revTx" presStyleIdx="3" presStyleCnt="10">
        <dgm:presLayoutVars>
          <dgm:chMax val="0"/>
          <dgm:chPref val="0"/>
        </dgm:presLayoutVars>
      </dgm:prSet>
      <dgm:spPr/>
    </dgm:pt>
    <dgm:pt modelId="{B1503AD7-78A8-4685-92B2-A7CE3874170D}" type="pres">
      <dgm:prSet presAssocID="{2DC60B06-44A7-4994-84F7-57D1FB36BC82}" presName="sibTrans" presStyleCnt="0"/>
      <dgm:spPr/>
    </dgm:pt>
    <dgm:pt modelId="{F0145D1E-A496-403F-B402-0971F7DB6E26}" type="pres">
      <dgm:prSet presAssocID="{4C1D0E03-2B9C-4C73-9292-FB8FAA5CF514}" presName="compNode" presStyleCnt="0"/>
      <dgm:spPr/>
    </dgm:pt>
    <dgm:pt modelId="{7F9616D1-87BE-4622-A57F-E2138A66464F}" type="pres">
      <dgm:prSet presAssocID="{4C1D0E03-2B9C-4C73-9292-FB8FAA5CF514}" presName="bgRect" presStyleLbl="bgShp" presStyleIdx="4" presStyleCnt="10"/>
      <dgm:spPr/>
    </dgm:pt>
    <dgm:pt modelId="{9B25040E-A90E-4159-8986-9657F4544567}" type="pres">
      <dgm:prSet presAssocID="{4C1D0E03-2B9C-4C73-9292-FB8FAA5CF514}" presName="iconRect" presStyleLbl="node1" presStyleIdx="4" presStyleCnt="10"/>
      <dgm:spPr/>
    </dgm:pt>
    <dgm:pt modelId="{C7CA189A-EE53-4B4B-8217-F667135A5A2A}" type="pres">
      <dgm:prSet presAssocID="{4C1D0E03-2B9C-4C73-9292-FB8FAA5CF514}" presName="spaceRect" presStyleCnt="0"/>
      <dgm:spPr/>
    </dgm:pt>
    <dgm:pt modelId="{F8DCEC55-F4C6-4C90-B8A7-F31858B889B0}" type="pres">
      <dgm:prSet presAssocID="{4C1D0E03-2B9C-4C73-9292-FB8FAA5CF514}" presName="parTx" presStyleLbl="revTx" presStyleIdx="4" presStyleCnt="10">
        <dgm:presLayoutVars>
          <dgm:chMax val="0"/>
          <dgm:chPref val="0"/>
        </dgm:presLayoutVars>
      </dgm:prSet>
      <dgm:spPr/>
    </dgm:pt>
    <dgm:pt modelId="{7802560F-C655-4697-818F-BC5D7505908E}" type="pres">
      <dgm:prSet presAssocID="{C0A496FF-413B-423F-B8E3-7CF99781235D}" presName="sibTrans" presStyleCnt="0"/>
      <dgm:spPr/>
    </dgm:pt>
    <dgm:pt modelId="{101A2F2A-62E6-4B46-9E4D-8231D77F5DBF}" type="pres">
      <dgm:prSet presAssocID="{07C67E62-A539-4D44-B379-28EF5E5D0164}" presName="compNode" presStyleCnt="0"/>
      <dgm:spPr/>
    </dgm:pt>
    <dgm:pt modelId="{10D433B0-9D6C-43D1-AD5B-8A02B976538E}" type="pres">
      <dgm:prSet presAssocID="{07C67E62-A539-4D44-B379-28EF5E5D0164}" presName="bgRect" presStyleLbl="bgShp" presStyleIdx="5" presStyleCnt="10"/>
      <dgm:spPr/>
    </dgm:pt>
    <dgm:pt modelId="{C96241BC-F310-43C0-BD42-1C12C3CC2086}" type="pres">
      <dgm:prSet presAssocID="{07C67E62-A539-4D44-B379-28EF5E5D0164}" presName="iconRect" presStyleLbl="node1" presStyleIdx="5" presStyleCnt="10"/>
      <dgm:spPr/>
    </dgm:pt>
    <dgm:pt modelId="{20D2422B-4737-4D1C-9078-093ED0B8C341}" type="pres">
      <dgm:prSet presAssocID="{07C67E62-A539-4D44-B379-28EF5E5D0164}" presName="spaceRect" presStyleCnt="0"/>
      <dgm:spPr/>
    </dgm:pt>
    <dgm:pt modelId="{431DED6B-9F52-4018-9377-7E67E409531F}" type="pres">
      <dgm:prSet presAssocID="{07C67E62-A539-4D44-B379-28EF5E5D0164}" presName="parTx" presStyleLbl="revTx" presStyleIdx="5" presStyleCnt="10">
        <dgm:presLayoutVars>
          <dgm:chMax val="0"/>
          <dgm:chPref val="0"/>
        </dgm:presLayoutVars>
      </dgm:prSet>
      <dgm:spPr/>
    </dgm:pt>
    <dgm:pt modelId="{3D04E248-A31F-4F7F-B842-A10FBE10A2E2}" type="pres">
      <dgm:prSet presAssocID="{94ECE581-17CC-4CA7-9B30-1193418BBDFD}" presName="sibTrans" presStyleCnt="0"/>
      <dgm:spPr/>
    </dgm:pt>
    <dgm:pt modelId="{ED7C6423-A674-43AC-9450-2253B059BF67}" type="pres">
      <dgm:prSet presAssocID="{844B9BF4-170C-4C9A-8962-35E9A60A45E3}" presName="compNode" presStyleCnt="0"/>
      <dgm:spPr/>
    </dgm:pt>
    <dgm:pt modelId="{A07150FF-DA19-489F-AAF0-1A856DD1D117}" type="pres">
      <dgm:prSet presAssocID="{844B9BF4-170C-4C9A-8962-35E9A60A45E3}" presName="bgRect" presStyleLbl="bgShp" presStyleIdx="6" presStyleCnt="10"/>
      <dgm:spPr/>
    </dgm:pt>
    <dgm:pt modelId="{9FAB6107-2386-43D9-BDEE-DAAAC2F7A13F}" type="pres">
      <dgm:prSet presAssocID="{844B9BF4-170C-4C9A-8962-35E9A60A45E3}" presName="iconRect" presStyleLbl="node1" presStyleIdx="6" presStyleCnt="10"/>
      <dgm:spPr/>
    </dgm:pt>
    <dgm:pt modelId="{066E04C9-33A3-4F90-8B44-82100CAEDAE4}" type="pres">
      <dgm:prSet presAssocID="{844B9BF4-170C-4C9A-8962-35E9A60A45E3}" presName="spaceRect" presStyleCnt="0"/>
      <dgm:spPr/>
    </dgm:pt>
    <dgm:pt modelId="{09354A40-2E77-4D26-AEC1-560053763582}" type="pres">
      <dgm:prSet presAssocID="{844B9BF4-170C-4C9A-8962-35E9A60A45E3}" presName="parTx" presStyleLbl="revTx" presStyleIdx="6" presStyleCnt="10">
        <dgm:presLayoutVars>
          <dgm:chMax val="0"/>
          <dgm:chPref val="0"/>
        </dgm:presLayoutVars>
      </dgm:prSet>
      <dgm:spPr/>
    </dgm:pt>
    <dgm:pt modelId="{D48F93D1-60A2-492C-A4BC-FEE43FD2FF25}" type="pres">
      <dgm:prSet presAssocID="{2A2797E5-C22F-41AB-928B-4203FB34B01B}" presName="sibTrans" presStyleCnt="0"/>
      <dgm:spPr/>
    </dgm:pt>
    <dgm:pt modelId="{9951012C-51FF-4398-86C2-51E9DE42CB8B}" type="pres">
      <dgm:prSet presAssocID="{B32932CE-CE50-42DB-A8FE-DFB8DFDE96C5}" presName="compNode" presStyleCnt="0"/>
      <dgm:spPr/>
    </dgm:pt>
    <dgm:pt modelId="{5ED7509D-D044-4ED1-85BC-8A51A9AAD622}" type="pres">
      <dgm:prSet presAssocID="{B32932CE-CE50-42DB-A8FE-DFB8DFDE96C5}" presName="bgRect" presStyleLbl="bgShp" presStyleIdx="7" presStyleCnt="10"/>
      <dgm:spPr/>
    </dgm:pt>
    <dgm:pt modelId="{7B90B862-708C-4894-A13E-9ACD58B40B11}" type="pres">
      <dgm:prSet presAssocID="{B32932CE-CE50-42DB-A8FE-DFB8DFDE96C5}" presName="iconRect" presStyleLbl="node1" presStyleIdx="7" presStyleCnt="10"/>
      <dgm:spPr/>
    </dgm:pt>
    <dgm:pt modelId="{395CEC57-31B6-4BB2-9090-63E37427C25B}" type="pres">
      <dgm:prSet presAssocID="{B32932CE-CE50-42DB-A8FE-DFB8DFDE96C5}" presName="spaceRect" presStyleCnt="0"/>
      <dgm:spPr/>
    </dgm:pt>
    <dgm:pt modelId="{5DEAE7CE-8BF8-4A83-A4A0-4D997ED4A0DC}" type="pres">
      <dgm:prSet presAssocID="{B32932CE-CE50-42DB-A8FE-DFB8DFDE96C5}" presName="parTx" presStyleLbl="revTx" presStyleIdx="7" presStyleCnt="10">
        <dgm:presLayoutVars>
          <dgm:chMax val="0"/>
          <dgm:chPref val="0"/>
        </dgm:presLayoutVars>
      </dgm:prSet>
      <dgm:spPr/>
    </dgm:pt>
    <dgm:pt modelId="{BC8C456D-5209-4A03-A95D-E74E679B32C8}" type="pres">
      <dgm:prSet presAssocID="{D184BEB8-1E2F-4CC7-A2DB-E4FDF78E35CA}" presName="sibTrans" presStyleCnt="0"/>
      <dgm:spPr/>
    </dgm:pt>
    <dgm:pt modelId="{67591932-B847-4535-BB49-D1800B91E163}" type="pres">
      <dgm:prSet presAssocID="{E81249BA-71A2-420C-8C49-C6A61F126BA9}" presName="compNode" presStyleCnt="0"/>
      <dgm:spPr/>
    </dgm:pt>
    <dgm:pt modelId="{5FC78174-36BA-4026-97FE-B5CCC6615A07}" type="pres">
      <dgm:prSet presAssocID="{E81249BA-71A2-420C-8C49-C6A61F126BA9}" presName="bgRect" presStyleLbl="bgShp" presStyleIdx="8" presStyleCnt="10"/>
      <dgm:spPr/>
    </dgm:pt>
    <dgm:pt modelId="{568C81A5-8F9D-429B-B5A5-90B83E4B9954}" type="pres">
      <dgm:prSet presAssocID="{E81249BA-71A2-420C-8C49-C6A61F126BA9}" presName="iconRect" presStyleLbl="node1" presStyleIdx="8" presStyleCnt="10"/>
      <dgm:spPr/>
    </dgm:pt>
    <dgm:pt modelId="{6107A7DD-9CB2-4ECC-86C5-9E26F9DD52A9}" type="pres">
      <dgm:prSet presAssocID="{E81249BA-71A2-420C-8C49-C6A61F126BA9}" presName="spaceRect" presStyleCnt="0"/>
      <dgm:spPr/>
    </dgm:pt>
    <dgm:pt modelId="{33136380-08A5-4E99-9379-E3B96C035E98}" type="pres">
      <dgm:prSet presAssocID="{E81249BA-71A2-420C-8C49-C6A61F126BA9}" presName="parTx" presStyleLbl="revTx" presStyleIdx="8" presStyleCnt="10">
        <dgm:presLayoutVars>
          <dgm:chMax val="0"/>
          <dgm:chPref val="0"/>
        </dgm:presLayoutVars>
      </dgm:prSet>
      <dgm:spPr/>
    </dgm:pt>
    <dgm:pt modelId="{4E6E05E4-6184-4A38-9934-036D98CAC77B}" type="pres">
      <dgm:prSet presAssocID="{AC23B30D-49AC-47C6-900F-D4B256097EE9}" presName="sibTrans" presStyleCnt="0"/>
      <dgm:spPr/>
    </dgm:pt>
    <dgm:pt modelId="{302EC910-4847-4933-B00A-E1BCDCD56644}" type="pres">
      <dgm:prSet presAssocID="{9913E3EE-E7E9-4516-A764-D7842A5A4C11}" presName="compNode" presStyleCnt="0"/>
      <dgm:spPr/>
    </dgm:pt>
    <dgm:pt modelId="{4B7D0038-1B82-4055-8F56-51183FFC0434}" type="pres">
      <dgm:prSet presAssocID="{9913E3EE-E7E9-4516-A764-D7842A5A4C11}" presName="bgRect" presStyleLbl="bgShp" presStyleIdx="9" presStyleCnt="10"/>
      <dgm:spPr/>
    </dgm:pt>
    <dgm:pt modelId="{2DE2EB25-131A-4233-BCB1-2B3806C0DFEC}" type="pres">
      <dgm:prSet presAssocID="{9913E3EE-E7E9-4516-A764-D7842A5A4C11}" presName="iconRect" presStyleLbl="node1" presStyleIdx="9" presStyleCnt="10"/>
      <dgm:spPr/>
    </dgm:pt>
    <dgm:pt modelId="{30092551-B01B-4757-AAD4-57495F4BBE32}" type="pres">
      <dgm:prSet presAssocID="{9913E3EE-E7E9-4516-A764-D7842A5A4C11}" presName="spaceRect" presStyleCnt="0"/>
      <dgm:spPr/>
    </dgm:pt>
    <dgm:pt modelId="{BD33A7F6-5DBA-4833-AB0C-1DF8A06409BA}" type="pres">
      <dgm:prSet presAssocID="{9913E3EE-E7E9-4516-A764-D7842A5A4C11}" presName="parTx" presStyleLbl="revTx" presStyleIdx="9" presStyleCnt="10">
        <dgm:presLayoutVars>
          <dgm:chMax val="0"/>
          <dgm:chPref val="0"/>
        </dgm:presLayoutVars>
      </dgm:prSet>
      <dgm:spPr/>
    </dgm:pt>
  </dgm:ptLst>
  <dgm:cxnLst>
    <dgm:cxn modelId="{D496C508-CA21-484F-9EC9-98F251213AB4}" srcId="{E1B432F4-5FDB-4518-9272-2F3934AC6AA2}" destId="{844B9BF4-170C-4C9A-8962-35E9A60A45E3}" srcOrd="6" destOrd="0" parTransId="{FDB0DCE8-7F13-4CB8-9B7E-9C0E59D9B4EE}" sibTransId="{2A2797E5-C22F-41AB-928B-4203FB34B01B}"/>
    <dgm:cxn modelId="{B9C5AF0B-341E-4B3A-9845-CA08E57BA71E}" srcId="{E1B432F4-5FDB-4518-9272-2F3934AC6AA2}" destId="{B61E6853-6EF7-4964-BFE2-C32F85AEA90C}" srcOrd="3" destOrd="0" parTransId="{C7BEF6E9-0B8C-4D7F-B4E8-2627DB93F548}" sibTransId="{2DC60B06-44A7-4994-84F7-57D1FB36BC82}"/>
    <dgm:cxn modelId="{A8F9FE11-A863-46C0-BB62-F59BAA0C162B}" type="presOf" srcId="{B61E6853-6EF7-4964-BFE2-C32F85AEA90C}" destId="{C0D6993A-8DB9-4AC2-8B9C-31DA1393B342}" srcOrd="0" destOrd="0" presId="urn:microsoft.com/office/officeart/2018/2/layout/IconVerticalSolidList"/>
    <dgm:cxn modelId="{282E4C31-D2E4-4F2E-B7E4-7F072B61355B}" type="presOf" srcId="{E1B432F4-5FDB-4518-9272-2F3934AC6AA2}" destId="{D40A0249-41A7-44A6-A657-361E8C18FD42}" srcOrd="0" destOrd="0" presId="urn:microsoft.com/office/officeart/2018/2/layout/IconVerticalSolidList"/>
    <dgm:cxn modelId="{670B6037-D9FC-453A-BD39-F9D0A861BB95}" srcId="{E1B432F4-5FDB-4518-9272-2F3934AC6AA2}" destId="{F2764A7C-0149-4469-A2DA-3D3AE65F796E}" srcOrd="0" destOrd="0" parTransId="{80A8BA9D-13BE-452C-806A-4D4ACD944416}" sibTransId="{74E03FCD-DAB3-4D71-AA7F-5687F3D8D6F1}"/>
    <dgm:cxn modelId="{6906503E-297C-47EF-ADC5-B479A1CC6C27}" type="presOf" srcId="{E81249BA-71A2-420C-8C49-C6A61F126BA9}" destId="{33136380-08A5-4E99-9379-E3B96C035E98}" srcOrd="0" destOrd="0" presId="urn:microsoft.com/office/officeart/2018/2/layout/IconVerticalSolidList"/>
    <dgm:cxn modelId="{1EC55F45-8B80-4CFF-9B19-F4E3CA34802B}" type="presOf" srcId="{07C67E62-A539-4D44-B379-28EF5E5D0164}" destId="{431DED6B-9F52-4018-9377-7E67E409531F}" srcOrd="0" destOrd="0" presId="urn:microsoft.com/office/officeart/2018/2/layout/IconVerticalSolidList"/>
    <dgm:cxn modelId="{E961E647-4B16-43F4-9A9F-9B0C037DE087}" srcId="{E1B432F4-5FDB-4518-9272-2F3934AC6AA2}" destId="{E81249BA-71A2-420C-8C49-C6A61F126BA9}" srcOrd="8" destOrd="0" parTransId="{D04EC673-55ED-483E-94FF-DFD682B812B0}" sibTransId="{AC23B30D-49AC-47C6-900F-D4B256097EE9}"/>
    <dgm:cxn modelId="{B3084649-0519-4965-8714-49E5469080C7}" srcId="{E1B432F4-5FDB-4518-9272-2F3934AC6AA2}" destId="{4C1D0E03-2B9C-4C73-9292-FB8FAA5CF514}" srcOrd="4" destOrd="0" parTransId="{EC93984B-3FF3-4DB7-B680-D1741A3DD0F4}" sibTransId="{C0A496FF-413B-423F-B8E3-7CF99781235D}"/>
    <dgm:cxn modelId="{EDE1146C-C58B-4A7E-931A-2B4833A962AF}" srcId="{E1B432F4-5FDB-4518-9272-2F3934AC6AA2}" destId="{B32932CE-CE50-42DB-A8FE-DFB8DFDE96C5}" srcOrd="7" destOrd="0" parTransId="{10844E05-1079-4CFF-8E66-3289D45F4763}" sibTransId="{D184BEB8-1E2F-4CC7-A2DB-E4FDF78E35CA}"/>
    <dgm:cxn modelId="{15B3606E-10DC-4928-B25E-C006F7A28ECF}" type="presOf" srcId="{B32932CE-CE50-42DB-A8FE-DFB8DFDE96C5}" destId="{5DEAE7CE-8BF8-4A83-A4A0-4D997ED4A0DC}" srcOrd="0" destOrd="0" presId="urn:microsoft.com/office/officeart/2018/2/layout/IconVerticalSolidList"/>
    <dgm:cxn modelId="{0C16646E-C9C4-4546-8A9A-4628AA6E9551}" type="presOf" srcId="{844B9BF4-170C-4C9A-8962-35E9A60A45E3}" destId="{09354A40-2E77-4D26-AEC1-560053763582}" srcOrd="0" destOrd="0" presId="urn:microsoft.com/office/officeart/2018/2/layout/IconVerticalSolidList"/>
    <dgm:cxn modelId="{21941952-BD8A-46E3-82F9-E216B0BB06C1}" srcId="{E1B432F4-5FDB-4518-9272-2F3934AC6AA2}" destId="{D0568EDC-FEEC-4E99-9387-334056106B8A}" srcOrd="1" destOrd="0" parTransId="{B5A3DF51-B1FF-42D0-BDC7-2CA333759ED0}" sibTransId="{712CC751-8E87-4EDE-A2D4-E2C1F2BD0F87}"/>
    <dgm:cxn modelId="{3748479F-31FD-458D-B0C7-261161276D96}" srcId="{E1B432F4-5FDB-4518-9272-2F3934AC6AA2}" destId="{9913E3EE-E7E9-4516-A764-D7842A5A4C11}" srcOrd="9" destOrd="0" parTransId="{3E77AC24-B9BC-4700-AE7F-EA70455F0253}" sibTransId="{942C1812-BCD6-4F85-AE54-A14655E99592}"/>
    <dgm:cxn modelId="{646F6EB2-4807-4AC3-BB3C-AE4E9966146E}" srcId="{E1B432F4-5FDB-4518-9272-2F3934AC6AA2}" destId="{07C67E62-A539-4D44-B379-28EF5E5D0164}" srcOrd="5" destOrd="0" parTransId="{46BBDE86-49E4-4777-87F9-BECC90FFBFFB}" sibTransId="{94ECE581-17CC-4CA7-9B30-1193418BBDFD}"/>
    <dgm:cxn modelId="{03CF64BA-7A9E-43C4-A11F-8C8BF80965D9}" srcId="{E1B432F4-5FDB-4518-9272-2F3934AC6AA2}" destId="{711BA412-B095-4416-861D-99B1E2037040}" srcOrd="2" destOrd="0" parTransId="{B2DE01B7-12E2-4647-BD65-95F2FFE8E545}" sibTransId="{BAF59A04-14C3-4AEB-805C-BEBFB134F339}"/>
    <dgm:cxn modelId="{B7B1F1BB-1108-4365-B5E5-7DE3CA4B2C16}" type="presOf" srcId="{4C1D0E03-2B9C-4C73-9292-FB8FAA5CF514}" destId="{F8DCEC55-F4C6-4C90-B8A7-F31858B889B0}" srcOrd="0" destOrd="0" presId="urn:microsoft.com/office/officeart/2018/2/layout/IconVerticalSolidList"/>
    <dgm:cxn modelId="{5B455FD7-F5D0-4F1C-B765-BB2C4C245159}" type="presOf" srcId="{F2764A7C-0149-4469-A2DA-3D3AE65F796E}" destId="{818570F8-6FA4-42B3-923C-C4308A4D3E36}" srcOrd="0" destOrd="0" presId="urn:microsoft.com/office/officeart/2018/2/layout/IconVerticalSolidList"/>
    <dgm:cxn modelId="{E1C41CEB-2E95-4925-A0F5-698F15305816}" type="presOf" srcId="{711BA412-B095-4416-861D-99B1E2037040}" destId="{9C861FAA-AD8A-495D-8779-5429CD5B2EED}" srcOrd="0" destOrd="0" presId="urn:microsoft.com/office/officeart/2018/2/layout/IconVerticalSolidList"/>
    <dgm:cxn modelId="{CAE3E1FB-5AB7-46AA-8AFE-A9B23BCCB710}" type="presOf" srcId="{D0568EDC-FEEC-4E99-9387-334056106B8A}" destId="{BB3D35BA-4BEF-42D7-96D8-EF482A832143}" srcOrd="0" destOrd="0" presId="urn:microsoft.com/office/officeart/2018/2/layout/IconVerticalSolidList"/>
    <dgm:cxn modelId="{6EE123FC-CC02-4AF0-AB53-BC105855CF8B}" type="presOf" srcId="{9913E3EE-E7E9-4516-A764-D7842A5A4C11}" destId="{BD33A7F6-5DBA-4833-AB0C-1DF8A06409BA}" srcOrd="0" destOrd="0" presId="urn:microsoft.com/office/officeart/2018/2/layout/IconVerticalSolidList"/>
    <dgm:cxn modelId="{D1A7C5DF-DC49-4D64-86AF-6F489708FCFD}" type="presParOf" srcId="{D40A0249-41A7-44A6-A657-361E8C18FD42}" destId="{B6803645-AF5D-49C6-8191-8E2AC12FCB80}" srcOrd="0" destOrd="0" presId="urn:microsoft.com/office/officeart/2018/2/layout/IconVerticalSolidList"/>
    <dgm:cxn modelId="{15969D97-7B5A-4DAD-A950-D9B5AF08C097}" type="presParOf" srcId="{B6803645-AF5D-49C6-8191-8E2AC12FCB80}" destId="{4DD807DB-7B9F-4201-AC5A-73D959B6F95B}" srcOrd="0" destOrd="0" presId="urn:microsoft.com/office/officeart/2018/2/layout/IconVerticalSolidList"/>
    <dgm:cxn modelId="{86AEADBF-32E1-4267-9521-B79148338E14}" type="presParOf" srcId="{B6803645-AF5D-49C6-8191-8E2AC12FCB80}" destId="{FA9963F5-D204-4684-B61F-FBB1E552598E}" srcOrd="1" destOrd="0" presId="urn:microsoft.com/office/officeart/2018/2/layout/IconVerticalSolidList"/>
    <dgm:cxn modelId="{732D1940-3B0B-4CF6-91A1-CEAD188E15BE}" type="presParOf" srcId="{B6803645-AF5D-49C6-8191-8E2AC12FCB80}" destId="{CDCFE197-F738-493E-887F-7CDFA7616872}" srcOrd="2" destOrd="0" presId="urn:microsoft.com/office/officeart/2018/2/layout/IconVerticalSolidList"/>
    <dgm:cxn modelId="{8CC3359A-3F25-433F-9605-ADBEC7A3E30C}" type="presParOf" srcId="{B6803645-AF5D-49C6-8191-8E2AC12FCB80}" destId="{818570F8-6FA4-42B3-923C-C4308A4D3E36}" srcOrd="3" destOrd="0" presId="urn:microsoft.com/office/officeart/2018/2/layout/IconVerticalSolidList"/>
    <dgm:cxn modelId="{FCAAA006-21EA-40B9-B02C-B298278DA3D1}" type="presParOf" srcId="{D40A0249-41A7-44A6-A657-361E8C18FD42}" destId="{7A0504FB-1735-49A1-81FD-2F2B8D4C2C63}" srcOrd="1" destOrd="0" presId="urn:microsoft.com/office/officeart/2018/2/layout/IconVerticalSolidList"/>
    <dgm:cxn modelId="{2B9ABC53-2D21-4039-A9D1-7B2EE8B3329A}" type="presParOf" srcId="{D40A0249-41A7-44A6-A657-361E8C18FD42}" destId="{72D415D2-44D2-4AC9-8505-C128AFF9E912}" srcOrd="2" destOrd="0" presId="urn:microsoft.com/office/officeart/2018/2/layout/IconVerticalSolidList"/>
    <dgm:cxn modelId="{9B9CFDE6-21FF-4C8B-8E53-4060BB3E6F3C}" type="presParOf" srcId="{72D415D2-44D2-4AC9-8505-C128AFF9E912}" destId="{1B92C9D2-00D6-4A99-9B36-84023700A513}" srcOrd="0" destOrd="0" presId="urn:microsoft.com/office/officeart/2018/2/layout/IconVerticalSolidList"/>
    <dgm:cxn modelId="{CD827A3C-D707-43E9-B7D3-7DA78EAE9CFA}" type="presParOf" srcId="{72D415D2-44D2-4AC9-8505-C128AFF9E912}" destId="{A1222CA6-4441-4414-89EB-B9926861C34F}" srcOrd="1" destOrd="0" presId="urn:microsoft.com/office/officeart/2018/2/layout/IconVerticalSolidList"/>
    <dgm:cxn modelId="{F1F5939A-43B4-4929-B4A5-6FB45BAE9409}" type="presParOf" srcId="{72D415D2-44D2-4AC9-8505-C128AFF9E912}" destId="{A5050563-D275-4A98-9951-D6F75E81DBF7}" srcOrd="2" destOrd="0" presId="urn:microsoft.com/office/officeart/2018/2/layout/IconVerticalSolidList"/>
    <dgm:cxn modelId="{9AEF0CDA-028C-4431-890B-3C9C909AB1E8}" type="presParOf" srcId="{72D415D2-44D2-4AC9-8505-C128AFF9E912}" destId="{BB3D35BA-4BEF-42D7-96D8-EF482A832143}" srcOrd="3" destOrd="0" presId="urn:microsoft.com/office/officeart/2018/2/layout/IconVerticalSolidList"/>
    <dgm:cxn modelId="{7B7B191F-D515-4B10-B4BA-BB7CE3162D08}" type="presParOf" srcId="{D40A0249-41A7-44A6-A657-361E8C18FD42}" destId="{BF6AAA92-BE3C-412D-B64B-598CAB45E1F5}" srcOrd="3" destOrd="0" presId="urn:microsoft.com/office/officeart/2018/2/layout/IconVerticalSolidList"/>
    <dgm:cxn modelId="{6481315B-240B-44BC-85A8-05E5B4366A9F}" type="presParOf" srcId="{D40A0249-41A7-44A6-A657-361E8C18FD42}" destId="{99C308EA-FBD1-49F6-B8C1-7870B381509A}" srcOrd="4" destOrd="0" presId="urn:microsoft.com/office/officeart/2018/2/layout/IconVerticalSolidList"/>
    <dgm:cxn modelId="{0A9F4228-19CF-4F99-A3D3-D65847F0B973}" type="presParOf" srcId="{99C308EA-FBD1-49F6-B8C1-7870B381509A}" destId="{CA66B3A8-B28C-42CF-94CD-529DF1894EDE}" srcOrd="0" destOrd="0" presId="urn:microsoft.com/office/officeart/2018/2/layout/IconVerticalSolidList"/>
    <dgm:cxn modelId="{6DC528FB-D7DA-4E34-A497-34382A1A2A74}" type="presParOf" srcId="{99C308EA-FBD1-49F6-B8C1-7870B381509A}" destId="{F88EC4CA-6D04-41DA-B425-2272E0047A07}" srcOrd="1" destOrd="0" presId="urn:microsoft.com/office/officeart/2018/2/layout/IconVerticalSolidList"/>
    <dgm:cxn modelId="{68A671DB-02AC-433F-92DB-315C3F8D06D3}" type="presParOf" srcId="{99C308EA-FBD1-49F6-B8C1-7870B381509A}" destId="{4E683FCA-23FD-45CC-AD37-DE390BD02947}" srcOrd="2" destOrd="0" presId="urn:microsoft.com/office/officeart/2018/2/layout/IconVerticalSolidList"/>
    <dgm:cxn modelId="{AD8F887F-6CEC-49B1-91AD-445CAA5092B9}" type="presParOf" srcId="{99C308EA-FBD1-49F6-B8C1-7870B381509A}" destId="{9C861FAA-AD8A-495D-8779-5429CD5B2EED}" srcOrd="3" destOrd="0" presId="urn:microsoft.com/office/officeart/2018/2/layout/IconVerticalSolidList"/>
    <dgm:cxn modelId="{0D43AD07-2D48-484A-BFCC-841825F16E4A}" type="presParOf" srcId="{D40A0249-41A7-44A6-A657-361E8C18FD42}" destId="{66697F5F-5D56-4B7C-B657-D3F51C39E096}" srcOrd="5" destOrd="0" presId="urn:microsoft.com/office/officeart/2018/2/layout/IconVerticalSolidList"/>
    <dgm:cxn modelId="{4EF7625A-00F5-4FFE-82DC-39CC82D515E2}" type="presParOf" srcId="{D40A0249-41A7-44A6-A657-361E8C18FD42}" destId="{385A467D-E7A3-4826-B5DD-FE67215465DB}" srcOrd="6" destOrd="0" presId="urn:microsoft.com/office/officeart/2018/2/layout/IconVerticalSolidList"/>
    <dgm:cxn modelId="{762D9FA1-F265-431F-8EA7-2D9E60D874A8}" type="presParOf" srcId="{385A467D-E7A3-4826-B5DD-FE67215465DB}" destId="{2F854208-AEDB-4D1C-A97F-889E0B3D13F7}" srcOrd="0" destOrd="0" presId="urn:microsoft.com/office/officeart/2018/2/layout/IconVerticalSolidList"/>
    <dgm:cxn modelId="{C56F8B27-5B9A-4690-8A27-CCEC4DBE8F16}" type="presParOf" srcId="{385A467D-E7A3-4826-B5DD-FE67215465DB}" destId="{15329545-788E-4A90-B1EF-8A3C3D3F7712}" srcOrd="1" destOrd="0" presId="urn:microsoft.com/office/officeart/2018/2/layout/IconVerticalSolidList"/>
    <dgm:cxn modelId="{138BDA7F-8632-413B-B6B7-832E20636C22}" type="presParOf" srcId="{385A467D-E7A3-4826-B5DD-FE67215465DB}" destId="{6175CBEE-953D-44EC-B6E4-ACB5F4694D25}" srcOrd="2" destOrd="0" presId="urn:microsoft.com/office/officeart/2018/2/layout/IconVerticalSolidList"/>
    <dgm:cxn modelId="{2DEFBF42-2D12-4660-804F-59F2100F44C7}" type="presParOf" srcId="{385A467D-E7A3-4826-B5DD-FE67215465DB}" destId="{C0D6993A-8DB9-4AC2-8B9C-31DA1393B342}" srcOrd="3" destOrd="0" presId="urn:microsoft.com/office/officeart/2018/2/layout/IconVerticalSolidList"/>
    <dgm:cxn modelId="{FD7B8A76-BC70-454B-A17B-19B55F714D38}" type="presParOf" srcId="{D40A0249-41A7-44A6-A657-361E8C18FD42}" destId="{B1503AD7-78A8-4685-92B2-A7CE3874170D}" srcOrd="7" destOrd="0" presId="urn:microsoft.com/office/officeart/2018/2/layout/IconVerticalSolidList"/>
    <dgm:cxn modelId="{578F1CF5-8CFB-489E-A398-5CB6B3BFCEFF}" type="presParOf" srcId="{D40A0249-41A7-44A6-A657-361E8C18FD42}" destId="{F0145D1E-A496-403F-B402-0971F7DB6E26}" srcOrd="8" destOrd="0" presId="urn:microsoft.com/office/officeart/2018/2/layout/IconVerticalSolidList"/>
    <dgm:cxn modelId="{2243DDB4-6B97-480F-BA31-F31BA4DE4926}" type="presParOf" srcId="{F0145D1E-A496-403F-B402-0971F7DB6E26}" destId="{7F9616D1-87BE-4622-A57F-E2138A66464F}" srcOrd="0" destOrd="0" presId="urn:microsoft.com/office/officeart/2018/2/layout/IconVerticalSolidList"/>
    <dgm:cxn modelId="{7F0ABD52-3A02-47E7-B32A-6028BB772383}" type="presParOf" srcId="{F0145D1E-A496-403F-B402-0971F7DB6E26}" destId="{9B25040E-A90E-4159-8986-9657F4544567}" srcOrd="1" destOrd="0" presId="urn:microsoft.com/office/officeart/2018/2/layout/IconVerticalSolidList"/>
    <dgm:cxn modelId="{9A7A065F-C470-4785-BC5E-DA281C17B7E0}" type="presParOf" srcId="{F0145D1E-A496-403F-B402-0971F7DB6E26}" destId="{C7CA189A-EE53-4B4B-8217-F667135A5A2A}" srcOrd="2" destOrd="0" presId="urn:microsoft.com/office/officeart/2018/2/layout/IconVerticalSolidList"/>
    <dgm:cxn modelId="{9AEAD62C-0727-47B4-98E1-5CB959AB9E45}" type="presParOf" srcId="{F0145D1E-A496-403F-B402-0971F7DB6E26}" destId="{F8DCEC55-F4C6-4C90-B8A7-F31858B889B0}" srcOrd="3" destOrd="0" presId="urn:microsoft.com/office/officeart/2018/2/layout/IconVerticalSolidList"/>
    <dgm:cxn modelId="{C5FE2A16-FE02-4445-BD47-CD8149BA8459}" type="presParOf" srcId="{D40A0249-41A7-44A6-A657-361E8C18FD42}" destId="{7802560F-C655-4697-818F-BC5D7505908E}" srcOrd="9" destOrd="0" presId="urn:microsoft.com/office/officeart/2018/2/layout/IconVerticalSolidList"/>
    <dgm:cxn modelId="{B38D9770-30A1-4152-8D22-5E95C861FA21}" type="presParOf" srcId="{D40A0249-41A7-44A6-A657-361E8C18FD42}" destId="{101A2F2A-62E6-4B46-9E4D-8231D77F5DBF}" srcOrd="10" destOrd="0" presId="urn:microsoft.com/office/officeart/2018/2/layout/IconVerticalSolidList"/>
    <dgm:cxn modelId="{91D4C6D1-C554-49FF-A2D7-C55D3F25B903}" type="presParOf" srcId="{101A2F2A-62E6-4B46-9E4D-8231D77F5DBF}" destId="{10D433B0-9D6C-43D1-AD5B-8A02B976538E}" srcOrd="0" destOrd="0" presId="urn:microsoft.com/office/officeart/2018/2/layout/IconVerticalSolidList"/>
    <dgm:cxn modelId="{666E8722-269B-4002-87F6-F3E348C62DFE}" type="presParOf" srcId="{101A2F2A-62E6-4B46-9E4D-8231D77F5DBF}" destId="{C96241BC-F310-43C0-BD42-1C12C3CC2086}" srcOrd="1" destOrd="0" presId="urn:microsoft.com/office/officeart/2018/2/layout/IconVerticalSolidList"/>
    <dgm:cxn modelId="{F1AD6547-A00E-449B-A666-36216A38C2B9}" type="presParOf" srcId="{101A2F2A-62E6-4B46-9E4D-8231D77F5DBF}" destId="{20D2422B-4737-4D1C-9078-093ED0B8C341}" srcOrd="2" destOrd="0" presId="urn:microsoft.com/office/officeart/2018/2/layout/IconVerticalSolidList"/>
    <dgm:cxn modelId="{825F5640-45C2-4F5E-BECB-4F284234ADCA}" type="presParOf" srcId="{101A2F2A-62E6-4B46-9E4D-8231D77F5DBF}" destId="{431DED6B-9F52-4018-9377-7E67E409531F}" srcOrd="3" destOrd="0" presId="urn:microsoft.com/office/officeart/2018/2/layout/IconVerticalSolidList"/>
    <dgm:cxn modelId="{AF5B4447-9054-4AAE-8775-6D074CE4D42C}" type="presParOf" srcId="{D40A0249-41A7-44A6-A657-361E8C18FD42}" destId="{3D04E248-A31F-4F7F-B842-A10FBE10A2E2}" srcOrd="11" destOrd="0" presId="urn:microsoft.com/office/officeart/2018/2/layout/IconVerticalSolidList"/>
    <dgm:cxn modelId="{E400FEEB-A1BB-473C-AD0B-5C371A6C2AFF}" type="presParOf" srcId="{D40A0249-41A7-44A6-A657-361E8C18FD42}" destId="{ED7C6423-A674-43AC-9450-2253B059BF67}" srcOrd="12" destOrd="0" presId="urn:microsoft.com/office/officeart/2018/2/layout/IconVerticalSolidList"/>
    <dgm:cxn modelId="{591C187A-91BB-423F-A9E8-D88A43BD3729}" type="presParOf" srcId="{ED7C6423-A674-43AC-9450-2253B059BF67}" destId="{A07150FF-DA19-489F-AAF0-1A856DD1D117}" srcOrd="0" destOrd="0" presId="urn:microsoft.com/office/officeart/2018/2/layout/IconVerticalSolidList"/>
    <dgm:cxn modelId="{F45CB518-A378-4EAC-813C-49D95ECE6025}" type="presParOf" srcId="{ED7C6423-A674-43AC-9450-2253B059BF67}" destId="{9FAB6107-2386-43D9-BDEE-DAAAC2F7A13F}" srcOrd="1" destOrd="0" presId="urn:microsoft.com/office/officeart/2018/2/layout/IconVerticalSolidList"/>
    <dgm:cxn modelId="{D5777C18-3E4C-482E-B0D7-DEDEC8104B07}" type="presParOf" srcId="{ED7C6423-A674-43AC-9450-2253B059BF67}" destId="{066E04C9-33A3-4F90-8B44-82100CAEDAE4}" srcOrd="2" destOrd="0" presId="urn:microsoft.com/office/officeart/2018/2/layout/IconVerticalSolidList"/>
    <dgm:cxn modelId="{7514CBA7-813A-48C3-9346-54B0771D8169}" type="presParOf" srcId="{ED7C6423-A674-43AC-9450-2253B059BF67}" destId="{09354A40-2E77-4D26-AEC1-560053763582}" srcOrd="3" destOrd="0" presId="urn:microsoft.com/office/officeart/2018/2/layout/IconVerticalSolidList"/>
    <dgm:cxn modelId="{91422A37-5075-4D98-B69E-A271EC7FCE26}" type="presParOf" srcId="{D40A0249-41A7-44A6-A657-361E8C18FD42}" destId="{D48F93D1-60A2-492C-A4BC-FEE43FD2FF25}" srcOrd="13" destOrd="0" presId="urn:microsoft.com/office/officeart/2018/2/layout/IconVerticalSolidList"/>
    <dgm:cxn modelId="{C08304D3-9133-40EF-B313-FF0551D29139}" type="presParOf" srcId="{D40A0249-41A7-44A6-A657-361E8C18FD42}" destId="{9951012C-51FF-4398-86C2-51E9DE42CB8B}" srcOrd="14" destOrd="0" presId="urn:microsoft.com/office/officeart/2018/2/layout/IconVerticalSolidList"/>
    <dgm:cxn modelId="{8030D9A5-1707-431E-B7AC-09F56EA2312F}" type="presParOf" srcId="{9951012C-51FF-4398-86C2-51E9DE42CB8B}" destId="{5ED7509D-D044-4ED1-85BC-8A51A9AAD622}" srcOrd="0" destOrd="0" presId="urn:microsoft.com/office/officeart/2018/2/layout/IconVerticalSolidList"/>
    <dgm:cxn modelId="{AAB15F7E-0E4D-4751-A76C-F8426A3E423E}" type="presParOf" srcId="{9951012C-51FF-4398-86C2-51E9DE42CB8B}" destId="{7B90B862-708C-4894-A13E-9ACD58B40B11}" srcOrd="1" destOrd="0" presId="urn:microsoft.com/office/officeart/2018/2/layout/IconVerticalSolidList"/>
    <dgm:cxn modelId="{C4D66FF0-C678-42F1-B222-4AE57C40B05E}" type="presParOf" srcId="{9951012C-51FF-4398-86C2-51E9DE42CB8B}" destId="{395CEC57-31B6-4BB2-9090-63E37427C25B}" srcOrd="2" destOrd="0" presId="urn:microsoft.com/office/officeart/2018/2/layout/IconVerticalSolidList"/>
    <dgm:cxn modelId="{0DF65674-616C-481A-9929-E7E399D8632B}" type="presParOf" srcId="{9951012C-51FF-4398-86C2-51E9DE42CB8B}" destId="{5DEAE7CE-8BF8-4A83-A4A0-4D997ED4A0DC}" srcOrd="3" destOrd="0" presId="urn:microsoft.com/office/officeart/2018/2/layout/IconVerticalSolidList"/>
    <dgm:cxn modelId="{FEE6F3DB-82B1-4F11-9503-AB8C36D6ED47}" type="presParOf" srcId="{D40A0249-41A7-44A6-A657-361E8C18FD42}" destId="{BC8C456D-5209-4A03-A95D-E74E679B32C8}" srcOrd="15" destOrd="0" presId="urn:microsoft.com/office/officeart/2018/2/layout/IconVerticalSolidList"/>
    <dgm:cxn modelId="{D39F4757-D7D5-41F5-A4AA-6E9F6B096845}" type="presParOf" srcId="{D40A0249-41A7-44A6-A657-361E8C18FD42}" destId="{67591932-B847-4535-BB49-D1800B91E163}" srcOrd="16" destOrd="0" presId="urn:microsoft.com/office/officeart/2018/2/layout/IconVerticalSolidList"/>
    <dgm:cxn modelId="{84D7E51B-70F8-4868-B7C7-6BB2CC954BC1}" type="presParOf" srcId="{67591932-B847-4535-BB49-D1800B91E163}" destId="{5FC78174-36BA-4026-97FE-B5CCC6615A07}" srcOrd="0" destOrd="0" presId="urn:microsoft.com/office/officeart/2018/2/layout/IconVerticalSolidList"/>
    <dgm:cxn modelId="{665BC247-BA62-433D-9E7B-4CE4E987FD7C}" type="presParOf" srcId="{67591932-B847-4535-BB49-D1800B91E163}" destId="{568C81A5-8F9D-429B-B5A5-90B83E4B9954}" srcOrd="1" destOrd="0" presId="urn:microsoft.com/office/officeart/2018/2/layout/IconVerticalSolidList"/>
    <dgm:cxn modelId="{F0402953-D437-41F3-8435-3B57A929F563}" type="presParOf" srcId="{67591932-B847-4535-BB49-D1800B91E163}" destId="{6107A7DD-9CB2-4ECC-86C5-9E26F9DD52A9}" srcOrd="2" destOrd="0" presId="urn:microsoft.com/office/officeart/2018/2/layout/IconVerticalSolidList"/>
    <dgm:cxn modelId="{825BB653-E17A-4244-AA06-6A00A617CE0B}" type="presParOf" srcId="{67591932-B847-4535-BB49-D1800B91E163}" destId="{33136380-08A5-4E99-9379-E3B96C035E98}" srcOrd="3" destOrd="0" presId="urn:microsoft.com/office/officeart/2018/2/layout/IconVerticalSolidList"/>
    <dgm:cxn modelId="{A46B7363-CE55-4C98-9F78-7EEBE1116191}" type="presParOf" srcId="{D40A0249-41A7-44A6-A657-361E8C18FD42}" destId="{4E6E05E4-6184-4A38-9934-036D98CAC77B}" srcOrd="17" destOrd="0" presId="urn:microsoft.com/office/officeart/2018/2/layout/IconVerticalSolidList"/>
    <dgm:cxn modelId="{6C4EFB6E-1848-4666-AC91-C68CA66308D5}" type="presParOf" srcId="{D40A0249-41A7-44A6-A657-361E8C18FD42}" destId="{302EC910-4847-4933-B00A-E1BCDCD56644}" srcOrd="18" destOrd="0" presId="urn:microsoft.com/office/officeart/2018/2/layout/IconVerticalSolidList"/>
    <dgm:cxn modelId="{C4027CF6-61FF-499E-8275-B1A6DC00A11F}" type="presParOf" srcId="{302EC910-4847-4933-B00A-E1BCDCD56644}" destId="{4B7D0038-1B82-4055-8F56-51183FFC0434}" srcOrd="0" destOrd="0" presId="urn:microsoft.com/office/officeart/2018/2/layout/IconVerticalSolidList"/>
    <dgm:cxn modelId="{E897398E-3776-45D7-A5A2-EFF662A1F5CE}" type="presParOf" srcId="{302EC910-4847-4933-B00A-E1BCDCD56644}" destId="{2DE2EB25-131A-4233-BCB1-2B3806C0DFEC}" srcOrd="1" destOrd="0" presId="urn:microsoft.com/office/officeart/2018/2/layout/IconVerticalSolidList"/>
    <dgm:cxn modelId="{854112A6-530C-4BD2-9AE9-7D403D50413F}" type="presParOf" srcId="{302EC910-4847-4933-B00A-E1BCDCD56644}" destId="{30092551-B01B-4757-AAD4-57495F4BBE32}" srcOrd="2" destOrd="0" presId="urn:microsoft.com/office/officeart/2018/2/layout/IconVerticalSolidList"/>
    <dgm:cxn modelId="{B8FAAF03-8C35-4A24-A87A-D03C154F878B}" type="presParOf" srcId="{302EC910-4847-4933-B00A-E1BCDCD56644}" destId="{BD33A7F6-5DBA-4833-AB0C-1DF8A06409B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633A28-325E-4F3C-9D74-7B235343A885}" type="doc">
      <dgm:prSet loTypeId="urn:microsoft.com/office/officeart/2008/layout/CircleAccentTimeline" loCatId="process" qsTypeId="urn:microsoft.com/office/officeart/2005/8/quickstyle/simple3" qsCatId="simple" csTypeId="urn:microsoft.com/office/officeart/2005/8/colors/accent1_2" csCatId="accent1" phldr="1"/>
      <dgm:spPr/>
      <dgm:t>
        <a:bodyPr rtlCol="0"/>
        <a:lstStyle/>
        <a:p>
          <a:pPr rtl="0"/>
          <a:endParaRPr lang="en-ZA"/>
        </a:p>
      </dgm:t>
    </dgm:pt>
    <dgm:pt modelId="{BDB3E5F2-A63C-446D-94EF-53B51308F55B}">
      <dgm:prSet phldrT="[Text]" phldr="0" custT="1"/>
      <dgm:spPr/>
      <dgm:t>
        <a:bodyPr rtlCol="0"/>
        <a:lstStyle/>
        <a:p>
          <a:pPr rtl="0"/>
          <a:r>
            <a:rPr lang="ro-RO" sz="1800" b="1" noProof="0" dirty="0">
              <a:latin typeface="Calibri"/>
              <a:ea typeface="Calibri"/>
              <a:cs typeface="Calibri"/>
            </a:rPr>
            <a:t>New Look</a:t>
          </a:r>
        </a:p>
      </dgm:t>
    </dgm:pt>
    <dgm:pt modelId="{4DF81A4E-C143-4E1F-895C-805B7744E0C1}" type="parTrans" cxnId="{E841B976-DDCA-4F3C-A228-DC6A3A9DCEE8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2693710-A273-4DE3-B56B-501EBF8AAC16}" type="sibTrans" cxnId="{E841B976-DDCA-4F3C-A228-DC6A3A9DCEE8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0F27D1E-76E8-4AE9-AD01-BE57630B5110}">
      <dgm:prSet phldrT="[Text]" phldr="0" custT="1"/>
      <dgm:spPr/>
      <dgm:t>
        <a:bodyPr rtlCol="0"/>
        <a:lstStyle/>
        <a:p>
          <a:pPr rtl="0"/>
          <a:r>
            <a:rPr lang="ro-RO" sz="1800" b="1" noProof="0" dirty="0">
              <a:latin typeface="Calibri"/>
              <a:ea typeface="Calibri"/>
              <a:cs typeface="Calibri"/>
            </a:rPr>
            <a:t>Content:</a:t>
          </a:r>
        </a:p>
      </dgm:t>
    </dgm:pt>
    <dgm:pt modelId="{7F336D41-A370-44FD-84FB-392EDC2E9628}" type="parTrans" cxnId="{D3495640-4F3F-4DC5-BE06-466CB73D04C6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8C679DB-4162-43E7-A484-512B3F99942F}" type="sibTrans" cxnId="{D3495640-4F3F-4DC5-BE06-466CB73D04C6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5F95D6A-DC03-42B0-9E2A-8BB3CFE35643}">
      <dgm:prSet phldrT="[Text]" phldr="0" custT="1"/>
      <dgm:spPr/>
      <dgm:t>
        <a:bodyPr rtlCol="0"/>
        <a:lstStyle/>
        <a:p>
          <a:pPr rtl="0"/>
          <a:r>
            <a:rPr lang="ro-RO" sz="1400" noProof="0" dirty="0"/>
            <a:t>UK fashion retailer founded in 1969</a:t>
          </a:r>
          <a:endParaRPr lang="ro-RO" sz="1400" noProof="0" dirty="0">
            <a:latin typeface="Gill Sans MT"/>
            <a:ea typeface="Calibri"/>
            <a:cs typeface="Calibri"/>
          </a:endParaRPr>
        </a:p>
      </dgm:t>
    </dgm:pt>
    <dgm:pt modelId="{0E7A7D3B-1ED1-4188-B2CE-37328AF7B3CE}" type="parTrans" cxnId="{969D3802-D321-43DF-B9C7-B1F249CE5959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9D1ACF8-1A40-4192-A99B-C5F10A879850}" type="sibTrans" cxnId="{969D3802-D321-43DF-B9C7-B1F249CE5959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26EFAA8C-070B-4368-AD8E-0E28971C7F1A}">
      <dgm:prSet phldrT="[Text]" phldr="0" custT="1"/>
      <dgm:spPr/>
      <dgm:t>
        <a:bodyPr rtlCol="0"/>
        <a:lstStyle/>
        <a:p>
          <a:pPr rtl="0"/>
          <a:r>
            <a:rPr lang="ro-RO" sz="1400" noProof="0" dirty="0"/>
            <a:t>Strong high street and online presence</a:t>
          </a:r>
          <a:endParaRPr lang="ro-RO" sz="1400" noProof="0" dirty="0">
            <a:latin typeface="Gill Sans MT"/>
            <a:ea typeface="Calibri"/>
            <a:cs typeface="Calibri"/>
          </a:endParaRPr>
        </a:p>
      </dgm:t>
    </dgm:pt>
    <dgm:pt modelId="{A01B2D2D-7198-4763-8BE4-5AFAC35FACF3}" type="parTrans" cxnId="{2CD6D42C-39E1-4895-97BB-C277B6C3573D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CF84BED-6721-47AA-8789-78E6BC6F68EC}" type="sibTrans" cxnId="{2CD6D42C-39E1-4895-97BB-C277B6C3573D}">
      <dgm:prSet/>
      <dgm:spPr/>
      <dgm:t>
        <a:bodyPr rtlCol="0"/>
        <a:lstStyle/>
        <a:p>
          <a:pPr rtl="0"/>
          <a:endParaRPr lang="ro-RO" sz="1800" noProof="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B3FD3F2-3859-4850-86A3-A7A2C010C8CB}">
      <dgm:prSet phldrT="[Text]" phldr="0"/>
      <dgm:spPr/>
      <dgm:t>
        <a:bodyPr/>
        <a:lstStyle/>
        <a:p>
          <a:pPr rtl="0"/>
          <a:r>
            <a:rPr lang="ro-RO" sz="1400" noProof="0" dirty="0"/>
            <a:t>Digital transformation is central to strategy</a:t>
          </a:r>
          <a:endParaRPr lang="ro-RO" sz="1400" noProof="0" dirty="0">
            <a:latin typeface="Gill Sans MT"/>
            <a:ea typeface="Calibri"/>
            <a:cs typeface="Calibri"/>
          </a:endParaRPr>
        </a:p>
      </dgm:t>
    </dgm:pt>
    <dgm:pt modelId="{8A7F33BD-BBAD-4E24-8F84-8796EA4DC1DA}" type="parTrans" cxnId="{0C8A200D-C9E5-459C-863B-4D63A4CBD458}">
      <dgm:prSet/>
      <dgm:spPr/>
    </dgm:pt>
    <dgm:pt modelId="{6C445039-4B0A-4595-9D4A-3866E1D9087F}" type="sibTrans" cxnId="{0C8A200D-C9E5-459C-863B-4D63A4CBD458}">
      <dgm:prSet/>
      <dgm:spPr/>
    </dgm:pt>
    <dgm:pt modelId="{6D4877CD-4B34-40EC-B333-03E0234FD2E6}">
      <dgm:prSet phldrT="[Text]" phldr="0"/>
      <dgm:spPr/>
      <dgm:t>
        <a:bodyPr/>
        <a:lstStyle/>
        <a:p>
          <a:pPr rtl="0"/>
          <a:r>
            <a:rPr lang="ro-RO" sz="1400" noProof="0" dirty="0"/>
            <a:t>Investing in data, AI and e-commerce</a:t>
          </a:r>
          <a:endParaRPr lang="ro-RO" sz="1400" noProof="0" dirty="0">
            <a:latin typeface="Gill Sans MT"/>
            <a:ea typeface="Calibri"/>
            <a:cs typeface="Calibri"/>
          </a:endParaRPr>
        </a:p>
      </dgm:t>
    </dgm:pt>
    <dgm:pt modelId="{D283828F-1F97-430F-966E-6AAA7B87D34E}" type="parTrans" cxnId="{C733538F-4BB1-4140-8170-DDDCC543A4A6}">
      <dgm:prSet/>
      <dgm:spPr/>
    </dgm:pt>
    <dgm:pt modelId="{8FD784D3-2D49-428D-A18D-07E8DD8511E1}" type="sibTrans" cxnId="{C733538F-4BB1-4140-8170-DDDCC543A4A6}">
      <dgm:prSet/>
      <dgm:spPr/>
    </dgm:pt>
    <dgm:pt modelId="{902D2D84-4AA5-40B8-ACB9-A59D665A437C}">
      <dgm:prSet phldrT="[Text]" phldr="0"/>
      <dgm:spPr/>
      <dgm:t>
        <a:bodyPr/>
        <a:lstStyle/>
        <a:p>
          <a:pPr rtl="0"/>
          <a:r>
            <a:rPr lang="ro-RO" sz="1400" noProof="0" dirty="0"/>
            <a:t>Focus on omnichannel customer experience</a:t>
          </a:r>
          <a:endParaRPr lang="ro-RO" sz="1400" noProof="0" dirty="0">
            <a:latin typeface="Gill Sans MT"/>
            <a:ea typeface="Calibri"/>
            <a:cs typeface="Calibri"/>
          </a:endParaRPr>
        </a:p>
      </dgm:t>
    </dgm:pt>
    <dgm:pt modelId="{40070F99-0C79-4440-A95E-17DA9CD6B708}" type="parTrans" cxnId="{73618956-918C-4C3F-A7DB-C23FD934E8F1}">
      <dgm:prSet/>
      <dgm:spPr/>
    </dgm:pt>
    <dgm:pt modelId="{119F7AAE-20DC-4782-BF34-566912C101F0}" type="sibTrans" cxnId="{73618956-918C-4C3F-A7DB-C23FD934E8F1}">
      <dgm:prSet/>
      <dgm:spPr/>
    </dgm:pt>
    <dgm:pt modelId="{4194F495-0B49-4686-B89E-B97A23BB18B4}" type="pres">
      <dgm:prSet presAssocID="{EB633A28-325E-4F3C-9D74-7B235343A885}" presName="Name0" presStyleCnt="0">
        <dgm:presLayoutVars>
          <dgm:dir/>
        </dgm:presLayoutVars>
      </dgm:prSet>
      <dgm:spPr/>
    </dgm:pt>
    <dgm:pt modelId="{72BA280D-2F57-47BB-AE67-6C6F9DCEF2B7}" type="pres">
      <dgm:prSet presAssocID="{BDB3E5F2-A63C-446D-94EF-53B51308F55B}" presName="parComposite" presStyleCnt="0"/>
      <dgm:spPr/>
    </dgm:pt>
    <dgm:pt modelId="{A85A93E5-AB9A-439C-9142-AD5A4BFF47F6}" type="pres">
      <dgm:prSet presAssocID="{BDB3E5F2-A63C-446D-94EF-53B51308F55B}" presName="parBigCircle" presStyleLbl="node0" presStyleIdx="0" presStyleCnt="2"/>
      <dgm:spPr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/>
            </a:gs>
          </a:gsLst>
        </a:gradFill>
        <a:scene3d>
          <a:camera prst="orthographicFront"/>
          <a:lightRig rig="flat" dir="t"/>
        </a:scene3d>
        <a:sp3d prstMaterial="dkEdge"/>
      </dgm:spPr>
    </dgm:pt>
    <dgm:pt modelId="{54C7621A-D6FD-4F3F-A78E-16DC33A75367}" type="pres">
      <dgm:prSet presAssocID="{BDB3E5F2-A63C-446D-94EF-53B51308F55B}" presName="parTx" presStyleLbl="revTx" presStyleIdx="0" presStyleCnt="12" custLinFactNeighborY="-10479"/>
      <dgm:spPr/>
    </dgm:pt>
    <dgm:pt modelId="{881FE880-CBDD-4C9E-976D-9F4A6678AD39}" type="pres">
      <dgm:prSet presAssocID="{BDB3E5F2-A63C-446D-94EF-53B51308F55B}" presName="bSpace" presStyleCnt="0"/>
      <dgm:spPr/>
    </dgm:pt>
    <dgm:pt modelId="{7A6036F4-EEA5-4903-9DE5-D9694BAEBE8F}" type="pres">
      <dgm:prSet presAssocID="{BDB3E5F2-A63C-446D-94EF-53B51308F55B}" presName="parBackupNorm" presStyleCnt="0"/>
      <dgm:spPr/>
    </dgm:pt>
    <dgm:pt modelId="{5A15437C-29B6-45E4-ABC8-804D55EA2C12}" type="pres">
      <dgm:prSet presAssocID="{22693710-A273-4DE3-B56B-501EBF8AAC16}" presName="parSpace" presStyleCnt="0"/>
      <dgm:spPr/>
    </dgm:pt>
    <dgm:pt modelId="{BB2FC4C1-DE0C-4007-94FF-07B09E2F45FC}" type="pres">
      <dgm:prSet presAssocID="{90F27D1E-76E8-4AE9-AD01-BE57630B5110}" presName="parComposite" presStyleCnt="0"/>
      <dgm:spPr/>
    </dgm:pt>
    <dgm:pt modelId="{1D3B3624-0AA7-4260-AE86-8595E24ED09E}" type="pres">
      <dgm:prSet presAssocID="{90F27D1E-76E8-4AE9-AD01-BE57630B5110}" presName="parBigCircle" presStyleLbl="node0" presStyleIdx="1" presStyleCnt="2"/>
      <dgm:spPr>
        <a:gradFill rotWithShape="0">
          <a:gsLst>
            <a:gs pos="0">
              <a:schemeClr val="tx2"/>
            </a:gs>
            <a:gs pos="100000">
              <a:schemeClr val="tx2">
                <a:lumMod val="50000"/>
              </a:schemeClr>
            </a:gs>
          </a:gsLst>
        </a:gradFill>
      </dgm:spPr>
    </dgm:pt>
    <dgm:pt modelId="{E648DC65-DF54-488E-83A7-B6467C479D02}" type="pres">
      <dgm:prSet presAssocID="{90F27D1E-76E8-4AE9-AD01-BE57630B5110}" presName="parTx" presStyleLbl="revTx" presStyleIdx="1" presStyleCnt="12" custLinFactNeighborY="-10479"/>
      <dgm:spPr/>
    </dgm:pt>
    <dgm:pt modelId="{397B2BC9-2DC7-4323-A973-8EBE6C5525E1}" type="pres">
      <dgm:prSet presAssocID="{90F27D1E-76E8-4AE9-AD01-BE57630B5110}" presName="bSpace" presStyleCnt="0"/>
      <dgm:spPr/>
    </dgm:pt>
    <dgm:pt modelId="{EE0415B3-96F2-4DB9-B6AD-89D235C03A43}" type="pres">
      <dgm:prSet presAssocID="{90F27D1E-76E8-4AE9-AD01-BE57630B5110}" presName="parBackupNorm" presStyleCnt="0"/>
      <dgm:spPr/>
    </dgm:pt>
    <dgm:pt modelId="{8A2CF88D-EAB5-4031-81BE-BD70FF155C41}" type="pres">
      <dgm:prSet presAssocID="{08C679DB-4162-43E7-A484-512B3F99942F}" presName="parSpace" presStyleCnt="0"/>
      <dgm:spPr/>
    </dgm:pt>
    <dgm:pt modelId="{0164AEFD-1143-4899-AE17-946914F9D91B}" type="pres">
      <dgm:prSet presAssocID="{25F95D6A-DC03-42B0-9E2A-8BB3CFE35643}" presName="desBackupLeftNorm" presStyleCnt="0"/>
      <dgm:spPr/>
    </dgm:pt>
    <dgm:pt modelId="{74D01DDB-BEC1-43BC-AC8F-8E2EB8FCA24C}" type="pres">
      <dgm:prSet presAssocID="{25F95D6A-DC03-42B0-9E2A-8BB3CFE35643}" presName="desComposite" presStyleCnt="0"/>
      <dgm:spPr/>
    </dgm:pt>
    <dgm:pt modelId="{2E456752-9A8D-4597-8B9D-1337E2E3BB15}" type="pres">
      <dgm:prSet presAssocID="{25F95D6A-DC03-42B0-9E2A-8BB3CFE35643}" presName="desCircle" presStyleLbl="node1" presStyleIdx="0" presStyleCnt="5" custScaleX="57973" custScaleY="57973" custLinFactNeighborY="32092"/>
      <dgm:spPr>
        <a:xfrm>
          <a:off x="4907359" y="2948399"/>
          <a:ext cx="620974" cy="620974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gm:spPr>
    </dgm:pt>
    <dgm:pt modelId="{DB3BF36B-C726-491E-B973-D7822FF7B562}" type="pres">
      <dgm:prSet presAssocID="{25F95D6A-DC03-42B0-9E2A-8BB3CFE35643}" presName="chTx" presStyleLbl="revTx" presStyleIdx="2" presStyleCnt="12" custScaleX="135919" custScaleY="127843" custLinFactNeighborX="488" custLinFactNeighborY="29683"/>
      <dgm:spPr/>
    </dgm:pt>
    <dgm:pt modelId="{36887002-B3D0-42CD-A990-923EC387A697}" type="pres">
      <dgm:prSet presAssocID="{25F95D6A-DC03-42B0-9E2A-8BB3CFE35643}" presName="desTx" presStyleLbl="revTx" presStyleIdx="3" presStyleCnt="12">
        <dgm:presLayoutVars>
          <dgm:bulletEnabled val="1"/>
        </dgm:presLayoutVars>
      </dgm:prSet>
      <dgm:spPr/>
    </dgm:pt>
    <dgm:pt modelId="{B961B91F-2EBD-4DE8-BE5E-77E7BB85C06A}" type="pres">
      <dgm:prSet presAssocID="{25F95D6A-DC03-42B0-9E2A-8BB3CFE35643}" presName="desBackupRightNorm" presStyleCnt="0"/>
      <dgm:spPr/>
    </dgm:pt>
    <dgm:pt modelId="{AD21AC62-D464-4768-A2F6-D755B97237D7}" type="pres">
      <dgm:prSet presAssocID="{A9D1ACF8-1A40-4192-A99B-C5F10A879850}" presName="desSpace" presStyleCnt="0"/>
      <dgm:spPr/>
    </dgm:pt>
    <dgm:pt modelId="{34AF417E-99ED-402F-A980-B6140588A2C9}" type="pres">
      <dgm:prSet presAssocID="{26EFAA8C-070B-4368-AD8E-0E28971C7F1A}" presName="desBackupLeftNorm" presStyleCnt="0"/>
      <dgm:spPr/>
    </dgm:pt>
    <dgm:pt modelId="{4C1CC8BA-FA5F-47D2-A1F0-699E90D9D818}" type="pres">
      <dgm:prSet presAssocID="{26EFAA8C-070B-4368-AD8E-0E28971C7F1A}" presName="desComposite" presStyleCnt="0"/>
      <dgm:spPr/>
    </dgm:pt>
    <dgm:pt modelId="{EE45DA57-5C87-4318-9528-38910594B01E}" type="pres">
      <dgm:prSet presAssocID="{26EFAA8C-070B-4368-AD8E-0E28971C7F1A}" presName="desCircle" presStyleLbl="node1" presStyleIdx="1" presStyleCnt="5" custScaleX="57973" custScaleY="57973"/>
      <dgm:spPr>
        <a:xfrm>
          <a:off x="5618350" y="2947927"/>
          <a:ext cx="620974" cy="620974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gm:spPr>
    </dgm:pt>
    <dgm:pt modelId="{7B868461-920B-4257-AAE0-91738CB6D378}" type="pres">
      <dgm:prSet presAssocID="{26EFAA8C-070B-4368-AD8E-0E28971C7F1A}" presName="chTx" presStyleLbl="revTx" presStyleIdx="4" presStyleCnt="12" custLinFactNeighborY="5306"/>
      <dgm:spPr/>
    </dgm:pt>
    <dgm:pt modelId="{69707822-003F-4B4C-A950-F87BC193EFF9}" type="pres">
      <dgm:prSet presAssocID="{26EFAA8C-070B-4368-AD8E-0E28971C7F1A}" presName="desTx" presStyleLbl="revTx" presStyleIdx="5" presStyleCnt="12">
        <dgm:presLayoutVars>
          <dgm:bulletEnabled val="1"/>
        </dgm:presLayoutVars>
      </dgm:prSet>
      <dgm:spPr/>
    </dgm:pt>
    <dgm:pt modelId="{CFA614EE-2451-4C59-8599-4CC74D9964C8}" type="pres">
      <dgm:prSet presAssocID="{26EFAA8C-070B-4368-AD8E-0E28971C7F1A}" presName="desBackupRightNorm" presStyleCnt="0"/>
      <dgm:spPr/>
    </dgm:pt>
    <dgm:pt modelId="{7B16BD20-3BD9-4E46-BFE7-10183CF678F6}" type="pres">
      <dgm:prSet presAssocID="{ECF84BED-6721-47AA-8789-78E6BC6F68EC}" presName="desSpace" presStyleCnt="0"/>
      <dgm:spPr/>
    </dgm:pt>
    <dgm:pt modelId="{27FA11AA-7DAC-4EAB-A90F-59E1DB86E409}" type="pres">
      <dgm:prSet presAssocID="{3B3FD3F2-3859-4850-86A3-A7A2C010C8CB}" presName="desBackupLeftNorm" presStyleCnt="0"/>
      <dgm:spPr/>
    </dgm:pt>
    <dgm:pt modelId="{0DBABB37-F752-4876-BD9B-14A5980AD903}" type="pres">
      <dgm:prSet presAssocID="{3B3FD3F2-3859-4850-86A3-A7A2C010C8CB}" presName="desComposite" presStyleCnt="0"/>
      <dgm:spPr/>
    </dgm:pt>
    <dgm:pt modelId="{96455C7E-035F-44E0-B42E-B7C411CAECB9}" type="pres">
      <dgm:prSet presAssocID="{3B3FD3F2-3859-4850-86A3-A7A2C010C8CB}" presName="desCircle" presStyleLbl="node1" presStyleIdx="2" presStyleCnt="5"/>
      <dgm:spPr/>
    </dgm:pt>
    <dgm:pt modelId="{2592D9AB-B772-4E16-87DF-EECD68F9730E}" type="pres">
      <dgm:prSet presAssocID="{3B3FD3F2-3859-4850-86A3-A7A2C010C8CB}" presName="chTx" presStyleLbl="revTx" presStyleIdx="6" presStyleCnt="12"/>
      <dgm:spPr/>
    </dgm:pt>
    <dgm:pt modelId="{95CBFA91-09D9-4AD1-84BB-33410F0319F7}" type="pres">
      <dgm:prSet presAssocID="{3B3FD3F2-3859-4850-86A3-A7A2C010C8CB}" presName="desTx" presStyleLbl="revTx" presStyleIdx="7" presStyleCnt="12">
        <dgm:presLayoutVars>
          <dgm:bulletEnabled val="1"/>
        </dgm:presLayoutVars>
      </dgm:prSet>
      <dgm:spPr/>
    </dgm:pt>
    <dgm:pt modelId="{5C7B78AD-F3DC-4B75-A810-EDE5E929627A}" type="pres">
      <dgm:prSet presAssocID="{3B3FD3F2-3859-4850-86A3-A7A2C010C8CB}" presName="desBackupRightNorm" presStyleCnt="0"/>
      <dgm:spPr/>
    </dgm:pt>
    <dgm:pt modelId="{55A0B45B-A362-4961-BEBC-CFBF812F43F0}" type="pres">
      <dgm:prSet presAssocID="{6C445039-4B0A-4595-9D4A-3866E1D9087F}" presName="desSpace" presStyleCnt="0"/>
      <dgm:spPr/>
    </dgm:pt>
    <dgm:pt modelId="{D2C1D47F-407B-4B80-9C04-0BC3A8A15F4D}" type="pres">
      <dgm:prSet presAssocID="{6D4877CD-4B34-40EC-B333-03E0234FD2E6}" presName="desBackupLeftNorm" presStyleCnt="0"/>
      <dgm:spPr/>
    </dgm:pt>
    <dgm:pt modelId="{D125EBE3-F53E-4958-91EC-AE7579BD0D17}" type="pres">
      <dgm:prSet presAssocID="{6D4877CD-4B34-40EC-B333-03E0234FD2E6}" presName="desComposite" presStyleCnt="0"/>
      <dgm:spPr/>
    </dgm:pt>
    <dgm:pt modelId="{6E6C8F7F-89FA-4C97-82CC-D5927D223933}" type="pres">
      <dgm:prSet presAssocID="{6D4877CD-4B34-40EC-B333-03E0234FD2E6}" presName="desCircle" presStyleLbl="node1" presStyleIdx="3" presStyleCnt="5"/>
      <dgm:spPr/>
    </dgm:pt>
    <dgm:pt modelId="{14238E3F-7955-43C6-B577-2C02D1726869}" type="pres">
      <dgm:prSet presAssocID="{6D4877CD-4B34-40EC-B333-03E0234FD2E6}" presName="chTx" presStyleLbl="revTx" presStyleIdx="8" presStyleCnt="12"/>
      <dgm:spPr/>
    </dgm:pt>
    <dgm:pt modelId="{88B3B5AB-CC47-4D05-877A-59A590D6F9E6}" type="pres">
      <dgm:prSet presAssocID="{6D4877CD-4B34-40EC-B333-03E0234FD2E6}" presName="desTx" presStyleLbl="revTx" presStyleIdx="9" presStyleCnt="12">
        <dgm:presLayoutVars>
          <dgm:bulletEnabled val="1"/>
        </dgm:presLayoutVars>
      </dgm:prSet>
      <dgm:spPr/>
    </dgm:pt>
    <dgm:pt modelId="{D1908631-16E5-4393-BE3D-A5A71EF09E03}" type="pres">
      <dgm:prSet presAssocID="{6D4877CD-4B34-40EC-B333-03E0234FD2E6}" presName="desBackupRightNorm" presStyleCnt="0"/>
      <dgm:spPr/>
    </dgm:pt>
    <dgm:pt modelId="{AA50BB0B-7E38-420F-B2B5-480CB7B04D35}" type="pres">
      <dgm:prSet presAssocID="{8FD784D3-2D49-428D-A18D-07E8DD8511E1}" presName="desSpace" presStyleCnt="0"/>
      <dgm:spPr/>
    </dgm:pt>
    <dgm:pt modelId="{884A59A1-5D95-4D56-9DD7-5360D011BC45}" type="pres">
      <dgm:prSet presAssocID="{902D2D84-4AA5-40B8-ACB9-A59D665A437C}" presName="desBackupLeftNorm" presStyleCnt="0"/>
      <dgm:spPr/>
    </dgm:pt>
    <dgm:pt modelId="{D0F6B076-9AD9-452E-85ED-88BCC87AAFB6}" type="pres">
      <dgm:prSet presAssocID="{902D2D84-4AA5-40B8-ACB9-A59D665A437C}" presName="desComposite" presStyleCnt="0"/>
      <dgm:spPr/>
    </dgm:pt>
    <dgm:pt modelId="{6667839C-1528-41BF-B0AC-CA394E7014AA}" type="pres">
      <dgm:prSet presAssocID="{902D2D84-4AA5-40B8-ACB9-A59D665A437C}" presName="desCircle" presStyleLbl="node1" presStyleIdx="4" presStyleCnt="5"/>
      <dgm:spPr/>
    </dgm:pt>
    <dgm:pt modelId="{9B1CB5A7-E521-4C2B-B240-E875398C7E17}" type="pres">
      <dgm:prSet presAssocID="{902D2D84-4AA5-40B8-ACB9-A59D665A437C}" presName="chTx" presStyleLbl="revTx" presStyleIdx="10" presStyleCnt="12"/>
      <dgm:spPr/>
    </dgm:pt>
    <dgm:pt modelId="{0D6253F1-55D3-4324-9380-166336A7F56D}" type="pres">
      <dgm:prSet presAssocID="{902D2D84-4AA5-40B8-ACB9-A59D665A437C}" presName="desTx" presStyleLbl="revTx" presStyleIdx="11" presStyleCnt="12">
        <dgm:presLayoutVars>
          <dgm:bulletEnabled val="1"/>
        </dgm:presLayoutVars>
      </dgm:prSet>
      <dgm:spPr/>
    </dgm:pt>
    <dgm:pt modelId="{F4A95D93-2531-4EBC-8A0D-E84DD0DA80F6}" type="pres">
      <dgm:prSet presAssocID="{902D2D84-4AA5-40B8-ACB9-A59D665A437C}" presName="desBackupRightNorm" presStyleCnt="0"/>
      <dgm:spPr/>
    </dgm:pt>
    <dgm:pt modelId="{CD09AE6C-B209-4C6F-9318-3DB350183338}" type="pres">
      <dgm:prSet presAssocID="{119F7AAE-20DC-4782-BF34-566912C101F0}" presName="desSpace" presStyleCnt="0"/>
      <dgm:spPr/>
    </dgm:pt>
  </dgm:ptLst>
  <dgm:cxnLst>
    <dgm:cxn modelId="{969D3802-D321-43DF-B9C7-B1F249CE5959}" srcId="{90F27D1E-76E8-4AE9-AD01-BE57630B5110}" destId="{25F95D6A-DC03-42B0-9E2A-8BB3CFE35643}" srcOrd="0" destOrd="0" parTransId="{0E7A7D3B-1ED1-4188-B2CE-37328AF7B3CE}" sibTransId="{A9D1ACF8-1A40-4192-A99B-C5F10A879850}"/>
    <dgm:cxn modelId="{A049B602-7372-425D-9F0B-314CB4AA3BA2}" type="presOf" srcId="{26EFAA8C-070B-4368-AD8E-0E28971C7F1A}" destId="{7B868461-920B-4257-AAE0-91738CB6D378}" srcOrd="0" destOrd="0" presId="urn:microsoft.com/office/officeart/2008/layout/CircleAccentTimeline"/>
    <dgm:cxn modelId="{0C8A200D-C9E5-459C-863B-4D63A4CBD458}" srcId="{90F27D1E-76E8-4AE9-AD01-BE57630B5110}" destId="{3B3FD3F2-3859-4850-86A3-A7A2C010C8CB}" srcOrd="2" destOrd="0" parTransId="{8A7F33BD-BBAD-4E24-8F84-8796EA4DC1DA}" sibTransId="{6C445039-4B0A-4595-9D4A-3866E1D9087F}"/>
    <dgm:cxn modelId="{2C631F17-96E0-48D4-8599-51BDC1309E89}" type="presOf" srcId="{90F27D1E-76E8-4AE9-AD01-BE57630B5110}" destId="{E648DC65-DF54-488E-83A7-B6467C479D02}" srcOrd="0" destOrd="0" presId="urn:microsoft.com/office/officeart/2008/layout/CircleAccentTimeline"/>
    <dgm:cxn modelId="{2CD6D42C-39E1-4895-97BB-C277B6C3573D}" srcId="{90F27D1E-76E8-4AE9-AD01-BE57630B5110}" destId="{26EFAA8C-070B-4368-AD8E-0E28971C7F1A}" srcOrd="1" destOrd="0" parTransId="{A01B2D2D-7198-4763-8BE4-5AFAC35FACF3}" sibTransId="{ECF84BED-6721-47AA-8789-78E6BC6F68EC}"/>
    <dgm:cxn modelId="{D3495640-4F3F-4DC5-BE06-466CB73D04C6}" srcId="{EB633A28-325E-4F3C-9D74-7B235343A885}" destId="{90F27D1E-76E8-4AE9-AD01-BE57630B5110}" srcOrd="1" destOrd="0" parTransId="{7F336D41-A370-44FD-84FB-392EDC2E9628}" sibTransId="{08C679DB-4162-43E7-A484-512B3F99942F}"/>
    <dgm:cxn modelId="{48EF8F4B-7BF4-43BB-99B1-397E30784D80}" type="presOf" srcId="{BDB3E5F2-A63C-446D-94EF-53B51308F55B}" destId="{54C7621A-D6FD-4F3F-A78E-16DC33A75367}" srcOrd="0" destOrd="0" presId="urn:microsoft.com/office/officeart/2008/layout/CircleAccentTimeline"/>
    <dgm:cxn modelId="{73618956-918C-4C3F-A7DB-C23FD934E8F1}" srcId="{90F27D1E-76E8-4AE9-AD01-BE57630B5110}" destId="{902D2D84-4AA5-40B8-ACB9-A59D665A437C}" srcOrd="4" destOrd="0" parTransId="{40070F99-0C79-4440-A95E-17DA9CD6B708}" sibTransId="{119F7AAE-20DC-4782-BF34-566912C101F0}"/>
    <dgm:cxn modelId="{E841B976-DDCA-4F3C-A228-DC6A3A9DCEE8}" srcId="{EB633A28-325E-4F3C-9D74-7B235343A885}" destId="{BDB3E5F2-A63C-446D-94EF-53B51308F55B}" srcOrd="0" destOrd="0" parTransId="{4DF81A4E-C143-4E1F-895C-805B7744E0C1}" sibTransId="{22693710-A273-4DE3-B56B-501EBF8AAC16}"/>
    <dgm:cxn modelId="{A3624377-23D1-4A4D-B4C2-DAF2CC3DDA7F}" type="presOf" srcId="{6D4877CD-4B34-40EC-B333-03E0234FD2E6}" destId="{14238E3F-7955-43C6-B577-2C02D1726869}" srcOrd="0" destOrd="0" presId="urn:microsoft.com/office/officeart/2008/layout/CircleAccentTimeline"/>
    <dgm:cxn modelId="{63A57879-F5EB-460B-9BEB-3833FB163CDF}" type="presOf" srcId="{EB633A28-325E-4F3C-9D74-7B235343A885}" destId="{4194F495-0B49-4686-B89E-B97A23BB18B4}" srcOrd="0" destOrd="0" presId="urn:microsoft.com/office/officeart/2008/layout/CircleAccentTimeline"/>
    <dgm:cxn modelId="{C733538F-4BB1-4140-8170-DDDCC543A4A6}" srcId="{90F27D1E-76E8-4AE9-AD01-BE57630B5110}" destId="{6D4877CD-4B34-40EC-B333-03E0234FD2E6}" srcOrd="3" destOrd="0" parTransId="{D283828F-1F97-430F-966E-6AAA7B87D34E}" sibTransId="{8FD784D3-2D49-428D-A18D-07E8DD8511E1}"/>
    <dgm:cxn modelId="{0876DDAE-4D84-4377-84C9-1F80B98D7E95}" type="presOf" srcId="{3B3FD3F2-3859-4850-86A3-A7A2C010C8CB}" destId="{2592D9AB-B772-4E16-87DF-EECD68F9730E}" srcOrd="0" destOrd="0" presId="urn:microsoft.com/office/officeart/2008/layout/CircleAccentTimeline"/>
    <dgm:cxn modelId="{77D942CA-28F4-4ED0-8676-5B2BCF7E2882}" type="presOf" srcId="{902D2D84-4AA5-40B8-ACB9-A59D665A437C}" destId="{9B1CB5A7-E521-4C2B-B240-E875398C7E17}" srcOrd="0" destOrd="0" presId="urn:microsoft.com/office/officeart/2008/layout/CircleAccentTimeline"/>
    <dgm:cxn modelId="{3D73D2FB-9711-4897-9266-57F42EA5F1A1}" type="presOf" srcId="{25F95D6A-DC03-42B0-9E2A-8BB3CFE35643}" destId="{DB3BF36B-C726-491E-B973-D7822FF7B562}" srcOrd="0" destOrd="0" presId="urn:microsoft.com/office/officeart/2008/layout/CircleAccentTimeline"/>
    <dgm:cxn modelId="{3AD24E01-8B72-410B-B9A0-E6B9B39BAEDC}" type="presParOf" srcId="{4194F495-0B49-4686-B89E-B97A23BB18B4}" destId="{72BA280D-2F57-47BB-AE67-6C6F9DCEF2B7}" srcOrd="0" destOrd="0" presId="urn:microsoft.com/office/officeart/2008/layout/CircleAccentTimeline"/>
    <dgm:cxn modelId="{1FAB5CFD-022D-4F64-AA5A-F54953435166}" type="presParOf" srcId="{72BA280D-2F57-47BB-AE67-6C6F9DCEF2B7}" destId="{A85A93E5-AB9A-439C-9142-AD5A4BFF47F6}" srcOrd="0" destOrd="0" presId="urn:microsoft.com/office/officeart/2008/layout/CircleAccentTimeline"/>
    <dgm:cxn modelId="{7CCB16B3-761B-402C-A1AF-F7EBAD862AA2}" type="presParOf" srcId="{72BA280D-2F57-47BB-AE67-6C6F9DCEF2B7}" destId="{54C7621A-D6FD-4F3F-A78E-16DC33A75367}" srcOrd="1" destOrd="0" presId="urn:microsoft.com/office/officeart/2008/layout/CircleAccentTimeline"/>
    <dgm:cxn modelId="{69BE9C14-E65F-4A5C-A389-B17E8F86FBB4}" type="presParOf" srcId="{72BA280D-2F57-47BB-AE67-6C6F9DCEF2B7}" destId="{881FE880-CBDD-4C9E-976D-9F4A6678AD39}" srcOrd="2" destOrd="0" presId="urn:microsoft.com/office/officeart/2008/layout/CircleAccentTimeline"/>
    <dgm:cxn modelId="{A0DEA220-06EC-4AB9-A69F-BBE8B289DDD7}" type="presParOf" srcId="{4194F495-0B49-4686-B89E-B97A23BB18B4}" destId="{7A6036F4-EEA5-4903-9DE5-D9694BAEBE8F}" srcOrd="1" destOrd="0" presId="urn:microsoft.com/office/officeart/2008/layout/CircleAccentTimeline"/>
    <dgm:cxn modelId="{5873474D-DCED-481C-9762-262F9B0240BC}" type="presParOf" srcId="{4194F495-0B49-4686-B89E-B97A23BB18B4}" destId="{5A15437C-29B6-45E4-ABC8-804D55EA2C12}" srcOrd="2" destOrd="0" presId="urn:microsoft.com/office/officeart/2008/layout/CircleAccentTimeline"/>
    <dgm:cxn modelId="{852CDB9D-064C-45FC-BB59-9AFF62A9DEF1}" type="presParOf" srcId="{4194F495-0B49-4686-B89E-B97A23BB18B4}" destId="{BB2FC4C1-DE0C-4007-94FF-07B09E2F45FC}" srcOrd="3" destOrd="0" presId="urn:microsoft.com/office/officeart/2008/layout/CircleAccentTimeline"/>
    <dgm:cxn modelId="{C43ABC4F-D655-477C-9DEA-C8E502410D54}" type="presParOf" srcId="{BB2FC4C1-DE0C-4007-94FF-07B09E2F45FC}" destId="{1D3B3624-0AA7-4260-AE86-8595E24ED09E}" srcOrd="0" destOrd="0" presId="urn:microsoft.com/office/officeart/2008/layout/CircleAccentTimeline"/>
    <dgm:cxn modelId="{C95ADC97-D7E1-4AB6-A563-E40D5F82A0E7}" type="presParOf" srcId="{BB2FC4C1-DE0C-4007-94FF-07B09E2F45FC}" destId="{E648DC65-DF54-488E-83A7-B6467C479D02}" srcOrd="1" destOrd="0" presId="urn:microsoft.com/office/officeart/2008/layout/CircleAccentTimeline"/>
    <dgm:cxn modelId="{7AD64B73-DEE5-4339-9D45-A31AF6F28D55}" type="presParOf" srcId="{BB2FC4C1-DE0C-4007-94FF-07B09E2F45FC}" destId="{397B2BC9-2DC7-4323-A973-8EBE6C5525E1}" srcOrd="2" destOrd="0" presId="urn:microsoft.com/office/officeart/2008/layout/CircleAccentTimeline"/>
    <dgm:cxn modelId="{C5B65EE9-6072-4A6D-A0F2-F66BC83A72A7}" type="presParOf" srcId="{4194F495-0B49-4686-B89E-B97A23BB18B4}" destId="{EE0415B3-96F2-4DB9-B6AD-89D235C03A43}" srcOrd="4" destOrd="0" presId="urn:microsoft.com/office/officeart/2008/layout/CircleAccentTimeline"/>
    <dgm:cxn modelId="{66802746-CF89-41FD-8C83-3E352B322AAE}" type="presParOf" srcId="{4194F495-0B49-4686-B89E-B97A23BB18B4}" destId="{8A2CF88D-EAB5-4031-81BE-BD70FF155C41}" srcOrd="5" destOrd="0" presId="urn:microsoft.com/office/officeart/2008/layout/CircleAccentTimeline"/>
    <dgm:cxn modelId="{DB4BECA9-D1DA-4C48-A584-8D3806A121EC}" type="presParOf" srcId="{4194F495-0B49-4686-B89E-B97A23BB18B4}" destId="{0164AEFD-1143-4899-AE17-946914F9D91B}" srcOrd="6" destOrd="0" presId="urn:microsoft.com/office/officeart/2008/layout/CircleAccentTimeline"/>
    <dgm:cxn modelId="{34D760C1-6109-4F14-8DD5-2DE47DE76E81}" type="presParOf" srcId="{4194F495-0B49-4686-B89E-B97A23BB18B4}" destId="{74D01DDB-BEC1-43BC-AC8F-8E2EB8FCA24C}" srcOrd="7" destOrd="0" presId="urn:microsoft.com/office/officeart/2008/layout/CircleAccentTimeline"/>
    <dgm:cxn modelId="{7BBCA44C-0B42-4AFE-A9A1-F923FC74D153}" type="presParOf" srcId="{74D01DDB-BEC1-43BC-AC8F-8E2EB8FCA24C}" destId="{2E456752-9A8D-4597-8B9D-1337E2E3BB15}" srcOrd="0" destOrd="0" presId="urn:microsoft.com/office/officeart/2008/layout/CircleAccentTimeline"/>
    <dgm:cxn modelId="{AABEF0F3-EFB7-41C6-A619-FD464617197E}" type="presParOf" srcId="{74D01DDB-BEC1-43BC-AC8F-8E2EB8FCA24C}" destId="{DB3BF36B-C726-491E-B973-D7822FF7B562}" srcOrd="1" destOrd="0" presId="urn:microsoft.com/office/officeart/2008/layout/CircleAccentTimeline"/>
    <dgm:cxn modelId="{07857954-376E-4E3D-BD92-B95380280C51}" type="presParOf" srcId="{74D01DDB-BEC1-43BC-AC8F-8E2EB8FCA24C}" destId="{36887002-B3D0-42CD-A990-923EC387A697}" srcOrd="2" destOrd="0" presId="urn:microsoft.com/office/officeart/2008/layout/CircleAccentTimeline"/>
    <dgm:cxn modelId="{7A4DB12A-8887-4F33-9CB7-1CFC05F23F3D}" type="presParOf" srcId="{4194F495-0B49-4686-B89E-B97A23BB18B4}" destId="{B961B91F-2EBD-4DE8-BE5E-77E7BB85C06A}" srcOrd="8" destOrd="0" presId="urn:microsoft.com/office/officeart/2008/layout/CircleAccentTimeline"/>
    <dgm:cxn modelId="{A7016EF5-AA8B-43AE-B6AC-8F9E1F10BC1D}" type="presParOf" srcId="{4194F495-0B49-4686-B89E-B97A23BB18B4}" destId="{AD21AC62-D464-4768-A2F6-D755B97237D7}" srcOrd="9" destOrd="0" presId="urn:microsoft.com/office/officeart/2008/layout/CircleAccentTimeline"/>
    <dgm:cxn modelId="{07A847ED-7426-403B-B012-24D6A3BA72C7}" type="presParOf" srcId="{4194F495-0B49-4686-B89E-B97A23BB18B4}" destId="{34AF417E-99ED-402F-A980-B6140588A2C9}" srcOrd="10" destOrd="0" presId="urn:microsoft.com/office/officeart/2008/layout/CircleAccentTimeline"/>
    <dgm:cxn modelId="{582A6361-3994-43DB-A39E-7D07EE381CE4}" type="presParOf" srcId="{4194F495-0B49-4686-B89E-B97A23BB18B4}" destId="{4C1CC8BA-FA5F-47D2-A1F0-699E90D9D818}" srcOrd="11" destOrd="0" presId="urn:microsoft.com/office/officeart/2008/layout/CircleAccentTimeline"/>
    <dgm:cxn modelId="{58C51D7A-8A51-430F-856F-FEBF1A3CCF62}" type="presParOf" srcId="{4C1CC8BA-FA5F-47D2-A1F0-699E90D9D818}" destId="{EE45DA57-5C87-4318-9528-38910594B01E}" srcOrd="0" destOrd="0" presId="urn:microsoft.com/office/officeart/2008/layout/CircleAccentTimeline"/>
    <dgm:cxn modelId="{2AD72001-B332-490C-834D-BD0EB7E18C2C}" type="presParOf" srcId="{4C1CC8BA-FA5F-47D2-A1F0-699E90D9D818}" destId="{7B868461-920B-4257-AAE0-91738CB6D378}" srcOrd="1" destOrd="0" presId="urn:microsoft.com/office/officeart/2008/layout/CircleAccentTimeline"/>
    <dgm:cxn modelId="{13E9B2E2-B5CD-4BFB-BD27-6A8D469D8C0B}" type="presParOf" srcId="{4C1CC8BA-FA5F-47D2-A1F0-699E90D9D818}" destId="{69707822-003F-4B4C-A950-F87BC193EFF9}" srcOrd="2" destOrd="0" presId="urn:microsoft.com/office/officeart/2008/layout/CircleAccentTimeline"/>
    <dgm:cxn modelId="{00BE3CF8-C5D6-4051-95BB-8A2BC2CAB551}" type="presParOf" srcId="{4194F495-0B49-4686-B89E-B97A23BB18B4}" destId="{CFA614EE-2451-4C59-8599-4CC74D9964C8}" srcOrd="12" destOrd="0" presId="urn:microsoft.com/office/officeart/2008/layout/CircleAccentTimeline"/>
    <dgm:cxn modelId="{E8677BA5-7FAA-4564-B2C0-68BBBA659F7C}" type="presParOf" srcId="{4194F495-0B49-4686-B89E-B97A23BB18B4}" destId="{7B16BD20-3BD9-4E46-BFE7-10183CF678F6}" srcOrd="13" destOrd="0" presId="urn:microsoft.com/office/officeart/2008/layout/CircleAccentTimeline"/>
    <dgm:cxn modelId="{5EF944D7-3253-4EFA-BABE-7CBBED81C0D1}" type="presParOf" srcId="{4194F495-0B49-4686-B89E-B97A23BB18B4}" destId="{27FA11AA-7DAC-4EAB-A90F-59E1DB86E409}" srcOrd="14" destOrd="0" presId="urn:microsoft.com/office/officeart/2008/layout/CircleAccentTimeline"/>
    <dgm:cxn modelId="{A75E0114-B682-4E8A-B3AE-DE94DC7A4218}" type="presParOf" srcId="{4194F495-0B49-4686-B89E-B97A23BB18B4}" destId="{0DBABB37-F752-4876-BD9B-14A5980AD903}" srcOrd="15" destOrd="0" presId="urn:microsoft.com/office/officeart/2008/layout/CircleAccentTimeline"/>
    <dgm:cxn modelId="{8A7A3832-6698-4B56-B21F-91A3E8B92F74}" type="presParOf" srcId="{0DBABB37-F752-4876-BD9B-14A5980AD903}" destId="{96455C7E-035F-44E0-B42E-B7C411CAECB9}" srcOrd="0" destOrd="0" presId="urn:microsoft.com/office/officeart/2008/layout/CircleAccentTimeline"/>
    <dgm:cxn modelId="{480BB80E-2D4F-44F7-808B-7C0D6B1F97A5}" type="presParOf" srcId="{0DBABB37-F752-4876-BD9B-14A5980AD903}" destId="{2592D9AB-B772-4E16-87DF-EECD68F9730E}" srcOrd="1" destOrd="0" presId="urn:microsoft.com/office/officeart/2008/layout/CircleAccentTimeline"/>
    <dgm:cxn modelId="{29F1A9ED-0CB7-4E1E-9D78-C76C8E0EBE3F}" type="presParOf" srcId="{0DBABB37-F752-4876-BD9B-14A5980AD903}" destId="{95CBFA91-09D9-4AD1-84BB-33410F0319F7}" srcOrd="2" destOrd="0" presId="urn:microsoft.com/office/officeart/2008/layout/CircleAccentTimeline"/>
    <dgm:cxn modelId="{95F7AA4E-37B9-4833-993A-7B694CFFCB10}" type="presParOf" srcId="{4194F495-0B49-4686-B89E-B97A23BB18B4}" destId="{5C7B78AD-F3DC-4B75-A810-EDE5E929627A}" srcOrd="16" destOrd="0" presId="urn:microsoft.com/office/officeart/2008/layout/CircleAccentTimeline"/>
    <dgm:cxn modelId="{B70AD426-A361-468D-9193-215241EE9262}" type="presParOf" srcId="{4194F495-0B49-4686-B89E-B97A23BB18B4}" destId="{55A0B45B-A362-4961-BEBC-CFBF812F43F0}" srcOrd="17" destOrd="0" presId="urn:microsoft.com/office/officeart/2008/layout/CircleAccentTimeline"/>
    <dgm:cxn modelId="{AC8F6980-89C1-4CB6-B5B3-07CE30E3A2A4}" type="presParOf" srcId="{4194F495-0B49-4686-B89E-B97A23BB18B4}" destId="{D2C1D47F-407B-4B80-9C04-0BC3A8A15F4D}" srcOrd="18" destOrd="0" presId="urn:microsoft.com/office/officeart/2008/layout/CircleAccentTimeline"/>
    <dgm:cxn modelId="{D4107787-3904-4C42-847B-8B3C6F3B4663}" type="presParOf" srcId="{4194F495-0B49-4686-B89E-B97A23BB18B4}" destId="{D125EBE3-F53E-4958-91EC-AE7579BD0D17}" srcOrd="19" destOrd="0" presId="urn:microsoft.com/office/officeart/2008/layout/CircleAccentTimeline"/>
    <dgm:cxn modelId="{C14AF5D1-F9D3-43A7-80F3-84CB6C693148}" type="presParOf" srcId="{D125EBE3-F53E-4958-91EC-AE7579BD0D17}" destId="{6E6C8F7F-89FA-4C97-82CC-D5927D223933}" srcOrd="0" destOrd="0" presId="urn:microsoft.com/office/officeart/2008/layout/CircleAccentTimeline"/>
    <dgm:cxn modelId="{080A46ED-208C-4D2A-AC2F-F0AC193DC6DA}" type="presParOf" srcId="{D125EBE3-F53E-4958-91EC-AE7579BD0D17}" destId="{14238E3F-7955-43C6-B577-2C02D1726869}" srcOrd="1" destOrd="0" presId="urn:microsoft.com/office/officeart/2008/layout/CircleAccentTimeline"/>
    <dgm:cxn modelId="{D32D32E1-EB95-4D7E-9ED9-2D93D649503F}" type="presParOf" srcId="{D125EBE3-F53E-4958-91EC-AE7579BD0D17}" destId="{88B3B5AB-CC47-4D05-877A-59A590D6F9E6}" srcOrd="2" destOrd="0" presId="urn:microsoft.com/office/officeart/2008/layout/CircleAccentTimeline"/>
    <dgm:cxn modelId="{B27804D3-D95A-4CAF-BA13-2490AB32AF34}" type="presParOf" srcId="{4194F495-0B49-4686-B89E-B97A23BB18B4}" destId="{D1908631-16E5-4393-BE3D-A5A71EF09E03}" srcOrd="20" destOrd="0" presId="urn:microsoft.com/office/officeart/2008/layout/CircleAccentTimeline"/>
    <dgm:cxn modelId="{1620BC0C-5A72-4A64-90D5-3BAA78AE509E}" type="presParOf" srcId="{4194F495-0B49-4686-B89E-B97A23BB18B4}" destId="{AA50BB0B-7E38-420F-B2B5-480CB7B04D35}" srcOrd="21" destOrd="0" presId="urn:microsoft.com/office/officeart/2008/layout/CircleAccentTimeline"/>
    <dgm:cxn modelId="{322B57BE-EFF8-41A4-8DF4-A3CAFEA76BFE}" type="presParOf" srcId="{4194F495-0B49-4686-B89E-B97A23BB18B4}" destId="{884A59A1-5D95-4D56-9DD7-5360D011BC45}" srcOrd="22" destOrd="0" presId="urn:microsoft.com/office/officeart/2008/layout/CircleAccentTimeline"/>
    <dgm:cxn modelId="{2314893A-B605-436C-B72B-D77601741D80}" type="presParOf" srcId="{4194F495-0B49-4686-B89E-B97A23BB18B4}" destId="{D0F6B076-9AD9-452E-85ED-88BCC87AAFB6}" srcOrd="23" destOrd="0" presId="urn:microsoft.com/office/officeart/2008/layout/CircleAccentTimeline"/>
    <dgm:cxn modelId="{2169E6FD-E645-4BB6-ADA0-02CF51981796}" type="presParOf" srcId="{D0F6B076-9AD9-452E-85ED-88BCC87AAFB6}" destId="{6667839C-1528-41BF-B0AC-CA394E7014AA}" srcOrd="0" destOrd="0" presId="urn:microsoft.com/office/officeart/2008/layout/CircleAccentTimeline"/>
    <dgm:cxn modelId="{50C5E61D-0F4D-4B52-B0A4-8C746D39253D}" type="presParOf" srcId="{D0F6B076-9AD9-452E-85ED-88BCC87AAFB6}" destId="{9B1CB5A7-E521-4C2B-B240-E875398C7E17}" srcOrd="1" destOrd="0" presId="urn:microsoft.com/office/officeart/2008/layout/CircleAccentTimeline"/>
    <dgm:cxn modelId="{FC3A3246-CFA8-4BEA-BBB9-ED1F85B20EE6}" type="presParOf" srcId="{D0F6B076-9AD9-452E-85ED-88BCC87AAFB6}" destId="{0D6253F1-55D3-4324-9380-166336A7F56D}" srcOrd="2" destOrd="0" presId="urn:microsoft.com/office/officeart/2008/layout/CircleAccentTimeline"/>
    <dgm:cxn modelId="{74606C9A-55F8-40DA-92F8-04734836EAFB}" type="presParOf" srcId="{4194F495-0B49-4686-B89E-B97A23BB18B4}" destId="{F4A95D93-2531-4EBC-8A0D-E84DD0DA80F6}" srcOrd="24" destOrd="0" presId="urn:microsoft.com/office/officeart/2008/layout/CircleAccentTimeline"/>
    <dgm:cxn modelId="{0345C99A-2E75-4233-B70C-19C0B52B7454}" type="presParOf" srcId="{4194F495-0B49-4686-B89E-B97A23BB18B4}" destId="{CD09AE6C-B209-4C6F-9318-3DB350183338}" srcOrd="25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99C220-F48E-429B-8A5B-D63166395BC3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C66619D-8740-43CE-905E-46EC7C79AEA0}">
      <dgm:prSet phldrT="[Text]" phldr="0"/>
      <dgm:spPr/>
      <dgm:t>
        <a:bodyPr/>
        <a:lstStyle/>
        <a:p>
          <a:pPr algn="l" rtl="0"/>
          <a:r>
            <a:rPr lang="en-GB" dirty="0"/>
            <a:t>Identify vacancy</a:t>
          </a:r>
          <a:endParaRPr lang="en-GB" dirty="0">
            <a:latin typeface="Gill Sans MT" panose="020B0502020104020203"/>
          </a:endParaRPr>
        </a:p>
      </dgm:t>
    </dgm:pt>
    <dgm:pt modelId="{CDA37D04-AD99-4FD0-9156-7F56D1BC0545}" type="parTrans" cxnId="{6DD15665-26D4-42CB-872D-E852F584523A}">
      <dgm:prSet/>
      <dgm:spPr/>
    </dgm:pt>
    <dgm:pt modelId="{A30DD5CF-277A-4B60-BE73-C46E88E0E524}" type="sibTrans" cxnId="{6DD15665-26D4-42CB-872D-E852F584523A}">
      <dgm:prSet/>
      <dgm:spPr/>
    </dgm:pt>
    <dgm:pt modelId="{B1799920-96FC-4D10-876F-DF58B216A131}">
      <dgm:prSet phldrT="[Text]" phldr="0"/>
      <dgm:spPr/>
      <dgm:t>
        <a:bodyPr/>
        <a:lstStyle/>
        <a:p>
          <a:pPr algn="l"/>
          <a:r>
            <a:rPr lang="en-GB"/>
            <a:t>Conduct job analysis</a:t>
          </a:r>
        </a:p>
      </dgm:t>
    </dgm:pt>
    <dgm:pt modelId="{1DDF3A9A-C9A9-4290-B431-5EDB633145B1}" type="parTrans" cxnId="{995369F6-37B7-4B9B-9785-C39E2878F450}">
      <dgm:prSet/>
      <dgm:spPr/>
    </dgm:pt>
    <dgm:pt modelId="{73CAC85F-712E-42FE-9AE1-CE2E8397339B}" type="sibTrans" cxnId="{995369F6-37B7-4B9B-9785-C39E2878F450}">
      <dgm:prSet/>
      <dgm:spPr/>
    </dgm:pt>
    <dgm:pt modelId="{FD464819-3C8E-49DD-9637-B1A44F7D9052}">
      <dgm:prSet phldrT="[Text]" phldr="0"/>
      <dgm:spPr/>
      <dgm:t>
        <a:bodyPr/>
        <a:lstStyle/>
        <a:p>
          <a:pPr algn="l"/>
          <a:r>
            <a:rPr lang="en-GB"/>
            <a:t>Prepare job description</a:t>
          </a:r>
        </a:p>
      </dgm:t>
    </dgm:pt>
    <dgm:pt modelId="{165252B9-AC6E-4E10-9CC1-9DDEBAE4F236}" type="parTrans" cxnId="{3CDB8CF0-D0F3-4683-BA4E-EC50006E2439}">
      <dgm:prSet/>
      <dgm:spPr/>
    </dgm:pt>
    <dgm:pt modelId="{BF52E51A-717F-43B4-98A3-EC7D4F20F3B8}" type="sibTrans" cxnId="{3CDB8CF0-D0F3-4683-BA4E-EC50006E2439}">
      <dgm:prSet/>
      <dgm:spPr/>
    </dgm:pt>
    <dgm:pt modelId="{BDC956C1-A600-4468-B0AA-DBEF4E8DB4B8}">
      <dgm:prSet phldrT="[Text]" phldr="0"/>
      <dgm:spPr/>
      <dgm:t>
        <a:bodyPr/>
        <a:lstStyle/>
        <a:p>
          <a:pPr algn="l"/>
          <a:r>
            <a:rPr lang="en-GB"/>
            <a:t>Create person specification</a:t>
          </a:r>
        </a:p>
      </dgm:t>
    </dgm:pt>
    <dgm:pt modelId="{E8F41BF4-C8D5-4541-819B-44A65BDB7DCC}" type="parTrans" cxnId="{AF55D198-F8FF-4945-AD4A-EFF432273EAE}">
      <dgm:prSet/>
      <dgm:spPr/>
    </dgm:pt>
    <dgm:pt modelId="{C09AB3F2-A7BC-4F06-8DAF-C21E9BB4C154}" type="sibTrans" cxnId="{AF55D198-F8FF-4945-AD4A-EFF432273EAE}">
      <dgm:prSet/>
      <dgm:spPr/>
    </dgm:pt>
    <dgm:pt modelId="{C97B301A-731E-42D1-ABAB-2AE445F695C7}">
      <dgm:prSet phldrT="[Text]" phldr="0"/>
      <dgm:spPr/>
      <dgm:t>
        <a:bodyPr/>
        <a:lstStyle/>
        <a:p>
          <a:pPr algn="l"/>
          <a:r>
            <a:rPr lang="en-GB"/>
            <a:t>Choose advertising platforms</a:t>
          </a:r>
        </a:p>
      </dgm:t>
    </dgm:pt>
    <dgm:pt modelId="{C44AF284-C546-4C2C-80DD-1C5DCB9F62A4}" type="parTrans" cxnId="{F5E50AD3-5572-442C-8CE9-4A9447738F99}">
      <dgm:prSet/>
      <dgm:spPr/>
    </dgm:pt>
    <dgm:pt modelId="{D91CAA26-59E8-495B-8471-4D6389ADD785}" type="sibTrans" cxnId="{F5E50AD3-5572-442C-8CE9-4A9447738F99}">
      <dgm:prSet/>
      <dgm:spPr/>
    </dgm:pt>
    <dgm:pt modelId="{8DC64C63-7D9A-4FFF-AD0D-5BA672CC3E3D}">
      <dgm:prSet phldrT="[Text]" phldr="0"/>
      <dgm:spPr/>
      <dgm:t>
        <a:bodyPr/>
        <a:lstStyle/>
        <a:p>
          <a:pPr algn="l"/>
          <a:r>
            <a:rPr lang="en-GB"/>
            <a:t>Shortlist and interview candidates</a:t>
          </a:r>
        </a:p>
      </dgm:t>
    </dgm:pt>
    <dgm:pt modelId="{81516CA9-893A-482A-B071-9B051C2D102E}" type="parTrans" cxnId="{CFA183F1-9799-4103-9B31-2FB3A3E9533D}">
      <dgm:prSet/>
      <dgm:spPr/>
    </dgm:pt>
    <dgm:pt modelId="{EB886DCD-153E-471C-A846-4608612671A2}" type="sibTrans" cxnId="{CFA183F1-9799-4103-9B31-2FB3A3E9533D}">
      <dgm:prSet/>
      <dgm:spPr/>
    </dgm:pt>
    <dgm:pt modelId="{9B582AB8-F03B-4513-B412-D4AAA25A9B9C}">
      <dgm:prSet phldrT="[Text]" phldr="0"/>
      <dgm:spPr/>
      <dgm:t>
        <a:bodyPr/>
        <a:lstStyle/>
        <a:p>
          <a:pPr algn="l"/>
          <a:r>
            <a:rPr lang="en-GB" dirty="0"/>
            <a:t>Make final selection</a:t>
          </a:r>
        </a:p>
      </dgm:t>
    </dgm:pt>
    <dgm:pt modelId="{07BB55EE-32E0-4650-92EC-91360CDEA5B0}" type="parTrans" cxnId="{14AEE28A-BAF1-4F55-88BA-CF97EEFEF848}">
      <dgm:prSet/>
      <dgm:spPr/>
    </dgm:pt>
    <dgm:pt modelId="{45C89EB8-31A7-4EC9-AC60-6E71A36EE870}" type="sibTrans" cxnId="{14AEE28A-BAF1-4F55-88BA-CF97EEFEF848}">
      <dgm:prSet/>
      <dgm:spPr/>
    </dgm:pt>
    <dgm:pt modelId="{45C2DDFC-6B0E-48BD-B17B-D66BA8CDE6A6}" type="pres">
      <dgm:prSet presAssocID="{BC99C220-F48E-429B-8A5B-D63166395BC3}" presName="cycle" presStyleCnt="0">
        <dgm:presLayoutVars>
          <dgm:dir/>
          <dgm:resizeHandles val="exact"/>
        </dgm:presLayoutVars>
      </dgm:prSet>
      <dgm:spPr/>
    </dgm:pt>
    <dgm:pt modelId="{FDC4B448-F015-4561-897D-5A0FCEC25FE2}" type="pres">
      <dgm:prSet presAssocID="{AC66619D-8740-43CE-905E-46EC7C79AEA0}" presName="node" presStyleLbl="node1" presStyleIdx="0" presStyleCnt="7">
        <dgm:presLayoutVars>
          <dgm:bulletEnabled val="1"/>
        </dgm:presLayoutVars>
      </dgm:prSet>
      <dgm:spPr/>
    </dgm:pt>
    <dgm:pt modelId="{60DEED32-F3C3-4D0B-95AB-4C64BFAF1F8C}" type="pres">
      <dgm:prSet presAssocID="{AC66619D-8740-43CE-905E-46EC7C79AEA0}" presName="spNode" presStyleCnt="0"/>
      <dgm:spPr/>
    </dgm:pt>
    <dgm:pt modelId="{E7A0FA10-6BDA-47A4-A155-5BC7DA76FD8B}" type="pres">
      <dgm:prSet presAssocID="{A30DD5CF-277A-4B60-BE73-C46E88E0E524}" presName="sibTrans" presStyleLbl="sibTrans1D1" presStyleIdx="0" presStyleCnt="7"/>
      <dgm:spPr/>
    </dgm:pt>
    <dgm:pt modelId="{D6BF706A-2616-4E27-BBF3-6F8674A04E27}" type="pres">
      <dgm:prSet presAssocID="{B1799920-96FC-4D10-876F-DF58B216A131}" presName="node" presStyleLbl="node1" presStyleIdx="1" presStyleCnt="7">
        <dgm:presLayoutVars>
          <dgm:bulletEnabled val="1"/>
        </dgm:presLayoutVars>
      </dgm:prSet>
      <dgm:spPr/>
    </dgm:pt>
    <dgm:pt modelId="{6FFDCD10-08BF-417F-8DB1-BF10F06F33F9}" type="pres">
      <dgm:prSet presAssocID="{B1799920-96FC-4D10-876F-DF58B216A131}" presName="spNode" presStyleCnt="0"/>
      <dgm:spPr/>
    </dgm:pt>
    <dgm:pt modelId="{5FF6E9A8-F4D3-4240-9137-D81485A0984F}" type="pres">
      <dgm:prSet presAssocID="{73CAC85F-712E-42FE-9AE1-CE2E8397339B}" presName="sibTrans" presStyleLbl="sibTrans1D1" presStyleIdx="1" presStyleCnt="7"/>
      <dgm:spPr/>
    </dgm:pt>
    <dgm:pt modelId="{B4760712-50E4-49A7-9A0B-3B338BA95A52}" type="pres">
      <dgm:prSet presAssocID="{FD464819-3C8E-49DD-9637-B1A44F7D9052}" presName="node" presStyleLbl="node1" presStyleIdx="2" presStyleCnt="7">
        <dgm:presLayoutVars>
          <dgm:bulletEnabled val="1"/>
        </dgm:presLayoutVars>
      </dgm:prSet>
      <dgm:spPr/>
    </dgm:pt>
    <dgm:pt modelId="{9A368FDC-2FBD-4A51-AC16-DDD792CD570F}" type="pres">
      <dgm:prSet presAssocID="{FD464819-3C8E-49DD-9637-B1A44F7D9052}" presName="spNode" presStyleCnt="0"/>
      <dgm:spPr/>
    </dgm:pt>
    <dgm:pt modelId="{5E522811-6C71-4314-9E2D-9F2F91F59DC0}" type="pres">
      <dgm:prSet presAssocID="{BF52E51A-717F-43B4-98A3-EC7D4F20F3B8}" presName="sibTrans" presStyleLbl="sibTrans1D1" presStyleIdx="2" presStyleCnt="7"/>
      <dgm:spPr/>
    </dgm:pt>
    <dgm:pt modelId="{C1941B57-03B8-4605-998B-6EC2F9BC34EA}" type="pres">
      <dgm:prSet presAssocID="{BDC956C1-A600-4468-B0AA-DBEF4E8DB4B8}" presName="node" presStyleLbl="node1" presStyleIdx="3" presStyleCnt="7">
        <dgm:presLayoutVars>
          <dgm:bulletEnabled val="1"/>
        </dgm:presLayoutVars>
      </dgm:prSet>
      <dgm:spPr/>
    </dgm:pt>
    <dgm:pt modelId="{4ECDA4FA-3295-43F8-9940-C68119686FEA}" type="pres">
      <dgm:prSet presAssocID="{BDC956C1-A600-4468-B0AA-DBEF4E8DB4B8}" presName="spNode" presStyleCnt="0"/>
      <dgm:spPr/>
    </dgm:pt>
    <dgm:pt modelId="{38B42E3B-8414-4562-9646-3E4F4EBD5712}" type="pres">
      <dgm:prSet presAssocID="{C09AB3F2-A7BC-4F06-8DAF-C21E9BB4C154}" presName="sibTrans" presStyleLbl="sibTrans1D1" presStyleIdx="3" presStyleCnt="7"/>
      <dgm:spPr/>
    </dgm:pt>
    <dgm:pt modelId="{B474F143-B40D-4D91-A292-2FA117D2C4A1}" type="pres">
      <dgm:prSet presAssocID="{C97B301A-731E-42D1-ABAB-2AE445F695C7}" presName="node" presStyleLbl="node1" presStyleIdx="4" presStyleCnt="7">
        <dgm:presLayoutVars>
          <dgm:bulletEnabled val="1"/>
        </dgm:presLayoutVars>
      </dgm:prSet>
      <dgm:spPr/>
    </dgm:pt>
    <dgm:pt modelId="{02F8B560-E96E-445C-AF4F-F14D7E38761F}" type="pres">
      <dgm:prSet presAssocID="{C97B301A-731E-42D1-ABAB-2AE445F695C7}" presName="spNode" presStyleCnt="0"/>
      <dgm:spPr/>
    </dgm:pt>
    <dgm:pt modelId="{6C4995EC-828C-46F3-9E66-9F751F055ACC}" type="pres">
      <dgm:prSet presAssocID="{D91CAA26-59E8-495B-8471-4D6389ADD785}" presName="sibTrans" presStyleLbl="sibTrans1D1" presStyleIdx="4" presStyleCnt="7"/>
      <dgm:spPr/>
    </dgm:pt>
    <dgm:pt modelId="{BB298C24-1F63-4557-A0FD-80F60001DC85}" type="pres">
      <dgm:prSet presAssocID="{8DC64C63-7D9A-4FFF-AD0D-5BA672CC3E3D}" presName="node" presStyleLbl="node1" presStyleIdx="5" presStyleCnt="7">
        <dgm:presLayoutVars>
          <dgm:bulletEnabled val="1"/>
        </dgm:presLayoutVars>
      </dgm:prSet>
      <dgm:spPr/>
    </dgm:pt>
    <dgm:pt modelId="{50490806-9B9A-4224-ADDA-E9AF8908C6DE}" type="pres">
      <dgm:prSet presAssocID="{8DC64C63-7D9A-4FFF-AD0D-5BA672CC3E3D}" presName="spNode" presStyleCnt="0"/>
      <dgm:spPr/>
    </dgm:pt>
    <dgm:pt modelId="{FE83D0BE-5EF7-4C80-9EE2-2BDEAF3A81C5}" type="pres">
      <dgm:prSet presAssocID="{EB886DCD-153E-471C-A846-4608612671A2}" presName="sibTrans" presStyleLbl="sibTrans1D1" presStyleIdx="5" presStyleCnt="7"/>
      <dgm:spPr/>
    </dgm:pt>
    <dgm:pt modelId="{F4B5FFA0-598A-40F1-BE42-972CB0900F7C}" type="pres">
      <dgm:prSet presAssocID="{9B582AB8-F03B-4513-B412-D4AAA25A9B9C}" presName="node" presStyleLbl="node1" presStyleIdx="6" presStyleCnt="7">
        <dgm:presLayoutVars>
          <dgm:bulletEnabled val="1"/>
        </dgm:presLayoutVars>
      </dgm:prSet>
      <dgm:spPr/>
    </dgm:pt>
    <dgm:pt modelId="{9D6D6EAF-4846-425B-AA4F-BE47946A336B}" type="pres">
      <dgm:prSet presAssocID="{9B582AB8-F03B-4513-B412-D4AAA25A9B9C}" presName="spNode" presStyleCnt="0"/>
      <dgm:spPr/>
    </dgm:pt>
    <dgm:pt modelId="{8D3E109C-A6FC-4DB7-99C5-2F6F1B37EF3E}" type="pres">
      <dgm:prSet presAssocID="{45C89EB8-31A7-4EC9-AC60-6E71A36EE870}" presName="sibTrans" presStyleLbl="sibTrans1D1" presStyleIdx="6" presStyleCnt="7"/>
      <dgm:spPr/>
    </dgm:pt>
  </dgm:ptLst>
  <dgm:cxnLst>
    <dgm:cxn modelId="{0F70D209-DDEE-463C-86AF-88A48DC3B98E}" type="presOf" srcId="{D91CAA26-59E8-495B-8471-4D6389ADD785}" destId="{6C4995EC-828C-46F3-9E66-9F751F055ACC}" srcOrd="0" destOrd="0" presId="urn:microsoft.com/office/officeart/2005/8/layout/cycle5"/>
    <dgm:cxn modelId="{AFBA6D0D-2CE9-4762-943D-B62666348812}" type="presOf" srcId="{45C89EB8-31A7-4EC9-AC60-6E71A36EE870}" destId="{8D3E109C-A6FC-4DB7-99C5-2F6F1B37EF3E}" srcOrd="0" destOrd="0" presId="urn:microsoft.com/office/officeart/2005/8/layout/cycle5"/>
    <dgm:cxn modelId="{8597CD1F-29EA-479D-83F8-D1D3A645704F}" type="presOf" srcId="{73CAC85F-712E-42FE-9AE1-CE2E8397339B}" destId="{5FF6E9A8-F4D3-4240-9137-D81485A0984F}" srcOrd="0" destOrd="0" presId="urn:microsoft.com/office/officeart/2005/8/layout/cycle5"/>
    <dgm:cxn modelId="{34024D2C-FCED-4180-A6DC-F01BBA3BE292}" type="presOf" srcId="{9B582AB8-F03B-4513-B412-D4AAA25A9B9C}" destId="{F4B5FFA0-598A-40F1-BE42-972CB0900F7C}" srcOrd="0" destOrd="0" presId="urn:microsoft.com/office/officeart/2005/8/layout/cycle5"/>
    <dgm:cxn modelId="{947BF437-C64E-4E5B-B71B-246D07A12370}" type="presOf" srcId="{EB886DCD-153E-471C-A846-4608612671A2}" destId="{FE83D0BE-5EF7-4C80-9EE2-2BDEAF3A81C5}" srcOrd="0" destOrd="0" presId="urn:microsoft.com/office/officeart/2005/8/layout/cycle5"/>
    <dgm:cxn modelId="{8C56E563-ACB7-4CF3-A866-F296009BF777}" type="presOf" srcId="{C97B301A-731E-42D1-ABAB-2AE445F695C7}" destId="{B474F143-B40D-4D91-A292-2FA117D2C4A1}" srcOrd="0" destOrd="0" presId="urn:microsoft.com/office/officeart/2005/8/layout/cycle5"/>
    <dgm:cxn modelId="{6DD15665-26D4-42CB-872D-E852F584523A}" srcId="{BC99C220-F48E-429B-8A5B-D63166395BC3}" destId="{AC66619D-8740-43CE-905E-46EC7C79AEA0}" srcOrd="0" destOrd="0" parTransId="{CDA37D04-AD99-4FD0-9156-7F56D1BC0545}" sibTransId="{A30DD5CF-277A-4B60-BE73-C46E88E0E524}"/>
    <dgm:cxn modelId="{0309FB4A-EEB9-41EA-A5AB-0D054E43CDE3}" type="presOf" srcId="{BDC956C1-A600-4468-B0AA-DBEF4E8DB4B8}" destId="{C1941B57-03B8-4605-998B-6EC2F9BC34EA}" srcOrd="0" destOrd="0" presId="urn:microsoft.com/office/officeart/2005/8/layout/cycle5"/>
    <dgm:cxn modelId="{66EA1559-C333-4D80-B7A9-9B4605565D46}" type="presOf" srcId="{BC99C220-F48E-429B-8A5B-D63166395BC3}" destId="{45C2DDFC-6B0E-48BD-B17B-D66BA8CDE6A6}" srcOrd="0" destOrd="0" presId="urn:microsoft.com/office/officeart/2005/8/layout/cycle5"/>
    <dgm:cxn modelId="{14AEE28A-BAF1-4F55-88BA-CF97EEFEF848}" srcId="{BC99C220-F48E-429B-8A5B-D63166395BC3}" destId="{9B582AB8-F03B-4513-B412-D4AAA25A9B9C}" srcOrd="6" destOrd="0" parTransId="{07BB55EE-32E0-4650-92EC-91360CDEA5B0}" sibTransId="{45C89EB8-31A7-4EC9-AC60-6E71A36EE870}"/>
    <dgm:cxn modelId="{93058897-0768-4B98-9D48-566FA7004565}" type="presOf" srcId="{AC66619D-8740-43CE-905E-46EC7C79AEA0}" destId="{FDC4B448-F015-4561-897D-5A0FCEC25FE2}" srcOrd="0" destOrd="0" presId="urn:microsoft.com/office/officeart/2005/8/layout/cycle5"/>
    <dgm:cxn modelId="{AF55D198-F8FF-4945-AD4A-EFF432273EAE}" srcId="{BC99C220-F48E-429B-8A5B-D63166395BC3}" destId="{BDC956C1-A600-4468-B0AA-DBEF4E8DB4B8}" srcOrd="3" destOrd="0" parTransId="{E8F41BF4-C8D5-4541-819B-44A65BDB7DCC}" sibTransId="{C09AB3F2-A7BC-4F06-8DAF-C21E9BB4C154}"/>
    <dgm:cxn modelId="{1DF3E4A0-5386-401B-A5B5-77F2DD744A09}" type="presOf" srcId="{A30DD5CF-277A-4B60-BE73-C46E88E0E524}" destId="{E7A0FA10-6BDA-47A4-A155-5BC7DA76FD8B}" srcOrd="0" destOrd="0" presId="urn:microsoft.com/office/officeart/2005/8/layout/cycle5"/>
    <dgm:cxn modelId="{1966BEB2-3441-47D4-94C2-FC3DCDC91064}" type="presOf" srcId="{8DC64C63-7D9A-4FFF-AD0D-5BA672CC3E3D}" destId="{BB298C24-1F63-4557-A0FD-80F60001DC85}" srcOrd="0" destOrd="0" presId="urn:microsoft.com/office/officeart/2005/8/layout/cycle5"/>
    <dgm:cxn modelId="{B0D369B7-85C2-4893-8DE1-5853AFECF626}" type="presOf" srcId="{B1799920-96FC-4D10-876F-DF58B216A131}" destId="{D6BF706A-2616-4E27-BBF3-6F8674A04E27}" srcOrd="0" destOrd="0" presId="urn:microsoft.com/office/officeart/2005/8/layout/cycle5"/>
    <dgm:cxn modelId="{24AA38CE-4207-4284-9CFF-4DDF3F310E46}" type="presOf" srcId="{FD464819-3C8E-49DD-9637-B1A44F7D9052}" destId="{B4760712-50E4-49A7-9A0B-3B338BA95A52}" srcOrd="0" destOrd="0" presId="urn:microsoft.com/office/officeart/2005/8/layout/cycle5"/>
    <dgm:cxn modelId="{FA2866D2-A180-4620-A44D-90542A0D45EF}" type="presOf" srcId="{BF52E51A-717F-43B4-98A3-EC7D4F20F3B8}" destId="{5E522811-6C71-4314-9E2D-9F2F91F59DC0}" srcOrd="0" destOrd="0" presId="urn:microsoft.com/office/officeart/2005/8/layout/cycle5"/>
    <dgm:cxn modelId="{F5E50AD3-5572-442C-8CE9-4A9447738F99}" srcId="{BC99C220-F48E-429B-8A5B-D63166395BC3}" destId="{C97B301A-731E-42D1-ABAB-2AE445F695C7}" srcOrd="4" destOrd="0" parTransId="{C44AF284-C546-4C2C-80DD-1C5DCB9F62A4}" sibTransId="{D91CAA26-59E8-495B-8471-4D6389ADD785}"/>
    <dgm:cxn modelId="{970B3EEB-E390-43BF-AD29-725B81B53DCF}" type="presOf" srcId="{C09AB3F2-A7BC-4F06-8DAF-C21E9BB4C154}" destId="{38B42E3B-8414-4562-9646-3E4F4EBD5712}" srcOrd="0" destOrd="0" presId="urn:microsoft.com/office/officeart/2005/8/layout/cycle5"/>
    <dgm:cxn modelId="{3CDB8CF0-D0F3-4683-BA4E-EC50006E2439}" srcId="{BC99C220-F48E-429B-8A5B-D63166395BC3}" destId="{FD464819-3C8E-49DD-9637-B1A44F7D9052}" srcOrd="2" destOrd="0" parTransId="{165252B9-AC6E-4E10-9CC1-9DDEBAE4F236}" sibTransId="{BF52E51A-717F-43B4-98A3-EC7D4F20F3B8}"/>
    <dgm:cxn modelId="{CFA183F1-9799-4103-9B31-2FB3A3E9533D}" srcId="{BC99C220-F48E-429B-8A5B-D63166395BC3}" destId="{8DC64C63-7D9A-4FFF-AD0D-5BA672CC3E3D}" srcOrd="5" destOrd="0" parTransId="{81516CA9-893A-482A-B071-9B051C2D102E}" sibTransId="{EB886DCD-153E-471C-A846-4608612671A2}"/>
    <dgm:cxn modelId="{995369F6-37B7-4B9B-9785-C39E2878F450}" srcId="{BC99C220-F48E-429B-8A5B-D63166395BC3}" destId="{B1799920-96FC-4D10-876F-DF58B216A131}" srcOrd="1" destOrd="0" parTransId="{1DDF3A9A-C9A9-4290-B431-5EDB633145B1}" sibTransId="{73CAC85F-712E-42FE-9AE1-CE2E8397339B}"/>
    <dgm:cxn modelId="{A9DB4846-7CAC-44B0-9850-1A5C9E0B9DBD}" type="presParOf" srcId="{45C2DDFC-6B0E-48BD-B17B-D66BA8CDE6A6}" destId="{FDC4B448-F015-4561-897D-5A0FCEC25FE2}" srcOrd="0" destOrd="0" presId="urn:microsoft.com/office/officeart/2005/8/layout/cycle5"/>
    <dgm:cxn modelId="{0AA6365C-217F-4780-8F4D-638EBFAE86BA}" type="presParOf" srcId="{45C2DDFC-6B0E-48BD-B17B-D66BA8CDE6A6}" destId="{60DEED32-F3C3-4D0B-95AB-4C64BFAF1F8C}" srcOrd="1" destOrd="0" presId="urn:microsoft.com/office/officeart/2005/8/layout/cycle5"/>
    <dgm:cxn modelId="{868FF353-6869-497F-B309-205F3CA7BD63}" type="presParOf" srcId="{45C2DDFC-6B0E-48BD-B17B-D66BA8CDE6A6}" destId="{E7A0FA10-6BDA-47A4-A155-5BC7DA76FD8B}" srcOrd="2" destOrd="0" presId="urn:microsoft.com/office/officeart/2005/8/layout/cycle5"/>
    <dgm:cxn modelId="{01669718-CDC1-4CB4-8B57-A14BFD083A60}" type="presParOf" srcId="{45C2DDFC-6B0E-48BD-B17B-D66BA8CDE6A6}" destId="{D6BF706A-2616-4E27-BBF3-6F8674A04E27}" srcOrd="3" destOrd="0" presId="urn:microsoft.com/office/officeart/2005/8/layout/cycle5"/>
    <dgm:cxn modelId="{BBFEC0D5-746F-4522-ADEF-990ECB084FE0}" type="presParOf" srcId="{45C2DDFC-6B0E-48BD-B17B-D66BA8CDE6A6}" destId="{6FFDCD10-08BF-417F-8DB1-BF10F06F33F9}" srcOrd="4" destOrd="0" presId="urn:microsoft.com/office/officeart/2005/8/layout/cycle5"/>
    <dgm:cxn modelId="{FB621410-4EA2-4C36-BE15-268623804E46}" type="presParOf" srcId="{45C2DDFC-6B0E-48BD-B17B-D66BA8CDE6A6}" destId="{5FF6E9A8-F4D3-4240-9137-D81485A0984F}" srcOrd="5" destOrd="0" presId="urn:microsoft.com/office/officeart/2005/8/layout/cycle5"/>
    <dgm:cxn modelId="{52DBF872-3B16-4AD1-A0B1-BE73C7EFC067}" type="presParOf" srcId="{45C2DDFC-6B0E-48BD-B17B-D66BA8CDE6A6}" destId="{B4760712-50E4-49A7-9A0B-3B338BA95A52}" srcOrd="6" destOrd="0" presId="urn:microsoft.com/office/officeart/2005/8/layout/cycle5"/>
    <dgm:cxn modelId="{0FA79817-B1EA-4907-AEFD-1162DFF25333}" type="presParOf" srcId="{45C2DDFC-6B0E-48BD-B17B-D66BA8CDE6A6}" destId="{9A368FDC-2FBD-4A51-AC16-DDD792CD570F}" srcOrd="7" destOrd="0" presId="urn:microsoft.com/office/officeart/2005/8/layout/cycle5"/>
    <dgm:cxn modelId="{6570FA5C-117F-4929-865B-5765F2A07DE1}" type="presParOf" srcId="{45C2DDFC-6B0E-48BD-B17B-D66BA8CDE6A6}" destId="{5E522811-6C71-4314-9E2D-9F2F91F59DC0}" srcOrd="8" destOrd="0" presId="urn:microsoft.com/office/officeart/2005/8/layout/cycle5"/>
    <dgm:cxn modelId="{D68F3F13-2986-48FB-9A12-4717A460ACE7}" type="presParOf" srcId="{45C2DDFC-6B0E-48BD-B17B-D66BA8CDE6A6}" destId="{C1941B57-03B8-4605-998B-6EC2F9BC34EA}" srcOrd="9" destOrd="0" presId="urn:microsoft.com/office/officeart/2005/8/layout/cycle5"/>
    <dgm:cxn modelId="{CD24C2A9-8068-4D6E-8E59-EE435D87D1C8}" type="presParOf" srcId="{45C2DDFC-6B0E-48BD-B17B-D66BA8CDE6A6}" destId="{4ECDA4FA-3295-43F8-9940-C68119686FEA}" srcOrd="10" destOrd="0" presId="urn:microsoft.com/office/officeart/2005/8/layout/cycle5"/>
    <dgm:cxn modelId="{F6832813-9033-48AB-80EE-F1CD8C404054}" type="presParOf" srcId="{45C2DDFC-6B0E-48BD-B17B-D66BA8CDE6A6}" destId="{38B42E3B-8414-4562-9646-3E4F4EBD5712}" srcOrd="11" destOrd="0" presId="urn:microsoft.com/office/officeart/2005/8/layout/cycle5"/>
    <dgm:cxn modelId="{74AC8462-C527-4AFD-83B1-17A4A5165FA2}" type="presParOf" srcId="{45C2DDFC-6B0E-48BD-B17B-D66BA8CDE6A6}" destId="{B474F143-B40D-4D91-A292-2FA117D2C4A1}" srcOrd="12" destOrd="0" presId="urn:microsoft.com/office/officeart/2005/8/layout/cycle5"/>
    <dgm:cxn modelId="{B2104A57-A8D1-4F5B-A83D-AC57889C82FF}" type="presParOf" srcId="{45C2DDFC-6B0E-48BD-B17B-D66BA8CDE6A6}" destId="{02F8B560-E96E-445C-AF4F-F14D7E38761F}" srcOrd="13" destOrd="0" presId="urn:microsoft.com/office/officeart/2005/8/layout/cycle5"/>
    <dgm:cxn modelId="{16978C33-28BD-4204-95A9-95268C648FF5}" type="presParOf" srcId="{45C2DDFC-6B0E-48BD-B17B-D66BA8CDE6A6}" destId="{6C4995EC-828C-46F3-9E66-9F751F055ACC}" srcOrd="14" destOrd="0" presId="urn:microsoft.com/office/officeart/2005/8/layout/cycle5"/>
    <dgm:cxn modelId="{C2BCB1AD-A2CB-41AD-B73B-8FE31170C55A}" type="presParOf" srcId="{45C2DDFC-6B0E-48BD-B17B-D66BA8CDE6A6}" destId="{BB298C24-1F63-4557-A0FD-80F60001DC85}" srcOrd="15" destOrd="0" presId="urn:microsoft.com/office/officeart/2005/8/layout/cycle5"/>
    <dgm:cxn modelId="{986E03AD-5ADD-4950-8446-F0CC98A7000F}" type="presParOf" srcId="{45C2DDFC-6B0E-48BD-B17B-D66BA8CDE6A6}" destId="{50490806-9B9A-4224-ADDA-E9AF8908C6DE}" srcOrd="16" destOrd="0" presId="urn:microsoft.com/office/officeart/2005/8/layout/cycle5"/>
    <dgm:cxn modelId="{58D092E7-BA28-4E8F-B84A-C4848AE37828}" type="presParOf" srcId="{45C2DDFC-6B0E-48BD-B17B-D66BA8CDE6A6}" destId="{FE83D0BE-5EF7-4C80-9EE2-2BDEAF3A81C5}" srcOrd="17" destOrd="0" presId="urn:microsoft.com/office/officeart/2005/8/layout/cycle5"/>
    <dgm:cxn modelId="{3D93F96A-F4E9-405A-9341-48CC2611C771}" type="presParOf" srcId="{45C2DDFC-6B0E-48BD-B17B-D66BA8CDE6A6}" destId="{F4B5FFA0-598A-40F1-BE42-972CB0900F7C}" srcOrd="18" destOrd="0" presId="urn:microsoft.com/office/officeart/2005/8/layout/cycle5"/>
    <dgm:cxn modelId="{22C7A454-9444-4281-9E7D-398500D392BC}" type="presParOf" srcId="{45C2DDFC-6B0E-48BD-B17B-D66BA8CDE6A6}" destId="{9D6D6EAF-4846-425B-AA4F-BE47946A336B}" srcOrd="19" destOrd="0" presId="urn:microsoft.com/office/officeart/2005/8/layout/cycle5"/>
    <dgm:cxn modelId="{F8495926-A86C-4F1C-B9AC-F9F4C3CF8245}" type="presParOf" srcId="{45C2DDFC-6B0E-48BD-B17B-D66BA8CDE6A6}" destId="{8D3E109C-A6FC-4DB7-99C5-2F6F1B37EF3E}" srcOrd="20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D807DB-7B9F-4201-AC5A-73D959B6F95B}">
      <dsp:nvSpPr>
        <dsp:cNvPr id="0" name=""/>
        <dsp:cNvSpPr/>
      </dsp:nvSpPr>
      <dsp:spPr>
        <a:xfrm>
          <a:off x="0" y="1716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A9963F5-D204-4684-B61F-FBB1E552598E}">
      <dsp:nvSpPr>
        <dsp:cNvPr id="0" name=""/>
        <dsp:cNvSpPr/>
      </dsp:nvSpPr>
      <dsp:spPr>
        <a:xfrm>
          <a:off x="169301" y="127643"/>
          <a:ext cx="307820" cy="30782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8570F8-6FA4-42B3-923C-C4308A4D3E36}">
      <dsp:nvSpPr>
        <dsp:cNvPr id="0" name=""/>
        <dsp:cNvSpPr/>
      </dsp:nvSpPr>
      <dsp:spPr>
        <a:xfrm>
          <a:off x="646422" y="1716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Company introduction</a:t>
          </a:r>
          <a:endParaRPr lang="ro-RO" sz="1600" kern="1200" noProof="0" dirty="0">
            <a:effectLst>
              <a:glow rad="152400">
                <a:schemeClr val="bg1">
                  <a:alpha val="19000"/>
                </a:schemeClr>
              </a:glow>
            </a:effectLst>
            <a:latin typeface="Calibri"/>
            <a:ea typeface="Calibri"/>
            <a:cs typeface="Calibri"/>
          </a:endParaRPr>
        </a:p>
      </dsp:txBody>
      <dsp:txXfrm>
        <a:off x="646422" y="1716"/>
        <a:ext cx="3619078" cy="559673"/>
      </dsp:txXfrm>
    </dsp:sp>
    <dsp:sp modelId="{1B92C9D2-00D6-4A99-9B36-84023700A513}">
      <dsp:nvSpPr>
        <dsp:cNvPr id="0" name=""/>
        <dsp:cNvSpPr/>
      </dsp:nvSpPr>
      <dsp:spPr>
        <a:xfrm>
          <a:off x="0" y="701308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1222CA6-4441-4414-89EB-B9926861C34F}">
      <dsp:nvSpPr>
        <dsp:cNvPr id="0" name=""/>
        <dsp:cNvSpPr/>
      </dsp:nvSpPr>
      <dsp:spPr>
        <a:xfrm>
          <a:off x="169301" y="827234"/>
          <a:ext cx="307820" cy="30782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3D35BA-4BEF-42D7-96D8-EF482A832143}">
      <dsp:nvSpPr>
        <dsp:cNvPr id="0" name=""/>
        <dsp:cNvSpPr/>
      </dsp:nvSpPr>
      <dsp:spPr>
        <a:xfrm>
          <a:off x="646422" y="701308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Nature of transformation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701308"/>
        <a:ext cx="3619078" cy="559673"/>
      </dsp:txXfrm>
    </dsp:sp>
    <dsp:sp modelId="{CA66B3A8-B28C-42CF-94CD-529DF1894EDE}">
      <dsp:nvSpPr>
        <dsp:cNvPr id="0" name=""/>
        <dsp:cNvSpPr/>
      </dsp:nvSpPr>
      <dsp:spPr>
        <a:xfrm>
          <a:off x="0" y="1400899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88EC4CA-6D04-41DA-B425-2272E0047A07}">
      <dsp:nvSpPr>
        <dsp:cNvPr id="0" name=""/>
        <dsp:cNvSpPr/>
      </dsp:nvSpPr>
      <dsp:spPr>
        <a:xfrm>
          <a:off x="169301" y="1526826"/>
          <a:ext cx="307820" cy="30782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861FAA-AD8A-495D-8779-5429CD5B2EED}">
      <dsp:nvSpPr>
        <dsp:cNvPr id="0" name=""/>
        <dsp:cNvSpPr/>
      </dsp:nvSpPr>
      <dsp:spPr>
        <a:xfrm>
          <a:off x="646422" y="1400899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Recruitment process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1400899"/>
        <a:ext cx="3619078" cy="559673"/>
      </dsp:txXfrm>
    </dsp:sp>
    <dsp:sp modelId="{2F854208-AEDB-4D1C-A97F-889E0B3D13F7}">
      <dsp:nvSpPr>
        <dsp:cNvPr id="0" name=""/>
        <dsp:cNvSpPr/>
      </dsp:nvSpPr>
      <dsp:spPr>
        <a:xfrm>
          <a:off x="0" y="2100491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5329545-788E-4A90-B1EF-8A3C3D3F7712}">
      <dsp:nvSpPr>
        <dsp:cNvPr id="0" name=""/>
        <dsp:cNvSpPr/>
      </dsp:nvSpPr>
      <dsp:spPr>
        <a:xfrm>
          <a:off x="169301" y="2226417"/>
          <a:ext cx="307820" cy="30782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D6993A-8DB9-4AC2-8B9C-31DA1393B342}">
      <dsp:nvSpPr>
        <dsp:cNvPr id="0" name=""/>
        <dsp:cNvSpPr/>
      </dsp:nvSpPr>
      <dsp:spPr>
        <a:xfrm>
          <a:off x="646422" y="2100491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Job analysis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2100491"/>
        <a:ext cx="3619078" cy="559673"/>
      </dsp:txXfrm>
    </dsp:sp>
    <dsp:sp modelId="{7F9616D1-87BE-4622-A57F-E2138A66464F}">
      <dsp:nvSpPr>
        <dsp:cNvPr id="0" name=""/>
        <dsp:cNvSpPr/>
      </dsp:nvSpPr>
      <dsp:spPr>
        <a:xfrm>
          <a:off x="0" y="2800082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25040E-A90E-4159-8986-9657F4544567}">
      <dsp:nvSpPr>
        <dsp:cNvPr id="0" name=""/>
        <dsp:cNvSpPr/>
      </dsp:nvSpPr>
      <dsp:spPr>
        <a:xfrm>
          <a:off x="169301" y="2926009"/>
          <a:ext cx="307820" cy="30782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DCEC55-F4C6-4C90-B8A7-F31858B889B0}">
      <dsp:nvSpPr>
        <dsp:cNvPr id="0" name=""/>
        <dsp:cNvSpPr/>
      </dsp:nvSpPr>
      <dsp:spPr>
        <a:xfrm>
          <a:off x="646422" y="2800082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Job description and person specification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2800082"/>
        <a:ext cx="3619078" cy="559673"/>
      </dsp:txXfrm>
    </dsp:sp>
    <dsp:sp modelId="{10D433B0-9D6C-43D1-AD5B-8A02B976538E}">
      <dsp:nvSpPr>
        <dsp:cNvPr id="0" name=""/>
        <dsp:cNvSpPr/>
      </dsp:nvSpPr>
      <dsp:spPr>
        <a:xfrm>
          <a:off x="0" y="3499674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96241BC-F310-43C0-BD42-1C12C3CC2086}">
      <dsp:nvSpPr>
        <dsp:cNvPr id="0" name=""/>
        <dsp:cNvSpPr/>
      </dsp:nvSpPr>
      <dsp:spPr>
        <a:xfrm>
          <a:off x="169301" y="3625600"/>
          <a:ext cx="307820" cy="30782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1DED6B-9F52-4018-9377-7E67E409531F}">
      <dsp:nvSpPr>
        <dsp:cNvPr id="0" name=""/>
        <dsp:cNvSpPr/>
      </dsp:nvSpPr>
      <dsp:spPr>
        <a:xfrm>
          <a:off x="646422" y="3499674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Advertising platforms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3499674"/>
        <a:ext cx="3619078" cy="559673"/>
      </dsp:txXfrm>
    </dsp:sp>
    <dsp:sp modelId="{A07150FF-DA19-489F-AAF0-1A856DD1D117}">
      <dsp:nvSpPr>
        <dsp:cNvPr id="0" name=""/>
        <dsp:cNvSpPr/>
      </dsp:nvSpPr>
      <dsp:spPr>
        <a:xfrm>
          <a:off x="0" y="4199265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FAB6107-2386-43D9-BDEE-DAAAC2F7A13F}">
      <dsp:nvSpPr>
        <dsp:cNvPr id="0" name=""/>
        <dsp:cNvSpPr/>
      </dsp:nvSpPr>
      <dsp:spPr>
        <a:xfrm>
          <a:off x="169301" y="4325192"/>
          <a:ext cx="307820" cy="30782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354A40-2E77-4D26-AEC1-560053763582}">
      <dsp:nvSpPr>
        <dsp:cNvPr id="0" name=""/>
        <dsp:cNvSpPr/>
      </dsp:nvSpPr>
      <dsp:spPr>
        <a:xfrm>
          <a:off x="646422" y="4199265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Interview types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4199265"/>
        <a:ext cx="3619078" cy="559673"/>
      </dsp:txXfrm>
    </dsp:sp>
    <dsp:sp modelId="{5ED7509D-D044-4ED1-85BC-8A51A9AAD622}">
      <dsp:nvSpPr>
        <dsp:cNvPr id="0" name=""/>
        <dsp:cNvSpPr/>
      </dsp:nvSpPr>
      <dsp:spPr>
        <a:xfrm>
          <a:off x="0" y="4898857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B90B862-708C-4894-A13E-9ACD58B40B11}">
      <dsp:nvSpPr>
        <dsp:cNvPr id="0" name=""/>
        <dsp:cNvSpPr/>
      </dsp:nvSpPr>
      <dsp:spPr>
        <a:xfrm>
          <a:off x="169301" y="5024783"/>
          <a:ext cx="307820" cy="30782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EAE7CE-8BF8-4A83-A4A0-4D997ED4A0DC}">
      <dsp:nvSpPr>
        <dsp:cNvPr id="0" name=""/>
        <dsp:cNvSpPr/>
      </dsp:nvSpPr>
      <dsp:spPr>
        <a:xfrm>
          <a:off x="646422" y="4898857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Questioning techniques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4898857"/>
        <a:ext cx="3619078" cy="559673"/>
      </dsp:txXfrm>
    </dsp:sp>
    <dsp:sp modelId="{5FC78174-36BA-4026-97FE-B5CCC6615A07}">
      <dsp:nvSpPr>
        <dsp:cNvPr id="0" name=""/>
        <dsp:cNvSpPr/>
      </dsp:nvSpPr>
      <dsp:spPr>
        <a:xfrm>
          <a:off x="0" y="5598448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68C81A5-8F9D-429B-B5A5-90B83E4B9954}">
      <dsp:nvSpPr>
        <dsp:cNvPr id="0" name=""/>
        <dsp:cNvSpPr/>
      </dsp:nvSpPr>
      <dsp:spPr>
        <a:xfrm>
          <a:off x="169301" y="5724375"/>
          <a:ext cx="307820" cy="30782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3136380-08A5-4E99-9379-E3B96C035E98}">
      <dsp:nvSpPr>
        <dsp:cNvPr id="0" name=""/>
        <dsp:cNvSpPr/>
      </dsp:nvSpPr>
      <dsp:spPr>
        <a:xfrm>
          <a:off x="646422" y="5598448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Face-to-face vs virtual interviews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5598448"/>
        <a:ext cx="3619078" cy="559673"/>
      </dsp:txXfrm>
    </dsp:sp>
    <dsp:sp modelId="{4B7D0038-1B82-4055-8F56-51183FFC0434}">
      <dsp:nvSpPr>
        <dsp:cNvPr id="0" name=""/>
        <dsp:cNvSpPr/>
      </dsp:nvSpPr>
      <dsp:spPr>
        <a:xfrm>
          <a:off x="0" y="6298040"/>
          <a:ext cx="4265501" cy="5596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E2EB25-131A-4233-BCB1-2B3806C0DFEC}">
      <dsp:nvSpPr>
        <dsp:cNvPr id="0" name=""/>
        <dsp:cNvSpPr/>
      </dsp:nvSpPr>
      <dsp:spPr>
        <a:xfrm>
          <a:off x="169301" y="6423966"/>
          <a:ext cx="307820" cy="30782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D33A7F6-5DBA-4833-AB0C-1DF8A06409BA}">
      <dsp:nvSpPr>
        <dsp:cNvPr id="0" name=""/>
        <dsp:cNvSpPr/>
      </dsp:nvSpPr>
      <dsp:spPr>
        <a:xfrm>
          <a:off x="646422" y="6298040"/>
          <a:ext cx="3619078" cy="55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232" tIns="59232" rIns="59232" bIns="5923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noProof="0" dirty="0">
              <a:effectLst>
                <a:glow rad="152400">
                  <a:schemeClr val="bg1">
                    <a:alpha val="19000"/>
                  </a:schemeClr>
                </a:glow>
              </a:effectLst>
            </a:rPr>
            <a:t>Conclusion and references</a:t>
          </a:r>
          <a:endParaRPr lang="ro-RO" sz="1600" kern="1200" dirty="0">
            <a:effectLst>
              <a:glow rad="152400">
                <a:schemeClr val="bg1">
                  <a:alpha val="19000"/>
                </a:schemeClr>
              </a:glow>
            </a:effectLst>
          </a:endParaRPr>
        </a:p>
      </dsp:txBody>
      <dsp:txXfrm>
        <a:off x="646422" y="6298040"/>
        <a:ext cx="3619078" cy="5596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A93E5-AB9A-439C-9142-AD5A4BFF47F6}">
      <dsp:nvSpPr>
        <dsp:cNvPr id="0" name=""/>
        <dsp:cNvSpPr/>
      </dsp:nvSpPr>
      <dsp:spPr>
        <a:xfrm>
          <a:off x="2784" y="2660246"/>
          <a:ext cx="1196336" cy="1196336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4C7621A-D6FD-4F3F-A78E-16DC33A75367}">
      <dsp:nvSpPr>
        <dsp:cNvPr id="0" name=""/>
        <dsp:cNvSpPr/>
      </dsp:nvSpPr>
      <dsp:spPr>
        <a:xfrm rot="17700000">
          <a:off x="424319" y="1512007"/>
          <a:ext cx="1487179" cy="716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0" rIns="0" bIns="0" numCol="1" spcCol="1270" rtlCol="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b="1" kern="1200" noProof="0" dirty="0">
              <a:latin typeface="Calibri"/>
              <a:ea typeface="Calibri"/>
              <a:cs typeface="Calibri"/>
            </a:rPr>
            <a:t>New Look</a:t>
          </a:r>
        </a:p>
      </dsp:txBody>
      <dsp:txXfrm>
        <a:off x="424319" y="1512007"/>
        <a:ext cx="1487179" cy="716705"/>
      </dsp:txXfrm>
    </dsp:sp>
    <dsp:sp modelId="{1D3B3624-0AA7-4260-AE86-8595E24ED09E}">
      <dsp:nvSpPr>
        <dsp:cNvPr id="0" name=""/>
        <dsp:cNvSpPr/>
      </dsp:nvSpPr>
      <dsp:spPr>
        <a:xfrm>
          <a:off x="1289328" y="2660246"/>
          <a:ext cx="1196336" cy="1196336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tx2"/>
            </a:gs>
            <a:gs pos="100000">
              <a:schemeClr val="tx2">
                <a:lumMod val="5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48DC65-DF54-488E-83A7-B6467C479D02}">
      <dsp:nvSpPr>
        <dsp:cNvPr id="0" name=""/>
        <dsp:cNvSpPr/>
      </dsp:nvSpPr>
      <dsp:spPr>
        <a:xfrm rot="17700000">
          <a:off x="1710863" y="1512007"/>
          <a:ext cx="1487179" cy="716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0" rIns="0" bIns="0" numCol="1" spcCol="1270" rtlCol="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b="1" kern="1200" noProof="0" dirty="0">
              <a:latin typeface="Calibri"/>
              <a:ea typeface="Calibri"/>
              <a:cs typeface="Calibri"/>
            </a:rPr>
            <a:t>Content:</a:t>
          </a:r>
        </a:p>
      </dsp:txBody>
      <dsp:txXfrm>
        <a:off x="1710863" y="1512007"/>
        <a:ext cx="1487179" cy="716705"/>
      </dsp:txXfrm>
    </dsp:sp>
    <dsp:sp modelId="{2E456752-9A8D-4597-8B9D-1337E2E3BB15}">
      <dsp:nvSpPr>
        <dsp:cNvPr id="0" name=""/>
        <dsp:cNvSpPr/>
      </dsp:nvSpPr>
      <dsp:spPr>
        <a:xfrm>
          <a:off x="2904873" y="3078887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B3BF36B-C726-491E-B973-D7822FF7B562}">
      <dsp:nvSpPr>
        <dsp:cNvPr id="0" name=""/>
        <dsp:cNvSpPr/>
      </dsp:nvSpPr>
      <dsp:spPr>
        <a:xfrm rot="17700000">
          <a:off x="1894585" y="3887999"/>
          <a:ext cx="1585955" cy="9189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5560" bIns="0" numCol="1" spcCol="1270" rtlCol="0" anchor="ctr" anchorCtr="0">
          <a:noAutofit/>
        </a:bodyPr>
        <a:lstStyle/>
        <a:p>
          <a:pPr marL="0" lvl="0" indent="0" algn="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400" kern="1200" noProof="0" dirty="0"/>
            <a:t>UK fashion retailer founded in 1969</a:t>
          </a:r>
          <a:endParaRPr lang="ro-RO" sz="1400" kern="1200" noProof="0" dirty="0">
            <a:latin typeface="Gill Sans MT"/>
            <a:ea typeface="Calibri"/>
            <a:cs typeface="Calibri"/>
          </a:endParaRPr>
        </a:p>
      </dsp:txBody>
      <dsp:txXfrm>
        <a:off x="1894585" y="3887999"/>
        <a:ext cx="1585955" cy="918924"/>
      </dsp:txXfrm>
    </dsp:sp>
    <dsp:sp modelId="{36887002-B3D0-42CD-A990-923EC387A697}">
      <dsp:nvSpPr>
        <dsp:cNvPr id="0" name=""/>
        <dsp:cNvSpPr/>
      </dsp:nvSpPr>
      <dsp:spPr>
        <a:xfrm rot="17700000">
          <a:off x="2844339" y="1885499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45DA57-5C87-4318-9528-38910594B01E}">
      <dsp:nvSpPr>
        <dsp:cNvPr id="0" name=""/>
        <dsp:cNvSpPr/>
      </dsp:nvSpPr>
      <dsp:spPr>
        <a:xfrm>
          <a:off x="3615865" y="3078416"/>
          <a:ext cx="359997" cy="359997"/>
        </a:xfrm>
        <a:prstGeom prst="ellipse">
          <a:avLst/>
        </a:prstGeom>
        <a:noFill/>
        <a:ln w="1905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868461-920B-4257-AAE0-91738CB6D378}">
      <dsp:nvSpPr>
        <dsp:cNvPr id="0" name=""/>
        <dsp:cNvSpPr/>
      </dsp:nvSpPr>
      <dsp:spPr>
        <a:xfrm rot="17700000">
          <a:off x="2749917" y="3888000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5560" bIns="0" numCol="1" spcCol="1270" rtlCol="0" anchor="ctr" anchorCtr="0">
          <a:noAutofit/>
        </a:bodyPr>
        <a:lstStyle/>
        <a:p>
          <a:pPr marL="0" lvl="0" indent="0" algn="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400" kern="1200" noProof="0" dirty="0"/>
            <a:t>Strong high street and online presence</a:t>
          </a:r>
          <a:endParaRPr lang="ro-RO" sz="1400" kern="1200" noProof="0" dirty="0">
            <a:latin typeface="Gill Sans MT"/>
            <a:ea typeface="Calibri"/>
            <a:cs typeface="Calibri"/>
          </a:endParaRPr>
        </a:p>
      </dsp:txBody>
      <dsp:txXfrm>
        <a:off x="2749917" y="3888000"/>
        <a:ext cx="1286480" cy="620292"/>
      </dsp:txXfrm>
    </dsp:sp>
    <dsp:sp modelId="{69707822-003F-4B4C-A950-F87BC193EFF9}">
      <dsp:nvSpPr>
        <dsp:cNvPr id="0" name=""/>
        <dsp:cNvSpPr/>
      </dsp:nvSpPr>
      <dsp:spPr>
        <a:xfrm rot="17700000">
          <a:off x="3555330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455C7E-035F-44E0-B42E-B7C411CAECB9}">
      <dsp:nvSpPr>
        <dsp:cNvPr id="0" name=""/>
        <dsp:cNvSpPr/>
      </dsp:nvSpPr>
      <dsp:spPr>
        <a:xfrm>
          <a:off x="4196367" y="2947927"/>
          <a:ext cx="620974" cy="62097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92D9AB-B772-4E16-87DF-EECD68F9730E}">
      <dsp:nvSpPr>
        <dsp:cNvPr id="0" name=""/>
        <dsp:cNvSpPr/>
      </dsp:nvSpPr>
      <dsp:spPr>
        <a:xfrm rot="17700000">
          <a:off x="3460908" y="3812226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7940" bIns="0" numCol="1" spcCol="1270" anchor="ctr" anchorCtr="0">
          <a:noAutofit/>
        </a:bodyPr>
        <a:lstStyle/>
        <a:p>
          <a:pPr marL="0" lvl="0" indent="0" algn="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100" kern="1200" noProof="0" dirty="0"/>
            <a:t>Digital transformation is central to strategy</a:t>
          </a:r>
          <a:endParaRPr lang="ro-RO" sz="1100" kern="1200" noProof="0" dirty="0">
            <a:latin typeface="Gill Sans MT"/>
            <a:ea typeface="Calibri"/>
            <a:cs typeface="Calibri"/>
          </a:endParaRPr>
        </a:p>
      </dsp:txBody>
      <dsp:txXfrm>
        <a:off x="3460908" y="3812226"/>
        <a:ext cx="1286480" cy="620292"/>
      </dsp:txXfrm>
    </dsp:sp>
    <dsp:sp modelId="{95CBFA91-09D9-4AD1-84BB-33410F0319F7}">
      <dsp:nvSpPr>
        <dsp:cNvPr id="0" name=""/>
        <dsp:cNvSpPr/>
      </dsp:nvSpPr>
      <dsp:spPr>
        <a:xfrm rot="17700000">
          <a:off x="4266321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6C8F7F-89FA-4C97-82CC-D5927D223933}">
      <dsp:nvSpPr>
        <dsp:cNvPr id="0" name=""/>
        <dsp:cNvSpPr/>
      </dsp:nvSpPr>
      <dsp:spPr>
        <a:xfrm>
          <a:off x="4907359" y="2947927"/>
          <a:ext cx="620974" cy="62097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4238E3F-7955-43C6-B577-2C02D1726869}">
      <dsp:nvSpPr>
        <dsp:cNvPr id="0" name=""/>
        <dsp:cNvSpPr/>
      </dsp:nvSpPr>
      <dsp:spPr>
        <a:xfrm rot="17700000">
          <a:off x="4171899" y="3812226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7940" bIns="0" numCol="1" spcCol="1270" anchor="ctr" anchorCtr="0">
          <a:noAutofit/>
        </a:bodyPr>
        <a:lstStyle/>
        <a:p>
          <a:pPr marL="0" lvl="0" indent="0" algn="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100" kern="1200" noProof="0" dirty="0"/>
            <a:t>Investing in data, AI and e-commerce</a:t>
          </a:r>
          <a:endParaRPr lang="ro-RO" sz="1100" kern="1200" noProof="0" dirty="0">
            <a:latin typeface="Gill Sans MT"/>
            <a:ea typeface="Calibri"/>
            <a:cs typeface="Calibri"/>
          </a:endParaRPr>
        </a:p>
      </dsp:txBody>
      <dsp:txXfrm>
        <a:off x="4171899" y="3812226"/>
        <a:ext cx="1286480" cy="620292"/>
      </dsp:txXfrm>
    </dsp:sp>
    <dsp:sp modelId="{88B3B5AB-CC47-4D05-877A-59A590D6F9E6}">
      <dsp:nvSpPr>
        <dsp:cNvPr id="0" name=""/>
        <dsp:cNvSpPr/>
      </dsp:nvSpPr>
      <dsp:spPr>
        <a:xfrm rot="17700000">
          <a:off x="4977312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67839C-1528-41BF-B0AC-CA394E7014AA}">
      <dsp:nvSpPr>
        <dsp:cNvPr id="0" name=""/>
        <dsp:cNvSpPr/>
      </dsp:nvSpPr>
      <dsp:spPr>
        <a:xfrm>
          <a:off x="5618350" y="2947927"/>
          <a:ext cx="620974" cy="62097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B1CB5A7-E521-4C2B-B240-E875398C7E17}">
      <dsp:nvSpPr>
        <dsp:cNvPr id="0" name=""/>
        <dsp:cNvSpPr/>
      </dsp:nvSpPr>
      <dsp:spPr>
        <a:xfrm rot="17700000">
          <a:off x="4882890" y="3812226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7940" bIns="0" numCol="1" spcCol="1270" anchor="ctr" anchorCtr="0">
          <a:noAutofit/>
        </a:bodyPr>
        <a:lstStyle/>
        <a:p>
          <a:pPr marL="0" lvl="0" indent="0" algn="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100" kern="1200" noProof="0" dirty="0"/>
            <a:t>Focus on omnichannel customer experience</a:t>
          </a:r>
          <a:endParaRPr lang="ro-RO" sz="1100" kern="1200" noProof="0" dirty="0">
            <a:latin typeface="Gill Sans MT"/>
            <a:ea typeface="Calibri"/>
            <a:cs typeface="Calibri"/>
          </a:endParaRPr>
        </a:p>
      </dsp:txBody>
      <dsp:txXfrm>
        <a:off x="4882890" y="3812226"/>
        <a:ext cx="1286480" cy="620292"/>
      </dsp:txXfrm>
    </dsp:sp>
    <dsp:sp modelId="{0D6253F1-55D3-4324-9380-166336A7F56D}">
      <dsp:nvSpPr>
        <dsp:cNvPr id="0" name=""/>
        <dsp:cNvSpPr/>
      </dsp:nvSpPr>
      <dsp:spPr>
        <a:xfrm rot="17700000">
          <a:off x="5688303" y="2084311"/>
          <a:ext cx="1286480" cy="620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4B448-F015-4561-897D-5A0FCEC25FE2}">
      <dsp:nvSpPr>
        <dsp:cNvPr id="0" name=""/>
        <dsp:cNvSpPr/>
      </dsp:nvSpPr>
      <dsp:spPr>
        <a:xfrm>
          <a:off x="2620370" y="2107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Identify vacancy</a:t>
          </a:r>
          <a:endParaRPr lang="en-GB" sz="1700" kern="1200" dirty="0">
            <a:latin typeface="Gill Sans MT" panose="020B0502020104020203"/>
          </a:endParaRPr>
        </a:p>
      </dsp:txBody>
      <dsp:txXfrm>
        <a:off x="2665216" y="46953"/>
        <a:ext cx="1323650" cy="828980"/>
      </dsp:txXfrm>
    </dsp:sp>
    <dsp:sp modelId="{E7A0FA10-6BDA-47A4-A155-5BC7DA76FD8B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3516336" y="156304"/>
              </a:moveTo>
              <a:arcTo wR="2624195" hR="2624195" stAng="17392493" swAng="77294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BF706A-2616-4E27-BBF3-6F8674A04E27}">
      <dsp:nvSpPr>
        <dsp:cNvPr id="0" name=""/>
        <dsp:cNvSpPr/>
      </dsp:nvSpPr>
      <dsp:spPr>
        <a:xfrm>
          <a:off x="4672048" y="990143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Conduct job analysis</a:t>
          </a:r>
        </a:p>
      </dsp:txBody>
      <dsp:txXfrm>
        <a:off x="4716894" y="1034989"/>
        <a:ext cx="1323650" cy="828980"/>
      </dsp:txXfrm>
    </dsp:sp>
    <dsp:sp modelId="{5FF6E9A8-F4D3-4240-9137-D81485A0984F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5076787" y="1690817"/>
              </a:moveTo>
              <a:arcTo wR="2624195" hR="2624195" stAng="20349886" swAng="106486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760712-50E4-49A7-9A0B-3B338BA95A52}">
      <dsp:nvSpPr>
        <dsp:cNvPr id="0" name=""/>
        <dsp:cNvSpPr/>
      </dsp:nvSpPr>
      <dsp:spPr>
        <a:xfrm>
          <a:off x="5178771" y="3210241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Prepare job description</a:t>
          </a:r>
        </a:p>
      </dsp:txBody>
      <dsp:txXfrm>
        <a:off x="5223617" y="3255087"/>
        <a:ext cx="1323650" cy="828980"/>
      </dsp:txXfrm>
    </dsp:sp>
    <dsp:sp modelId="{5E522811-6C71-4314-9E2D-9F2F91F59DC0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4940824" y="3856929"/>
              </a:moveTo>
              <a:arcTo wR="2624195" hR="2624195" stAng="1681111" swAng="83609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941B57-03B8-4605-998B-6EC2F9BC34EA}">
      <dsp:nvSpPr>
        <dsp:cNvPr id="0" name=""/>
        <dsp:cNvSpPr/>
      </dsp:nvSpPr>
      <dsp:spPr>
        <a:xfrm>
          <a:off x="3758965" y="4990621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Create person specification</a:t>
          </a:r>
        </a:p>
      </dsp:txBody>
      <dsp:txXfrm>
        <a:off x="3803811" y="5035467"/>
        <a:ext cx="1323650" cy="828980"/>
      </dsp:txXfrm>
    </dsp:sp>
    <dsp:sp modelId="{38B42E3B-8414-4562-9646-3E4F4EBD5712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2884894" y="5235409"/>
              </a:moveTo>
              <a:arcTo wR="2624195" hR="2624195" stAng="5057916" swAng="68416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74F143-B40D-4D91-A292-2FA117D2C4A1}">
      <dsp:nvSpPr>
        <dsp:cNvPr id="0" name=""/>
        <dsp:cNvSpPr/>
      </dsp:nvSpPr>
      <dsp:spPr>
        <a:xfrm>
          <a:off x="1481774" y="4990621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Choose advertising platforms</a:t>
          </a:r>
        </a:p>
      </dsp:txBody>
      <dsp:txXfrm>
        <a:off x="1526620" y="5035467"/>
        <a:ext cx="1323650" cy="828980"/>
      </dsp:txXfrm>
    </dsp:sp>
    <dsp:sp modelId="{6C4995EC-828C-46F3-9E66-9F751F055ACC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672612" y="4378540"/>
              </a:moveTo>
              <a:arcTo wR="2624195" hR="2624195" stAng="8282792" swAng="83609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298C24-1F63-4557-A0FD-80F60001DC85}">
      <dsp:nvSpPr>
        <dsp:cNvPr id="0" name=""/>
        <dsp:cNvSpPr/>
      </dsp:nvSpPr>
      <dsp:spPr>
        <a:xfrm>
          <a:off x="61968" y="3210241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Shortlist and interview candidates</a:t>
          </a:r>
        </a:p>
      </dsp:txBody>
      <dsp:txXfrm>
        <a:off x="106814" y="3255087"/>
        <a:ext cx="1323650" cy="828980"/>
      </dsp:txXfrm>
    </dsp:sp>
    <dsp:sp modelId="{FE83D0BE-5EF7-4C80-9EE2-2BDEAF3A81C5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3809" y="2482851"/>
              </a:moveTo>
              <a:arcTo wR="2624195" hR="2624195" stAng="10985254" swAng="106486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B5FFA0-598A-40F1-BE42-972CB0900F7C}">
      <dsp:nvSpPr>
        <dsp:cNvPr id="0" name=""/>
        <dsp:cNvSpPr/>
      </dsp:nvSpPr>
      <dsp:spPr>
        <a:xfrm>
          <a:off x="568691" y="990143"/>
          <a:ext cx="1413342" cy="9186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Make final selection</a:t>
          </a:r>
        </a:p>
      </dsp:txBody>
      <dsp:txXfrm>
        <a:off x="613537" y="1034989"/>
        <a:ext cx="1323650" cy="828980"/>
      </dsp:txXfrm>
    </dsp:sp>
    <dsp:sp modelId="{8D3E109C-A6FC-4DB7-99C5-2F6F1B37EF3E}">
      <dsp:nvSpPr>
        <dsp:cNvPr id="0" name=""/>
        <dsp:cNvSpPr/>
      </dsp:nvSpPr>
      <dsp:spPr>
        <a:xfrm>
          <a:off x="702845" y="461443"/>
          <a:ext cx="5248391" cy="5248391"/>
        </a:xfrm>
        <a:custGeom>
          <a:avLst/>
          <a:gdLst/>
          <a:ahLst/>
          <a:cxnLst/>
          <a:rect l="0" t="0" r="0" b="0"/>
          <a:pathLst>
            <a:path>
              <a:moveTo>
                <a:pt x="1204290" y="417326"/>
              </a:moveTo>
              <a:arcTo wR="2624195" hR="2624195" stAng="14234560" swAng="77294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Listă solidă verticală de pictograme"/>
  <dgm:desc val="Se utilizează pentru afișarea unei serii de elemente vizuale de sus în jos, cu text de nivel 1 sau de nivel 1 și nivel 2 grupat într-o formă. Funcționează cel mai bine cu pictograme sau imagini mici, cu descrieri mai lungi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  <dgm:cat type="timeline" pri="104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>
            <a:extLst>
              <a:ext uri="{FF2B5EF4-FFF2-40B4-BE49-F238E27FC236}">
                <a16:creationId xmlns:a16="http://schemas.microsoft.com/office/drawing/2014/main" id="{B2011374-8640-4C79-BC38-60631A291B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o-RO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9CB9E6E0-61D1-4594-8AE5-F5E2AF6CC53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66429F8-6572-4BD8-BC17-F4B3494B9BAA}" type="datetime1">
              <a:rPr lang="ro-RO" smtClean="0"/>
              <a:t>14.06.2026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59516A64-E5FD-42D9-99F2-342E304D009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3800185B-CA9A-4531-8671-E8F7ACB9D7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7D9F4C-BC45-4524-A8C5-C39815D4C1C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377660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o-RO" noProof="0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5BF8879-E2F8-4AFE-B8B3-8695FFC6F341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o-RO" noProof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o-RO" noProof="0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3A0416F-01A1-4FE7-950D-F948D1432F7C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3522037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3A0416F-01A1-4FE7-950D-F948D1432F7C}" type="slidenum">
              <a:rPr lang="ro-RO" smtClean="0"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96996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3A0416F-01A1-4FE7-950D-F948D1432F7C}" type="slidenum">
              <a:rPr lang="ro-RO" smtClean="0"/>
              <a:t>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90076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3A0416F-01A1-4FE7-950D-F948D1432F7C}" type="slidenum">
              <a:rPr lang="ro-RO" smtClean="0"/>
              <a:t>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767401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3A0416F-01A1-4FE7-950D-F948D1432F7C}" type="slidenum">
              <a:rPr lang="ro-RO" smtClean="0"/>
              <a:t>16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7179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rtlCol="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o-RO" noProof="0"/>
              <a:t>Faceți clic pentru a edita stilul de subtitlu coordonator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1C135B-2029-4A4D-8396-25C502CFACAD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827077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CE837A-6264-4D6F-A389-0F1D8674478A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18227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rtlCol="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 hasCustomPrompt="1"/>
          </p:nvPr>
        </p:nvSpPr>
        <p:spPr>
          <a:xfrm>
            <a:off x="2695194" y="4352465"/>
            <a:ext cx="6801612" cy="1265082"/>
          </a:xfrm>
        </p:spPr>
        <p:txBody>
          <a:bodyPr rtlCol="0"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B76ABA4-841D-4AB3-988D-292630AC865F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8285611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sz="half" idx="1" hasCustomPrompt="1"/>
          </p:nvPr>
        </p:nvSpPr>
        <p:spPr>
          <a:xfrm>
            <a:off x="1581912" y="2638044"/>
            <a:ext cx="4271771" cy="3101982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 hasCustomPrompt="1"/>
          </p:nvPr>
        </p:nvSpPr>
        <p:spPr>
          <a:xfrm>
            <a:off x="6338315" y="2638044"/>
            <a:ext cx="4270247" cy="3101982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8" name="Substituent dată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BAB0FF0-7A82-4CB1-8334-C537F5889020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9" name="Substituent subsol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10" name="Substituent număr diapozitiv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36658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text 2"/>
          <p:cNvSpPr>
            <a:spLocks noGrp="1"/>
          </p:cNvSpPr>
          <p:nvPr>
            <p:ph type="body" idx="1" hasCustomPrompt="1"/>
          </p:nvPr>
        </p:nvSpPr>
        <p:spPr>
          <a:xfrm>
            <a:off x="1583436" y="2313433"/>
            <a:ext cx="4270248" cy="704087"/>
          </a:xfrm>
        </p:spPr>
        <p:txBody>
          <a:bodyPr rtlCol="0"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 hasCustomPrompt="1"/>
          </p:nvPr>
        </p:nvSpPr>
        <p:spPr>
          <a:xfrm>
            <a:off x="1583436" y="3143250"/>
            <a:ext cx="4270248" cy="2596776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 hasCustomPrompt="1"/>
          </p:nvPr>
        </p:nvSpPr>
        <p:spPr>
          <a:xfrm>
            <a:off x="6338316" y="3143250"/>
            <a:ext cx="4253484" cy="2596776"/>
          </a:xfrm>
        </p:spPr>
        <p:txBody>
          <a:bodyPr rtlCol="0"/>
          <a:lstStyle>
            <a:lvl5pPr>
              <a:defRPr/>
            </a:lvl5pPr>
          </a:lstStyle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11" name="Substituent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338316" y="2313433"/>
            <a:ext cx="4270248" cy="704087"/>
          </a:xfrm>
        </p:spPr>
        <p:txBody>
          <a:bodyPr rtlCol="0"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73E903-3CD1-4F96-8C60-16C4C04C5058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pPr rtl="0"/>
              <a:t>‹#›</a:t>
            </a:fld>
            <a:endParaRPr lang="ro-RO" noProof="0"/>
          </a:p>
        </p:txBody>
      </p:sp>
      <p:sp>
        <p:nvSpPr>
          <p:cNvPr id="10" name="Titlu 9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ro-RO" noProof="0"/>
              <a:t>Clic pentru editare stil titlu Coordonator</a:t>
            </a:r>
          </a:p>
        </p:txBody>
      </p:sp>
    </p:spTree>
    <p:extLst>
      <p:ext uri="{BB962C8B-B14F-4D97-AF65-F5344CB8AC3E}">
        <p14:creationId xmlns:p14="http://schemas.microsoft.com/office/powerpoint/2010/main" val="558899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F038476-8B6E-4186-B469-F9F3F8724809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7007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0B444E-4671-4065-B9F7-687F8A5C50BF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359989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reptunghi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u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rtlCol="0"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>
          <a:xfrm>
            <a:off x="6736080" y="804672"/>
            <a:ext cx="4815840" cy="5248656"/>
          </a:xfrm>
        </p:spPr>
        <p:txBody>
          <a:bodyPr rtlCol="0"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 hasCustomPrompt="1"/>
          </p:nvPr>
        </p:nvSpPr>
        <p:spPr>
          <a:xfrm>
            <a:off x="1115568" y="3549918"/>
            <a:ext cx="3794760" cy="2194036"/>
          </a:xfrm>
        </p:spPr>
        <p:txBody>
          <a:bodyPr rtlCol="0"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9" name="Substituent dată 8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18975E-A1CE-41FA-938E-C45893C07BD9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10" name="Substituent subsol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 rtlCol="0"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ro-RO" noProof="0"/>
              <a:t>
              </a:t>
            </a:r>
          </a:p>
        </p:txBody>
      </p:sp>
      <p:sp>
        <p:nvSpPr>
          <p:cNvPr id="11" name="Substituent număr diapozitiv 10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205352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reptunghi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u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rtlCol="0"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imagine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rtlCol="0"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o-RO" noProof="0"/>
              <a:t>Faceți clic pe pictogramă pentru a adăuga o imagine</a:t>
            </a:r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 hasCustomPrompt="1"/>
          </p:nvPr>
        </p:nvSpPr>
        <p:spPr>
          <a:xfrm>
            <a:off x="1115568" y="3549918"/>
            <a:ext cx="3794760" cy="2194037"/>
          </a:xfrm>
        </p:spPr>
        <p:txBody>
          <a:bodyPr rtlCol="0"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8" name="Substituent dată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 rtl="0"/>
            <a:fld id="{93CFA18B-D82F-40CD-A68F-1E73F5B61C47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9" name="Substituent subsol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 rtlCol="0"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ro-RO" noProof="0"/>
              <a:t>
              </a:t>
            </a:r>
          </a:p>
        </p:txBody>
      </p:sp>
      <p:sp>
        <p:nvSpPr>
          <p:cNvPr id="10" name="Substituent număr diapozitiv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947789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94A075-52EF-4A4A-BFBE-DF74E47316C8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738428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2231136" y="937260"/>
            <a:ext cx="6198489" cy="4983480"/>
          </a:xfrm>
        </p:spPr>
        <p:txBody>
          <a:bodyPr vert="eaVert"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93C52F-9E1A-42A6-91DF-BD5470082C1A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
              </a:t>
            </a: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342223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01E3627F-ED8B-471A-ADD7-1758FD2A4760}" type="datetime1">
              <a:rPr lang="ro-RO" noProof="0" smtClean="0"/>
              <a:t>14.06.2026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ro-RO" noProof="0"/>
              <a:t>
              </a:t>
            </a: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6D22F896-40B5-4ADD-8801-0D06FADFA095}" type="slidenum">
              <a:rPr lang="ro-RO" noProof="0" smtClean="0"/>
              <a:pPr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86590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18445-team-work-free-download-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hyperlink" Target="http://www.retailstorewindows.com/2015/11/new-look-london.html" TargetMode="External"/><Relationship Id="rId7" Type="http://schemas.openxmlformats.org/officeDocument/2006/relationships/diagramColors" Target="../diagrams/colors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foto.wuestenigel.com/crumpled-paper-balls-with-magnifying-glass-over-question-mar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jurnal.unmer.ac.id/index.php/jpp/article/view/157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nagpurtoday.in/godrej-boycemfg-to-conduct-job-recruitment-in-retail-for-college-students-at-mahila-mahavidhyalya/1024124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hange-meme.com/2018/01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gheredjobs.com/Articles/articleDisplay.cfm?ID=3746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avnation.tv/2021/06/23/wework-deploys-thousands-of-konftel-wireless-conferencing-solutions-globally/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88521-icons-text-question-illustration-mark-computer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ontent.iriss.org.uk/outcomes-covid-stories/looking-future-recovery/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dividni.blogspot.com/2016/05/cherry-manga-returns-to-split-screen.html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stack.technology/new-look-coo-digital-transformation/" TargetMode="External"/><Relationship Id="rId3" Type="http://schemas.openxmlformats.org/officeDocument/2006/relationships/hyperlink" Target="https://www.cipd.org/uk/knowledge/factsheets/selection-methods-factsheet/" TargetMode="External"/><Relationship Id="rId7" Type="http://schemas.openxmlformats.org/officeDocument/2006/relationships/hyperlink" Target="https://wisconsin.pressbooks.pub/introhrm/chapter/5-3-interviewing/" TargetMode="External"/><Relationship Id="rId2" Type="http://schemas.openxmlformats.org/officeDocument/2006/relationships/hyperlink" Target="https://www.cipd.org/uk/knowledge/factsheets/recruitment-factsheet/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newlookgroup.com/about-us/our-mission/our-omnichannel-approach" TargetMode="External"/><Relationship Id="rId5" Type="http://schemas.openxmlformats.org/officeDocument/2006/relationships/hyperlink" Target="https://www.newlookgroup.com/media/newsroom/press-releases/2025/new-look-to-supercharge-digital-growth-with-investment-from-shareholders" TargetMode="External"/><Relationship Id="rId4" Type="http://schemas.openxmlformats.org/officeDocument/2006/relationships/hyperlink" Target="https://www.just-style.com/news/new-look-digital-growth/" TargetMode="External"/><Relationship Id="rId9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avceipnadal.blogspot.com/2010/" TargetMode="Externa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 descr="Cifre de tranzacții financiare">
            <a:extLst>
              <a:ext uri="{FF2B5EF4-FFF2-40B4-BE49-F238E27FC236}">
                <a16:creationId xmlns:a16="http://schemas.microsoft.com/office/drawing/2014/main" id="{112B9624-F8A1-4831-AE43-1D9E266CFF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35" b="2440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050E78D6-F072-48E7-8270-20EFBDD26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3" y="103"/>
            <a:ext cx="12183373" cy="1703429"/>
          </a:xfrm>
          <a:solidFill>
            <a:schemeClr val="bg1">
              <a:alpha val="60000"/>
            </a:schemeClr>
          </a:solidFill>
          <a:ln w="38100" cap="sq">
            <a:solidFill>
              <a:schemeClr val="tx1"/>
            </a:solidFill>
            <a:miter lim="800000"/>
          </a:ln>
        </p:spPr>
        <p:txBody>
          <a:bodyPr rtlCol="0" anchor="ctr">
            <a:normAutofit/>
          </a:bodyPr>
          <a:lstStyle/>
          <a:p>
            <a:r>
              <a:rPr lang="ro-RO">
                <a:solidFill>
                  <a:schemeClr val="tx1"/>
                </a:solidFill>
                <a:ea typeface="Calibri"/>
                <a:cs typeface="Calibri"/>
              </a:rPr>
              <a:t>Recruitment and Selection During Organisational Transformation: New Look</a:t>
            </a:r>
            <a:endParaRPr lang="en-US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3FC7BD98-5486-489C-BAA0-A69CEFF69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28" y="1721489"/>
            <a:ext cx="5335122" cy="51361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ro-RO" sz="3200">
                <a:latin typeface="Calibri"/>
                <a:ea typeface="Calibri"/>
                <a:cs typeface="Calibri"/>
              </a:rPr>
              <a:t>Student Name: Catalin-Constantin Avram</a:t>
            </a:r>
            <a:endParaRPr lang="en-US" sz="3200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ro-RO" sz="3200">
                <a:latin typeface="Calibri"/>
                <a:ea typeface="Calibri"/>
                <a:cs typeface="Calibri"/>
              </a:rPr>
              <a:t>Student ID: 2422877</a:t>
            </a:r>
          </a:p>
          <a:p>
            <a:pPr marL="285750" indent="-285750">
              <a:buFont typeface="Arial"/>
              <a:buChar char="•"/>
            </a:pPr>
            <a:r>
              <a:rPr lang="ro-RO" sz="3200">
                <a:latin typeface="Calibri"/>
                <a:ea typeface="Calibri"/>
                <a:cs typeface="Calibri"/>
              </a:rPr>
              <a:t>Module Code: LCLM5002</a:t>
            </a:r>
          </a:p>
          <a:p>
            <a:pPr marL="285750" indent="-285750">
              <a:buFont typeface="Arial"/>
              <a:buChar char="•"/>
            </a:pPr>
            <a:r>
              <a:rPr lang="ro-RO" sz="3200">
                <a:latin typeface="Calibri"/>
                <a:ea typeface="Calibri"/>
                <a:cs typeface="Calibri"/>
              </a:rPr>
              <a:t>Case study: New Look</a:t>
            </a:r>
            <a:endParaRPr lang="ro-RO" sz="3200" dirty="0">
              <a:ea typeface="Calibri"/>
              <a:cs typeface="Calibri"/>
            </a:endParaRPr>
          </a:p>
          <a:p>
            <a:endParaRPr lang="ro-RO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34050406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Dreptunghi 9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dirty="0">
              <a:latin typeface="Calibri" panose="020F0502020204030204" pitchFamily="34" charset="0"/>
            </a:endParaRPr>
          </a:p>
        </p:txBody>
      </p:sp>
      <p:sp>
        <p:nvSpPr>
          <p:cNvPr id="12" name="Dreptunghi 11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dirty="0">
              <a:latin typeface="Calibri" panose="020F0502020204030204" pitchFamily="34" charset="0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9C9DE503-F7C2-4A40-83F4-4DE931E7D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199" y="577554"/>
            <a:ext cx="3363974" cy="1495794"/>
          </a:xfrm>
          <a:noFill/>
          <a:ln>
            <a:solidFill>
              <a:schemeClr val="bg1"/>
            </a:solidFill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wrap="square" rtlCol="0">
            <a:normAutofit/>
          </a:bodyPr>
          <a:lstStyle/>
          <a:p>
            <a:r>
              <a:rPr lang="ro-RO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Table of </a:t>
            </a:r>
            <a:r>
              <a:rPr lang="ro-RO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Contents</a:t>
            </a:r>
            <a:endParaRPr lang="en-US">
              <a:solidFill>
                <a:schemeClr val="bg1"/>
              </a:solidFill>
              <a:latin typeface="Calibri"/>
            </a:endParaRPr>
          </a:p>
        </p:txBody>
      </p:sp>
      <p:pic>
        <p:nvPicPr>
          <p:cNvPr id="4" name="Imagine 3" descr="Cifre de tranzacții financiare">
            <a:extLst>
              <a:ext uri="{FF2B5EF4-FFF2-40B4-BE49-F238E27FC236}">
                <a16:creationId xmlns:a16="http://schemas.microsoft.com/office/drawing/2014/main" id="{32F354A1-38C7-4598-A0E1-7A286A3019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0908" y="0"/>
            <a:ext cx="7541091" cy="6858000"/>
          </a:xfrm>
          <a:prstGeom prst="rect">
            <a:avLst/>
          </a:prstGeom>
        </p:spPr>
      </p:pic>
      <p:graphicFrame>
        <p:nvGraphicFramePr>
          <p:cNvPr id="5" name="Substituent conținut 2" descr="Pictogramă marcatori">
            <a:extLst>
              <a:ext uri="{FF2B5EF4-FFF2-40B4-BE49-F238E27FC236}">
                <a16:creationId xmlns:a16="http://schemas.microsoft.com/office/drawing/2014/main" id="{51938B4F-26EE-4238-880D-3CE26A7E4A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3203614"/>
              </p:ext>
            </p:extLst>
          </p:nvPr>
        </p:nvGraphicFramePr>
        <p:xfrm>
          <a:off x="4750426" y="-716"/>
          <a:ext cx="4265501" cy="6859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2431450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Dreptunghi 17">
            <a:extLst>
              <a:ext uri="{FF2B5EF4-FFF2-40B4-BE49-F238E27FC236}">
                <a16:creationId xmlns:a16="http://schemas.microsoft.com/office/drawing/2014/main" id="{93F0ADB5-A0B4-4B01-A8C4-FDC34CE22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dirty="0">
              <a:latin typeface="Calibri" panose="020F0502020204030204" pitchFamily="34" charset="0"/>
            </a:endParaRPr>
          </a:p>
        </p:txBody>
      </p:sp>
      <p:sp>
        <p:nvSpPr>
          <p:cNvPr id="20" name="Dreptunghi 19">
            <a:extLst>
              <a:ext uri="{FF2B5EF4-FFF2-40B4-BE49-F238E27FC236}">
                <a16:creationId xmlns:a16="http://schemas.microsoft.com/office/drawing/2014/main" id="{AA6D0FDE-0241-4C21-A720-A69475358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dirty="0">
              <a:latin typeface="Calibri" panose="020F0502020204030204" pitchFamily="34" charset="0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15115107-5DA3-4397-A1DA-67705DAE1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 w="31750" cap="sq">
            <a:solidFill>
              <a:srgbClr val="FFFFFF"/>
            </a:solidFill>
            <a:miter lim="800000"/>
          </a:ln>
          <a:effectLst>
            <a:glow rad="152400">
              <a:schemeClr val="bg1">
                <a:alpha val="13000"/>
              </a:schemeClr>
            </a:glow>
          </a:effectLst>
        </p:spPr>
        <p:txBody>
          <a:bodyPr vert="horz" wrap="square" lIns="182880" tIns="182880" rIns="182880" bIns="182880" rtlCol="0" anchor="ctr">
            <a:normAutofit fontScale="90000"/>
          </a:bodyPr>
          <a:lstStyle/>
          <a:p>
            <a:r>
              <a:rPr lang="ro-RO">
                <a:solidFill>
                  <a:srgbClr val="FFFFFF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New Look and Its Transformation</a:t>
            </a:r>
            <a:endParaRPr lang="en-US"/>
          </a:p>
        </p:txBody>
      </p:sp>
      <p:graphicFrame>
        <p:nvGraphicFramePr>
          <p:cNvPr id="12" name="Substituent conținut 3" descr="Cronologie circulară">
            <a:extLst>
              <a:ext uri="{FF2B5EF4-FFF2-40B4-BE49-F238E27FC236}">
                <a16:creationId xmlns:a16="http://schemas.microsoft.com/office/drawing/2014/main" id="{9472A840-E465-43FB-8B5F-6C6B0A0095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8179703"/>
              </p:ext>
            </p:extLst>
          </p:nvPr>
        </p:nvGraphicFramePr>
        <p:xfrm>
          <a:off x="5116788" y="499866"/>
          <a:ext cx="6887261" cy="6054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67005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oup of blue people holding puzzle pieces&#10;&#10;AI-generated content may be incorrect.">
            <a:extLst>
              <a:ext uri="{FF2B5EF4-FFF2-40B4-BE49-F238E27FC236}">
                <a16:creationId xmlns:a16="http://schemas.microsoft.com/office/drawing/2014/main" id="{22770209-99E1-4B57-9022-3D80CF20A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18048" y="643467"/>
            <a:ext cx="5410199" cy="54101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E46A40-8349-BBE3-159F-40F7B055E454}"/>
              </a:ext>
            </a:extLst>
          </p:cNvPr>
          <p:cNvSpPr txBox="1"/>
          <p:nvPr/>
        </p:nvSpPr>
        <p:spPr>
          <a:xfrm>
            <a:off x="11844" y="2274430"/>
            <a:ext cx="465518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GB"/>
              <a:t>Transformation requires new skills</a:t>
            </a:r>
          </a:p>
          <a:p>
            <a:pPr>
              <a:buFont typeface=""/>
              <a:buChar char="•"/>
            </a:pPr>
            <a:r>
              <a:rPr lang="en-GB"/>
              <a:t>Right hires support business change</a:t>
            </a:r>
          </a:p>
          <a:p>
            <a:pPr>
              <a:buFont typeface=""/>
              <a:buChar char="•"/>
            </a:pPr>
            <a:r>
              <a:rPr lang="en-GB"/>
              <a:t>Poor hiring can delay implementation</a:t>
            </a:r>
          </a:p>
          <a:p>
            <a:pPr>
              <a:buFont typeface=""/>
              <a:buChar char="•"/>
            </a:pPr>
            <a:r>
              <a:rPr lang="en-GB"/>
              <a:t>Recruitment must match strategic goals</a:t>
            </a:r>
          </a:p>
          <a:p>
            <a:pPr>
              <a:buFont typeface=""/>
              <a:buChar char="•"/>
            </a:pPr>
            <a:r>
              <a:rPr lang="en-GB" dirty="0"/>
              <a:t>Fair selection improves performance</a:t>
            </a:r>
          </a:p>
        </p:txBody>
      </p:sp>
    </p:spTree>
    <p:extLst>
      <p:ext uri="{BB962C8B-B14F-4D97-AF65-F5344CB8AC3E}">
        <p14:creationId xmlns:p14="http://schemas.microsoft.com/office/powerpoint/2010/main" val="979194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EA2AB-9D5E-E2CD-A058-B8070EEE2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7244" y="-1607"/>
            <a:ext cx="6772139" cy="6857998"/>
          </a:xfrm>
          <a:prstGeom prst="flowChartDocument">
            <a:avLst/>
          </a:prstGeom>
          <a:solidFill>
            <a:srgbClr val="000000">
              <a:alpha val="75000"/>
            </a:srgbClr>
          </a:solidFill>
          <a:ln>
            <a:noFill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17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Recruitment Process Overview</a:t>
            </a:r>
            <a:endParaRPr lang="en-US"/>
          </a:p>
        </p:txBody>
      </p:sp>
      <p:sp>
        <p:nvSpPr>
          <p:cNvPr id="27" name="Flowchart: Document 26">
            <a:extLst>
              <a:ext uri="{FF2B5EF4-FFF2-40B4-BE49-F238E27FC236}">
                <a16:creationId xmlns:a16="http://schemas.microsoft.com/office/drawing/2014/main" id="{0AD84CCE-B61B-45FD-8942-77C913052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919" y="810447"/>
            <a:ext cx="2615184" cy="2615184"/>
          </a:xfrm>
          <a:prstGeom prst="flowChartDocument">
            <a:avLst/>
          </a:prstGeom>
          <a:noFill/>
          <a:ln w="317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orefront with mannequins in front of it&#10;&#10;AI-generated content may be incorrect.">
            <a:extLst>
              <a:ext uri="{FF2B5EF4-FFF2-40B4-BE49-F238E27FC236}">
                <a16:creationId xmlns:a16="http://schemas.microsoft.com/office/drawing/2014/main" id="{15212EF1-A0A3-91E1-A4A3-315AC9ED0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4292" y="-536"/>
            <a:ext cx="5428444" cy="6859073"/>
          </a:xfrm>
          <a:prstGeom prst="rect">
            <a:avLst/>
          </a:prstGeom>
        </p:spPr>
      </p:pic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AE4403F2-4032-BB97-2747-DA9C2C3D16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4981869"/>
              </p:ext>
            </p:extLst>
          </p:nvPr>
        </p:nvGraphicFramePr>
        <p:xfrm>
          <a:off x="5419860" y="-9659"/>
          <a:ext cx="6654083" cy="5911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50945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A3DE0-4A9D-B35F-0651-652F4E6F1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7" y="1410"/>
            <a:ext cx="12186708" cy="886795"/>
          </a:xfrm>
        </p:spPr>
        <p:txBody>
          <a:bodyPr/>
          <a:lstStyle/>
          <a:p>
            <a:r>
              <a:rPr lang="en-GB">
                <a:ea typeface="Calibri"/>
                <a:cs typeface="Calibri"/>
              </a:rPr>
              <a:t>Job Analysis</a:t>
            </a:r>
            <a:endParaRPr lang="en-US"/>
          </a:p>
        </p:txBody>
      </p:sp>
      <p:pic>
        <p:nvPicPr>
          <p:cNvPr id="5" name="Content Placeholder 4" descr="Illustration of statistics icon | Free stock vector - 327277">
            <a:extLst>
              <a:ext uri="{FF2B5EF4-FFF2-40B4-BE49-F238E27FC236}">
                <a16:creationId xmlns:a16="http://schemas.microsoft.com/office/drawing/2014/main" id="{6D83AB8C-BCC3-8570-4D95-3FD86B554DE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6605" y="2355711"/>
            <a:ext cx="6326037" cy="4498049"/>
          </a:xfrm>
          <a:prstGeom prst="rect">
            <a:avLst/>
          </a:prstGeom>
        </p:spPr>
      </p:pic>
      <p:pic>
        <p:nvPicPr>
          <p:cNvPr id="6" name="Content Placeholder 5" descr="A magnifying glass on a blue surface&#10;&#10;AI-generated content may be incorrect.">
            <a:extLst>
              <a:ext uri="{FF2B5EF4-FFF2-40B4-BE49-F238E27FC236}">
                <a16:creationId xmlns:a16="http://schemas.microsoft.com/office/drawing/2014/main" id="{74863017-EB39-0CF0-5854-5ADC72E3FD9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24511" y="894978"/>
            <a:ext cx="5873552" cy="44966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1068916-F3DA-AA1E-420F-E846B3A28D2D}"/>
              </a:ext>
            </a:extLst>
          </p:cNvPr>
          <p:cNvSpPr txBox="1"/>
          <p:nvPr/>
        </p:nvSpPr>
        <p:spPr>
          <a:xfrm>
            <a:off x="-10732" y="896155"/>
            <a:ext cx="6106733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 dirty="0">
                <a:solidFill>
                  <a:srgbClr val="0070C0"/>
                </a:solidFill>
              </a:rPr>
              <a:t>Identifies duties and responsibilities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70C0"/>
                </a:solidFill>
              </a:rPr>
              <a:t>Defines skills and competencies needed</a:t>
            </a:r>
            <a:endParaRPr lang="en-US" dirty="0">
              <a:solidFill>
                <a:srgbClr val="0070C0"/>
              </a:solidFill>
            </a:endParaRPr>
          </a:p>
          <a:p>
            <a:pPr>
              <a:buFont typeface=""/>
              <a:buChar char="•"/>
            </a:pPr>
            <a:r>
              <a:rPr lang="en-US">
                <a:solidFill>
                  <a:srgbClr val="0070C0"/>
                </a:solidFill>
              </a:rPr>
              <a:t>Links the role to business objectives</a:t>
            </a:r>
            <a:endParaRPr lang="en-US" dirty="0">
              <a:solidFill>
                <a:srgbClr val="0070C0"/>
              </a:solidFill>
            </a:endParaRPr>
          </a:p>
          <a:p>
            <a:pPr>
              <a:buFont typeface=""/>
              <a:buChar char="•"/>
            </a:pPr>
            <a:r>
              <a:rPr lang="en-US" dirty="0">
                <a:solidFill>
                  <a:srgbClr val="0070C0"/>
                </a:solidFill>
              </a:rPr>
              <a:t>Supports accurate recruitment decisions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70C0"/>
                </a:solidFill>
              </a:rPr>
              <a:t>Reduces role-candidate mismatch</a:t>
            </a:r>
            <a:endParaRPr lang="en-US" dirty="0">
              <a:solidFill>
                <a:srgbClr val="0070C0"/>
              </a:solidFill>
            </a:endParaRPr>
          </a:p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4B7815-097F-3D7A-4FAA-85AA134BFC18}"/>
              </a:ext>
            </a:extLst>
          </p:cNvPr>
          <p:cNvSpPr txBox="1"/>
          <p:nvPr/>
        </p:nvSpPr>
        <p:spPr>
          <a:xfrm>
            <a:off x="6321379" y="5382295"/>
            <a:ext cx="588135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>
                <a:solidFill>
                  <a:srgbClr val="00B050"/>
                </a:solidFill>
              </a:rPr>
              <a:t>Lead change initiatives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B050"/>
                </a:solidFill>
              </a:rPr>
              <a:t>Manage stakeholders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B050"/>
                </a:solidFill>
              </a:rPr>
              <a:t>Support employee engagement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B050"/>
                </a:solidFill>
              </a:rPr>
              <a:t>Monitor progress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23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93726EE-B450-F53B-54F2-4BD08515A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4958" y="928954"/>
            <a:ext cx="5987431" cy="768481"/>
          </a:xfrm>
        </p:spPr>
        <p:txBody>
          <a:bodyPr/>
          <a:lstStyle/>
          <a:p>
            <a:r>
              <a:rPr lang="en-GB">
                <a:ea typeface="Calibri"/>
                <a:cs typeface="Calibri"/>
              </a:rPr>
              <a:t>Job description</a:t>
            </a:r>
            <a:endParaRPr lang="en-US"/>
          </a:p>
        </p:txBody>
      </p:sp>
      <p:pic>
        <p:nvPicPr>
          <p:cNvPr id="7" name="Content Placeholder 6" descr="Check Mark Checklist Action - Free vector graphic on Pixabay">
            <a:extLst>
              <a:ext uri="{FF2B5EF4-FFF2-40B4-BE49-F238E27FC236}">
                <a16:creationId xmlns:a16="http://schemas.microsoft.com/office/drawing/2014/main" id="{8C6A2043-62C4-11ED-9C4E-EEA3CB00811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712309" y="2479137"/>
            <a:ext cx="4075626" cy="4032698"/>
          </a:xfrm>
          <a:prstGeom prst="rect">
            <a:avLst/>
          </a:prstGeom>
        </p:spPr>
      </p:pic>
      <p:pic>
        <p:nvPicPr>
          <p:cNvPr id="8" name="Content Placeholder 7" descr="A blue paper with white lines&#10;&#10;AI-generated content may be incorrect.">
            <a:extLst>
              <a:ext uri="{FF2B5EF4-FFF2-40B4-BE49-F238E27FC236}">
                <a16:creationId xmlns:a16="http://schemas.microsoft.com/office/drawing/2014/main" id="{FE3B88E2-AF0D-FFF2-A8AF-A04BA0D049C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544290" y="1694377"/>
            <a:ext cx="5645149" cy="3691853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0A2218-46FD-DB44-7639-EA8721C107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84148" y="928954"/>
            <a:ext cx="6202078" cy="779213"/>
          </a:xfrm>
        </p:spPr>
        <p:txBody>
          <a:bodyPr/>
          <a:lstStyle/>
          <a:p>
            <a:r>
              <a:rPr lang="en-GB">
                <a:ea typeface="Calibri"/>
                <a:cs typeface="Calibri"/>
              </a:rPr>
              <a:t>Person specification</a:t>
            </a:r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58D311C-138E-4D6E-E869-0AEA49628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01" y="-1223"/>
            <a:ext cx="12183670" cy="931143"/>
          </a:xfrm>
        </p:spPr>
        <p:txBody>
          <a:bodyPr>
            <a:normAutofit/>
          </a:bodyPr>
          <a:lstStyle/>
          <a:p>
            <a:r>
              <a:rPr lang="en-GB">
                <a:ea typeface="Calibri"/>
                <a:cs typeface="Calibri"/>
              </a:rPr>
              <a:t>Job Description and Person Specification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F0A721-C779-FA5F-5633-F96031C7DE05}"/>
              </a:ext>
            </a:extLst>
          </p:cNvPr>
          <p:cNvSpPr txBox="1"/>
          <p:nvPr/>
        </p:nvSpPr>
        <p:spPr>
          <a:xfrm>
            <a:off x="185894" y="2076718"/>
            <a:ext cx="525664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 dirty="0">
                <a:solidFill>
                  <a:srgbClr val="002060"/>
                </a:solidFill>
              </a:rPr>
              <a:t>Lead digital and </a:t>
            </a:r>
            <a:r>
              <a:rPr lang="en-US" dirty="0" err="1">
                <a:solidFill>
                  <a:srgbClr val="002060"/>
                </a:solidFill>
              </a:rPr>
              <a:t>organisational</a:t>
            </a:r>
            <a:r>
              <a:rPr lang="en-US" dirty="0">
                <a:solidFill>
                  <a:srgbClr val="002060"/>
                </a:solidFill>
              </a:rPr>
              <a:t> change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Coordinate across departments</a:t>
            </a:r>
            <a:endParaRPr lang="en-US" dirty="0">
              <a:solidFill>
                <a:srgbClr val="002060"/>
              </a:solidFill>
            </a:endParaRPr>
          </a:p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Develop action plans and timelines</a:t>
            </a:r>
            <a:endParaRPr lang="en-US" dirty="0">
              <a:solidFill>
                <a:srgbClr val="002060"/>
              </a:solidFill>
            </a:endParaRPr>
          </a:p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Monitor risks and outcomes</a:t>
            </a:r>
            <a:endParaRPr lang="en-US" dirty="0">
              <a:solidFill>
                <a:srgbClr val="002060"/>
              </a:solidFill>
            </a:endParaRPr>
          </a:p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6AB030-B183-5572-6D08-8DC0C337CF3E}"/>
              </a:ext>
            </a:extLst>
          </p:cNvPr>
          <p:cNvSpPr txBox="1"/>
          <p:nvPr/>
        </p:nvSpPr>
        <p:spPr>
          <a:xfrm>
            <a:off x="7534140" y="5103253"/>
            <a:ext cx="4647128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Relevant qualification</a:t>
            </a:r>
            <a:endParaRPr lang="en-US" dirty="0">
              <a:solidFill>
                <a:srgbClr val="002060"/>
              </a:solidFill>
            </a:endParaRPr>
          </a:p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Experience in change or project work</a:t>
            </a:r>
            <a:endParaRPr lang="en-US" dirty="0">
              <a:solidFill>
                <a:srgbClr val="002060"/>
              </a:solidFill>
            </a:endParaRPr>
          </a:p>
          <a:p>
            <a:pPr>
              <a:buFont typeface=""/>
              <a:buChar char="•"/>
            </a:pPr>
            <a:r>
              <a:rPr lang="en-US" dirty="0">
                <a:solidFill>
                  <a:srgbClr val="002060"/>
                </a:solidFill>
              </a:rPr>
              <a:t>Strong communication skills</a:t>
            </a:r>
          </a:p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Problem-solving and adaptability</a:t>
            </a:r>
            <a:endParaRPr lang="en-US" dirty="0">
              <a:solidFill>
                <a:srgbClr val="002060"/>
              </a:solidFill>
            </a:endParaRPr>
          </a:p>
          <a:p>
            <a:pPr>
              <a:buFont typeface=""/>
              <a:buChar char="•"/>
            </a:pPr>
            <a:r>
              <a:rPr lang="en-US">
                <a:solidFill>
                  <a:srgbClr val="002060"/>
                </a:solidFill>
              </a:rPr>
              <a:t>Digital awareness</a:t>
            </a:r>
            <a:endParaRPr lang="en-US" dirty="0">
              <a:solidFill>
                <a:srgbClr val="002060"/>
              </a:solidFill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111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Hire Images | Free Vectors, PNGs, Mockups &amp; Backgrounds - rawpixel">
            <a:extLst>
              <a:ext uri="{FF2B5EF4-FFF2-40B4-BE49-F238E27FC236}">
                <a16:creationId xmlns:a16="http://schemas.microsoft.com/office/drawing/2014/main" id="{E250AD55-A759-9464-D937-7D2AE1EE5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1938" r="3" b="11941"/>
          <a:stretch>
            <a:fillRect/>
          </a:stretch>
        </p:blipFill>
        <p:spPr>
          <a:xfrm>
            <a:off x="20" y="3429001"/>
            <a:ext cx="5315041" cy="3429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E1D4842-F208-47E0-A3A4-6469A9F04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5061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4FA390-BE5D-8409-5AED-0427D1117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9" y="297987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2800">
                <a:latin typeface="+mj-lt"/>
              </a:rPr>
              <a:t>Advertising Platforms</a:t>
            </a:r>
          </a:p>
        </p:txBody>
      </p:sp>
      <p:pic>
        <p:nvPicPr>
          <p:cNvPr id="6" name="Picture 5" descr="A group of people standing on stairs leading to a blue sign&#10;&#10;AI-generated content may be incorrect.">
            <a:extLst>
              <a:ext uri="{FF2B5EF4-FFF2-40B4-BE49-F238E27FC236}">
                <a16:creationId xmlns:a16="http://schemas.microsoft.com/office/drawing/2014/main" id="{4C95B470-979A-0EF0-BE8A-6208ECCD6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1715" r="10397" b="2"/>
          <a:stretch>
            <a:fillRect/>
          </a:stretch>
        </p:blipFill>
        <p:spPr>
          <a:xfrm>
            <a:off x="20" y="-2"/>
            <a:ext cx="5315041" cy="3429002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95C85F-C339-B313-FD9F-8871E07874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28978" y="1708515"/>
            <a:ext cx="6881677" cy="5012244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New Look Careers website</a:t>
            </a:r>
            <a:endParaRPr lang="en-US" sz="2000"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LinkedIn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Indeed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Reed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Totaljobs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Internal recruitment channels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Specialist recruitment agencies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Wider reach</a:t>
            </a:r>
            <a:endParaRPr lang="en-US" sz="2000"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Access to specialist talent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Better candidate quality</a:t>
            </a:r>
            <a:endParaRPr lang="en-US" sz="2000"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>
                <a:latin typeface="Calibri"/>
                <a:ea typeface="Calibri"/>
                <a:cs typeface="Calibri"/>
              </a:rPr>
              <a:t>Supports diversity</a:t>
            </a:r>
            <a:endParaRPr lang="en-US" sz="2000">
              <a:ea typeface="Calibri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2871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B403A603-969C-8C7A-0357-64818CED67A2}"/>
              </a:ext>
            </a:extLst>
          </p:cNvPr>
          <p:cNvGrpSpPr/>
          <p:nvPr/>
        </p:nvGrpSpPr>
        <p:grpSpPr>
          <a:xfrm>
            <a:off x="5865560" y="7999"/>
            <a:ext cx="6150572" cy="6864290"/>
            <a:chOff x="5693031" y="-6379"/>
            <a:chExt cx="6049931" cy="686429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08F59E27-19F2-3B03-F94D-73AAB1371D10}"/>
                </a:ext>
              </a:extLst>
            </p:cNvPr>
            <p:cNvGrpSpPr/>
            <p:nvPr/>
          </p:nvGrpSpPr>
          <p:grpSpPr>
            <a:xfrm>
              <a:off x="5693031" y="-6379"/>
              <a:ext cx="6049931" cy="6864290"/>
              <a:chOff x="5693031" y="7998"/>
              <a:chExt cx="6049931" cy="6864290"/>
            </a:xfrm>
          </p:grpSpPr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CAB55809-5447-20FA-0498-2E8DE47CCAA4}"/>
                  </a:ext>
                </a:extLst>
              </p:cNvPr>
              <p:cNvGrpSpPr/>
              <p:nvPr/>
            </p:nvGrpSpPr>
            <p:grpSpPr>
              <a:xfrm>
                <a:off x="5693031" y="21733"/>
                <a:ext cx="6049931" cy="6850555"/>
                <a:chOff x="2842421" y="625582"/>
                <a:chExt cx="10382952" cy="4780216"/>
              </a:xfrm>
            </p:grpSpPr>
            <p:sp>
              <p:nvSpPr>
                <p:cNvPr id="2" name="Rectangle 1">
                  <a:extLst>
                    <a:ext uri="{FF2B5EF4-FFF2-40B4-BE49-F238E27FC236}">
                      <a16:creationId xmlns:a16="http://schemas.microsoft.com/office/drawing/2014/main" id="{F1DDCE27-55C6-8154-970B-58B6B2537764}"/>
                    </a:ext>
                  </a:extLst>
                </p:cNvPr>
                <p:cNvSpPr/>
                <p:nvPr/>
              </p:nvSpPr>
              <p:spPr>
                <a:xfrm>
                  <a:off x="2842421" y="625582"/>
                  <a:ext cx="8575986" cy="4780216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" name="Rectangle: Rounded Corners 2">
                  <a:extLst>
                    <a:ext uri="{FF2B5EF4-FFF2-40B4-BE49-F238E27FC236}">
                      <a16:creationId xmlns:a16="http://schemas.microsoft.com/office/drawing/2014/main" id="{7516ECFE-F0A1-6B32-E4EF-027A7639AD61}"/>
                    </a:ext>
                  </a:extLst>
                </p:cNvPr>
                <p:cNvSpPr/>
                <p:nvPr/>
              </p:nvSpPr>
              <p:spPr>
                <a:xfrm>
                  <a:off x="9096007" y="3340596"/>
                  <a:ext cx="4129366" cy="2051374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pic>
            <p:nvPicPr>
              <p:cNvPr id="8" name="Picture 7" descr="Competency Based Interview Questions | Instant Interview">
                <a:extLst>
                  <a:ext uri="{FF2B5EF4-FFF2-40B4-BE49-F238E27FC236}">
                    <a16:creationId xmlns:a16="http://schemas.microsoft.com/office/drawing/2014/main" id="{0AC051DF-B129-1C7D-EEB4-4FC64340F8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693434" y="7998"/>
                <a:ext cx="4988943" cy="3909019"/>
              </a:xfrm>
              <a:prstGeom prst="rect">
                <a:avLst/>
              </a:prstGeom>
            </p:spPr>
          </p:pic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EF5BC6D-5651-3EA0-238D-5FDD6552231C}"/>
                </a:ext>
              </a:extLst>
            </p:cNvPr>
            <p:cNvSpPr txBox="1"/>
            <p:nvPr/>
          </p:nvSpPr>
          <p:spPr>
            <a:xfrm>
              <a:off x="5697024" y="3887569"/>
              <a:ext cx="2771955" cy="286232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Same questions for all candidates</a:t>
              </a:r>
              <a:endParaRPr lang="en-US"/>
            </a:p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Standard scoring criteria</a:t>
              </a:r>
              <a:endParaRPr lang="en-GB"/>
            </a:p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Fair and consistent method</a:t>
              </a:r>
              <a:endParaRPr lang="en-GB"/>
            </a:p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Easier to compare candidates</a:t>
              </a:r>
              <a:endParaRPr lang="en-GB"/>
            </a:p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Reduces interviewer bias</a:t>
              </a:r>
              <a:endParaRPr lang="en-GB"/>
            </a:p>
            <a:p>
              <a:pPr algn="l"/>
              <a:endParaRPr lang="en-GB" dirty="0"/>
            </a:p>
          </p:txBody>
        </p:sp>
        <p:sp>
          <p:nvSpPr>
            <p:cNvPr id="12" name="Speech Bubble: Oval 11">
              <a:extLst>
                <a:ext uri="{FF2B5EF4-FFF2-40B4-BE49-F238E27FC236}">
                  <a16:creationId xmlns:a16="http://schemas.microsoft.com/office/drawing/2014/main" id="{5E415F98-EAFD-6F0E-2EBE-8A5BA934303A}"/>
                </a:ext>
              </a:extLst>
            </p:cNvPr>
            <p:cNvSpPr/>
            <p:nvPr/>
          </p:nvSpPr>
          <p:spPr>
            <a:xfrm>
              <a:off x="9527096" y="4515843"/>
              <a:ext cx="2038798" cy="1594834"/>
            </a:xfrm>
            <a:prstGeom prst="wedgeEllipseCallo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>
                  <a:ea typeface="+mn-lt"/>
                  <a:cs typeface="+mn-lt"/>
                </a:rPr>
                <a:t>Structured Interview</a:t>
              </a:r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01A3DC2-D9A8-FB38-22B8-8122062534CE}"/>
              </a:ext>
            </a:extLst>
          </p:cNvPr>
          <p:cNvGrpSpPr/>
          <p:nvPr/>
        </p:nvGrpSpPr>
        <p:grpSpPr>
          <a:xfrm>
            <a:off x="-2474" y="5193"/>
            <a:ext cx="7262937" cy="6854605"/>
            <a:chOff x="-1512097" y="5192"/>
            <a:chExt cx="5839579" cy="6854605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17FFA72-8B6E-74C5-C46F-EC6EB5827C13}"/>
                </a:ext>
              </a:extLst>
            </p:cNvPr>
            <p:cNvGrpSpPr/>
            <p:nvPr/>
          </p:nvGrpSpPr>
          <p:grpSpPr>
            <a:xfrm>
              <a:off x="-1512097" y="5192"/>
              <a:ext cx="5839579" cy="6854605"/>
              <a:chOff x="-1512097" y="5192"/>
              <a:chExt cx="5839579" cy="6854605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A1ECE093-03B5-D99F-0708-92212A72A4FE}"/>
                  </a:ext>
                </a:extLst>
              </p:cNvPr>
              <p:cNvGrpSpPr/>
              <p:nvPr/>
            </p:nvGrpSpPr>
            <p:grpSpPr>
              <a:xfrm>
                <a:off x="-1512097" y="5192"/>
                <a:ext cx="5839579" cy="6854605"/>
                <a:chOff x="-1512097" y="5192"/>
                <a:chExt cx="5839579" cy="6854605"/>
              </a:xfrm>
            </p:grpSpPr>
            <p:grpSp>
              <p:nvGrpSpPr>
                <p:cNvPr id="7" name="Group 6">
                  <a:extLst>
                    <a:ext uri="{FF2B5EF4-FFF2-40B4-BE49-F238E27FC236}">
                      <a16:creationId xmlns:a16="http://schemas.microsoft.com/office/drawing/2014/main" id="{6184222F-2363-7D85-7D79-B7891957D026}"/>
                    </a:ext>
                  </a:extLst>
                </p:cNvPr>
                <p:cNvGrpSpPr/>
                <p:nvPr/>
              </p:nvGrpSpPr>
              <p:grpSpPr>
                <a:xfrm>
                  <a:off x="-1512097" y="5192"/>
                  <a:ext cx="5839579" cy="6852248"/>
                  <a:chOff x="7675035" y="1169758"/>
                  <a:chExt cx="3510495" cy="5687682"/>
                </a:xfrm>
              </p:grpSpPr>
              <p:sp>
                <p:nvSpPr>
                  <p:cNvPr id="5" name="Rectangle 4">
                    <a:extLst>
                      <a:ext uri="{FF2B5EF4-FFF2-40B4-BE49-F238E27FC236}">
                        <a16:creationId xmlns:a16="http://schemas.microsoft.com/office/drawing/2014/main" id="{156A6469-2200-EA07-A9BF-99D5877C5049}"/>
                      </a:ext>
                    </a:extLst>
                  </p:cNvPr>
                  <p:cNvSpPr/>
                  <p:nvPr/>
                </p:nvSpPr>
                <p:spPr>
                  <a:xfrm>
                    <a:off x="7675035" y="1169758"/>
                    <a:ext cx="2840966" cy="5687682"/>
                  </a:xfrm>
                  <a:prstGeom prst="rect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>
                      <a:solidFill>
                        <a:srgbClr val="00B0F0"/>
                      </a:solidFill>
                    </a:endParaRPr>
                  </a:p>
                </p:txBody>
              </p:sp>
              <p:sp>
                <p:nvSpPr>
                  <p:cNvPr id="6" name="Rectangle: Rounded Corners 5">
                    <a:extLst>
                      <a:ext uri="{FF2B5EF4-FFF2-40B4-BE49-F238E27FC236}">
                        <a16:creationId xmlns:a16="http://schemas.microsoft.com/office/drawing/2014/main" id="{10FE03BA-F002-20FA-01E7-A49F2F7FF040}"/>
                      </a:ext>
                    </a:extLst>
                  </p:cNvPr>
                  <p:cNvSpPr/>
                  <p:nvPr/>
                </p:nvSpPr>
                <p:spPr>
                  <a:xfrm>
                    <a:off x="9768312" y="1858171"/>
                    <a:ext cx="1417218" cy="2545872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>
                      <a:solidFill>
                        <a:srgbClr val="00B0F0"/>
                      </a:solidFill>
                    </a:endParaRPr>
                  </a:p>
                </p:txBody>
              </p:sp>
            </p:grpSp>
            <p:pic>
              <p:nvPicPr>
                <p:cNvPr id="14" name="Picture 13" descr="Free Images : checklist, business, businesswoman, notebook, list, check ...">
                  <a:extLst>
                    <a:ext uri="{FF2B5EF4-FFF2-40B4-BE49-F238E27FC236}">
                      <a16:creationId xmlns:a16="http://schemas.microsoft.com/office/drawing/2014/main" id="{EA5A6367-5340-848F-4597-58435AFCF19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1053501" y="3894468"/>
                  <a:ext cx="4249228" cy="2965329"/>
                </a:xfrm>
                <a:prstGeom prst="rect">
                  <a:avLst/>
                </a:prstGeom>
              </p:spPr>
            </p:pic>
          </p:grpSp>
          <p:sp>
            <p:nvSpPr>
              <p:cNvPr id="17" name="Speech Bubble: Oval 16">
                <a:extLst>
                  <a:ext uri="{FF2B5EF4-FFF2-40B4-BE49-F238E27FC236}">
                    <a16:creationId xmlns:a16="http://schemas.microsoft.com/office/drawing/2014/main" id="{3619A6F5-40F7-5596-ADCB-6C9F79A5A6BE}"/>
                  </a:ext>
                </a:extLst>
              </p:cNvPr>
              <p:cNvSpPr/>
              <p:nvPr/>
            </p:nvSpPr>
            <p:spPr>
              <a:xfrm>
                <a:off x="2293548" y="1489494"/>
                <a:ext cx="1777041" cy="1460912"/>
              </a:xfrm>
              <a:prstGeom prst="wedgeEllipseCallou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>
                    <a:ea typeface="+mn-lt"/>
                    <a:cs typeface="+mn-lt"/>
                  </a:rPr>
                  <a:t>Suitable for</a:t>
                </a:r>
                <a:endParaRPr lang="en-US"/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80ECFF-09A4-8DFA-83CD-799609B474BF}"/>
                </a:ext>
              </a:extLst>
            </p:cNvPr>
            <p:cNvSpPr txBox="1"/>
            <p:nvPr/>
          </p:nvSpPr>
          <p:spPr>
            <a:xfrm>
              <a:off x="-1354235" y="116227"/>
              <a:ext cx="3260784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Project Manager</a:t>
              </a:r>
              <a:endParaRPr lang="en-US"/>
            </a:p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Operations Manager</a:t>
              </a:r>
              <a:endParaRPr lang="en-GB"/>
            </a:p>
            <a:p>
              <a:pPr marL="285750" indent="-285750">
                <a:buFont typeface="Arial"/>
                <a:buChar char="•"/>
              </a:pPr>
              <a:r>
                <a:rPr lang="en-GB">
                  <a:ea typeface="+mn-lt"/>
                  <a:cs typeface="+mn-lt"/>
                </a:rPr>
                <a:t>Digital Specialist</a:t>
              </a:r>
              <a:endParaRPr lang="en-GB"/>
            </a:p>
            <a:p>
              <a:pPr algn="l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C84A37D-281C-BC61-CD3E-D0E10A020163}"/>
              </a:ext>
            </a:extLst>
          </p:cNvPr>
          <p:cNvSpPr txBox="1"/>
          <p:nvPr/>
        </p:nvSpPr>
        <p:spPr>
          <a:xfrm>
            <a:off x="4495401" y="194177"/>
            <a:ext cx="27432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rgbClr val="002060"/>
                </a:solidFill>
                <a:ea typeface="+mn-lt"/>
                <a:cs typeface="+mn-lt"/>
              </a:rPr>
              <a:t>Interview Type 1: Structured Interview</a:t>
            </a:r>
            <a:endParaRPr lang="en-US" sz="20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69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6A396-EF52-2502-8831-DC701FCF9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6" y="1409"/>
            <a:ext cx="12186708" cy="1188720"/>
          </a:xfrm>
        </p:spPr>
        <p:txBody>
          <a:bodyPr/>
          <a:lstStyle/>
          <a:p>
            <a:r>
              <a:rPr lang="en-GB">
                <a:ea typeface="Calibri"/>
                <a:cs typeface="Calibri"/>
              </a:rPr>
              <a:t>Interview Type 2: Behavioural Interview</a:t>
            </a:r>
            <a:endParaRPr lang="en-US"/>
          </a:p>
        </p:txBody>
      </p:sp>
      <p:pic>
        <p:nvPicPr>
          <p:cNvPr id="5" name="Content Placeholder 4" descr="Top 10 Job Interview Questions and Answers for 2026 - The Interview Guys">
            <a:extLst>
              <a:ext uri="{FF2B5EF4-FFF2-40B4-BE49-F238E27FC236}">
                <a16:creationId xmlns:a16="http://schemas.microsoft.com/office/drawing/2014/main" id="{0939408F-4136-BBDC-7A68-9F2093882AB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359" y="2751048"/>
            <a:ext cx="6097887" cy="4113182"/>
          </a:xfrm>
          <a:prstGeom prst="rect">
            <a:avLst/>
          </a:prstGeom>
        </p:spPr>
      </p:pic>
      <p:pic>
        <p:nvPicPr>
          <p:cNvPr id="6" name="Content Placeholder 5" descr="A pink star with black text&#10;&#10;AI-generated content may be incorrect.">
            <a:extLst>
              <a:ext uri="{FF2B5EF4-FFF2-40B4-BE49-F238E27FC236}">
                <a16:creationId xmlns:a16="http://schemas.microsoft.com/office/drawing/2014/main" id="{F92240EE-963A-426D-C3B2-47DBE3DB43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091568" y="1201259"/>
            <a:ext cx="6102109" cy="37190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72DAFB-7582-2FB5-D29A-53E5975E925A}"/>
              </a:ext>
            </a:extLst>
          </p:cNvPr>
          <p:cNvSpPr txBox="1"/>
          <p:nvPr/>
        </p:nvSpPr>
        <p:spPr>
          <a:xfrm>
            <a:off x="2249" y="1178585"/>
            <a:ext cx="2743200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Focuses on past behaviour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Uses real work examples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Assesses adaptability and leadership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Useful for change-related roles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Predicts future performance</a:t>
            </a:r>
            <a:endParaRPr lang="en-GB"/>
          </a:p>
          <a:p>
            <a:pPr algn="l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3701A0-36A7-4D25-A25E-5EDBE279EA9C}"/>
              </a:ext>
            </a:extLst>
          </p:cNvPr>
          <p:cNvSpPr txBox="1"/>
          <p:nvPr/>
        </p:nvSpPr>
        <p:spPr>
          <a:xfrm>
            <a:off x="6255313" y="4913207"/>
            <a:ext cx="334704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"/>
              <a:buChar char="•"/>
            </a:pPr>
            <a:r>
              <a:rPr lang="en-GB"/>
              <a:t>Change Manager</a:t>
            </a:r>
          </a:p>
          <a:p>
            <a:pPr>
              <a:buFont typeface=""/>
              <a:buChar char="•"/>
            </a:pPr>
            <a:r>
              <a:rPr lang="en-GB"/>
              <a:t>Project Manager</a:t>
            </a:r>
          </a:p>
          <a:p>
            <a:pPr>
              <a:buFont typeface=""/>
              <a:buChar char="•"/>
            </a:pPr>
            <a:r>
              <a:rPr lang="en-GB"/>
              <a:t>HR roles</a:t>
            </a:r>
          </a:p>
        </p:txBody>
      </p:sp>
    </p:spTree>
    <p:extLst>
      <p:ext uri="{BB962C8B-B14F-4D97-AF65-F5344CB8AC3E}">
        <p14:creationId xmlns:p14="http://schemas.microsoft.com/office/powerpoint/2010/main" val="312419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9EE2-99ED-0249-5941-58D23E0F4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76" y="-3254"/>
            <a:ext cx="12188456" cy="1188720"/>
          </a:xfrm>
        </p:spPr>
        <p:txBody>
          <a:bodyPr/>
          <a:lstStyle/>
          <a:p>
            <a:r>
              <a:rPr lang="en-GB">
                <a:ea typeface="Calibri"/>
                <a:cs typeface="Calibri"/>
              </a:rPr>
              <a:t>Interview Type 3: Panel Interview</a:t>
            </a:r>
            <a:endParaRPr lang="en-US"/>
          </a:p>
        </p:txBody>
      </p:sp>
      <p:pic>
        <p:nvPicPr>
          <p:cNvPr id="5" name="Content Placeholder 4" descr="A person and person sitting at a table with a computer&#10;&#10;AI-generated content may be incorrect.">
            <a:extLst>
              <a:ext uri="{FF2B5EF4-FFF2-40B4-BE49-F238E27FC236}">
                <a16:creationId xmlns:a16="http://schemas.microsoft.com/office/drawing/2014/main" id="{0C783E25-7A5A-BF86-72DF-8BF6F3E9DB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451" y="1180156"/>
            <a:ext cx="5952352" cy="2352675"/>
          </a:xfrm>
          <a:prstGeom prst="rect">
            <a:avLst/>
          </a:prstGeom>
        </p:spPr>
      </p:pic>
      <p:pic>
        <p:nvPicPr>
          <p:cNvPr id="9" name="Content Placeholder 8" descr="A conference room with a table and chairs&#10;&#10;AI-generated content may be incorrect.">
            <a:extLst>
              <a:ext uri="{FF2B5EF4-FFF2-40B4-BE49-F238E27FC236}">
                <a16:creationId xmlns:a16="http://schemas.microsoft.com/office/drawing/2014/main" id="{1866C096-D108-5585-7419-A27CFB12401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968186" y="4011927"/>
            <a:ext cx="6226861" cy="28469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101DAA-E74C-2851-21F9-695CF571645A}"/>
              </a:ext>
            </a:extLst>
          </p:cNvPr>
          <p:cNvSpPr txBox="1"/>
          <p:nvPr/>
        </p:nvSpPr>
        <p:spPr>
          <a:xfrm>
            <a:off x="-1244" y="3532833"/>
            <a:ext cx="5952352" cy="3314011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pPr>
              <a:buFont typeface=""/>
              <a:buChar char="•"/>
            </a:pPr>
            <a:r>
              <a:rPr lang="en-GB"/>
              <a:t>Several interviewers involved</a:t>
            </a:r>
          </a:p>
          <a:p>
            <a:pPr>
              <a:buFont typeface=""/>
              <a:buChar char="•"/>
            </a:pPr>
            <a:r>
              <a:rPr lang="en-GB"/>
              <a:t>Multiple perspectives</a:t>
            </a:r>
          </a:p>
          <a:p>
            <a:pPr>
              <a:buFont typeface=""/>
              <a:buChar char="•"/>
            </a:pPr>
            <a:r>
              <a:rPr lang="en-GB"/>
              <a:t>Better assessment of role fit</a:t>
            </a:r>
          </a:p>
          <a:p>
            <a:pPr>
              <a:buFont typeface=""/>
              <a:buChar char="•"/>
            </a:pPr>
            <a:r>
              <a:rPr lang="en-GB"/>
              <a:t>Reduces individual bias</a:t>
            </a:r>
          </a:p>
          <a:p>
            <a:pPr>
              <a:buFont typeface=""/>
              <a:buChar char="•"/>
            </a:pPr>
            <a:r>
              <a:rPr lang="en-GB"/>
              <a:t>Suitable for strategic positions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1A88B9-DBD0-10C7-D41F-AAAE1A753C6D}"/>
              </a:ext>
            </a:extLst>
          </p:cNvPr>
          <p:cNvSpPr txBox="1"/>
          <p:nvPr/>
        </p:nvSpPr>
        <p:spPr>
          <a:xfrm>
            <a:off x="5968185" y="1175264"/>
            <a:ext cx="6226861" cy="283004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Possible panel members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HR Officer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Line Manager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Senior Manager</a:t>
            </a:r>
            <a:endParaRPr lang="en-US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93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81C6F-A906-B935-7C9E-BC9F9F462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77" y="-3254"/>
            <a:ext cx="12209051" cy="1188720"/>
          </a:xfrm>
        </p:spPr>
        <p:txBody>
          <a:bodyPr/>
          <a:lstStyle/>
          <a:p>
            <a:r>
              <a:rPr lang="en-GB">
                <a:ea typeface="Calibri"/>
                <a:cs typeface="Calibri"/>
              </a:rPr>
              <a:t>Appropriate Questioning Techniques</a:t>
            </a:r>
            <a:endParaRPr lang="en-US"/>
          </a:p>
        </p:txBody>
      </p:sp>
      <p:pic>
        <p:nvPicPr>
          <p:cNvPr id="5" name="Content Placeholder 4" descr="A cartoon character with a red question mark&#10;&#10;AI-generated content may be incorrect.">
            <a:extLst>
              <a:ext uri="{FF2B5EF4-FFF2-40B4-BE49-F238E27FC236}">
                <a16:creationId xmlns:a16="http://schemas.microsoft.com/office/drawing/2014/main" id="{2132049C-EB4D-6EB7-00A9-69D8EE6CBEE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712" y="1186507"/>
            <a:ext cx="3966948" cy="3297623"/>
          </a:xfrm>
          <a:prstGeom prst="rect">
            <a:avLst/>
          </a:prstGeom>
        </p:spPr>
      </p:pic>
      <p:pic>
        <p:nvPicPr>
          <p:cNvPr id="8" name="Content Placeholder 7" descr="Isolated speech bubble graphic icon | Free stock vector - 457513">
            <a:extLst>
              <a:ext uri="{FF2B5EF4-FFF2-40B4-BE49-F238E27FC236}">
                <a16:creationId xmlns:a16="http://schemas.microsoft.com/office/drawing/2014/main" id="{0901896B-3C15-FEE9-1D40-A144C388049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924200" y="3786418"/>
            <a:ext cx="4271318" cy="30713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9A12A4-67B2-C3E8-F95C-5B2962FEB0EA}"/>
              </a:ext>
            </a:extLst>
          </p:cNvPr>
          <p:cNvSpPr txBox="1"/>
          <p:nvPr/>
        </p:nvSpPr>
        <p:spPr>
          <a:xfrm>
            <a:off x="8852" y="4845445"/>
            <a:ext cx="3525793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Behavioural questions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Situational questions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Competency-based questions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Probing questions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Socratic questioning</a:t>
            </a:r>
            <a:endParaRPr lang="en-GB"/>
          </a:p>
          <a:p>
            <a:pPr algn="l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91E99E-E297-FC33-BA46-24C860F1CE2D}"/>
              </a:ext>
            </a:extLst>
          </p:cNvPr>
          <p:cNvSpPr txBox="1"/>
          <p:nvPr/>
        </p:nvSpPr>
        <p:spPr>
          <a:xfrm>
            <a:off x="7919553" y="1380722"/>
            <a:ext cx="414363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+mn-lt"/>
                <a:cs typeface="+mn-lt"/>
              </a:rPr>
              <a:t>Best approach for New Look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Structured competency-based questions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Behavioural questions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Situational follow-up questions</a:t>
            </a:r>
            <a:endParaRPr lang="en-GB"/>
          </a:p>
          <a:p>
            <a:pPr algn="l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BB6E06-FDE3-55A4-3EF2-5364A9F487DC}"/>
              </a:ext>
            </a:extLst>
          </p:cNvPr>
          <p:cNvSpPr txBox="1"/>
          <p:nvPr/>
        </p:nvSpPr>
        <p:spPr>
          <a:xfrm>
            <a:off x="5495339" y="2802899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pic>
        <p:nvPicPr>
          <p:cNvPr id="4" name="Picture 3" descr="A white speech bubble with blue text&#10;&#10;AI-generated content may be incorrect.">
            <a:extLst>
              <a:ext uri="{FF2B5EF4-FFF2-40B4-BE49-F238E27FC236}">
                <a16:creationId xmlns:a16="http://schemas.microsoft.com/office/drawing/2014/main" id="{28680712-6D6B-3040-8D3A-BE74AD078D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939546" y="1207873"/>
            <a:ext cx="3983394" cy="4081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6D56D0-D3BB-24B7-E590-8E56B30B6A16}"/>
              </a:ext>
            </a:extLst>
          </p:cNvPr>
          <p:cNvSpPr txBox="1"/>
          <p:nvPr/>
        </p:nvSpPr>
        <p:spPr>
          <a:xfrm>
            <a:off x="3929234" y="5289722"/>
            <a:ext cx="3890749" cy="1563472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r>
              <a:rPr lang="en-GB"/>
              <a:t>Example questions</a:t>
            </a:r>
          </a:p>
          <a:p>
            <a:pPr>
              <a:buFont typeface=""/>
              <a:buChar char="•"/>
            </a:pPr>
            <a:r>
              <a:rPr lang="en-GB"/>
              <a:t>"Tell us about a time you managed change."</a:t>
            </a:r>
          </a:p>
          <a:p>
            <a:pPr>
              <a:buFont typeface=""/>
              <a:buChar char="•"/>
            </a:pPr>
            <a:r>
              <a:rPr lang="en-GB"/>
              <a:t>"How would you handle resistance?"</a:t>
            </a:r>
          </a:p>
          <a:p>
            <a:pPr>
              <a:buFont typeface=""/>
              <a:buChar char="•"/>
            </a:pPr>
            <a:r>
              <a:rPr lang="en-GB"/>
              <a:t>"How do you align stakeholders?"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6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How To Effectively Run a One on One: 2026 Guide + Free Cert">
            <a:extLst>
              <a:ext uri="{FF2B5EF4-FFF2-40B4-BE49-F238E27FC236}">
                <a16:creationId xmlns:a16="http://schemas.microsoft.com/office/drawing/2014/main" id="{38C9E580-90F8-4DCB-D228-02D83450523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alphaModFix amt="40000"/>
          </a:blip>
          <a:srcRect t="6639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44A3E8-3B2D-B647-35C5-72E2EA763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1704" y="-3254"/>
            <a:ext cx="9572943" cy="704748"/>
          </a:xfrm>
          <a:noFill/>
          <a:ln>
            <a:solidFill>
              <a:srgbClr val="FFFFFF"/>
            </a:solidFill>
          </a:ln>
        </p:spPr>
        <p:txBody>
          <a:bodyPr vert="horz" lIns="182880" tIns="182880" rIns="182880" bIns="182880" rtlCol="0" anchor="ctr">
            <a:normAutofit fontScale="90000"/>
          </a:bodyPr>
          <a:lstStyle/>
          <a:p>
            <a:r>
              <a:rPr lang="en-US">
                <a:solidFill>
                  <a:schemeClr val="tx1"/>
                </a:solidFill>
                <a:latin typeface="+mj-lt"/>
              </a:rPr>
              <a:t>Face-to-Face vs Virtual Interviews</a:t>
            </a:r>
          </a:p>
        </p:txBody>
      </p:sp>
      <p:pic>
        <p:nvPicPr>
          <p:cNvPr id="6" name="Content Placeholder 5" descr="A wireframe of a person holding a ball&#10;&#10;AI-generated content may be incorrect.">
            <a:extLst>
              <a:ext uri="{FF2B5EF4-FFF2-40B4-BE49-F238E27FC236}">
                <a16:creationId xmlns:a16="http://schemas.microsoft.com/office/drawing/2014/main" id="{C30747AF-449E-2543-7FD1-C1BBE80D27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266647" y="4440451"/>
            <a:ext cx="4928598" cy="2298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C349FE-CF00-3C9D-100D-820D35424A9D}"/>
              </a:ext>
            </a:extLst>
          </p:cNvPr>
          <p:cNvSpPr txBox="1"/>
          <p:nvPr/>
        </p:nvSpPr>
        <p:spPr>
          <a:xfrm>
            <a:off x="4012299" y="4442941"/>
            <a:ext cx="3899673" cy="1604661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r>
              <a:rPr lang="en-GB"/>
              <a:t>Recommendation</a:t>
            </a:r>
          </a:p>
          <a:p>
            <a:pPr>
              <a:buFont typeface=""/>
              <a:buChar char="•"/>
            </a:pPr>
            <a:r>
              <a:rPr lang="en-GB"/>
              <a:t>Virtual for screening</a:t>
            </a:r>
          </a:p>
          <a:p>
            <a:pPr>
              <a:buFont typeface=""/>
              <a:buChar char="•"/>
            </a:pPr>
            <a:r>
              <a:rPr lang="en-GB"/>
              <a:t>Face-to-face for final selection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5616BB-8460-24ED-6F3D-1468A99940D8}"/>
              </a:ext>
            </a:extLst>
          </p:cNvPr>
          <p:cNvSpPr txBox="1"/>
          <p:nvPr/>
        </p:nvSpPr>
        <p:spPr>
          <a:xfrm>
            <a:off x="93826" y="695088"/>
            <a:ext cx="2743199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+mn-lt"/>
                <a:cs typeface="+mn-lt"/>
              </a:rPr>
              <a:t>Face-to-face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Stronger personal interaction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Easier to observe body language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Better for final-stage interviews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Higher cost and less flexibility</a:t>
            </a:r>
            <a:endParaRPr lang="en-GB"/>
          </a:p>
          <a:p>
            <a:pPr algn="l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DDA444-EFD1-AE95-C9B0-3D75DDC580CE}"/>
              </a:ext>
            </a:extLst>
          </p:cNvPr>
          <p:cNvSpPr txBox="1"/>
          <p:nvPr/>
        </p:nvSpPr>
        <p:spPr>
          <a:xfrm>
            <a:off x="7267613" y="4830605"/>
            <a:ext cx="2588739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+mn-lt"/>
                <a:cs typeface="+mn-lt"/>
              </a:rPr>
              <a:t>Virtual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Faster and cheaper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More flexible scheduling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Wider talent pool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Risk of technical issues</a:t>
            </a:r>
            <a:endParaRPr lang="en-GB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3902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Placeholder 4" descr="Mortgages for Students: How to Buy a Home While Studying">
            <a:extLst>
              <a:ext uri="{FF2B5EF4-FFF2-40B4-BE49-F238E27FC236}">
                <a16:creationId xmlns:a16="http://schemas.microsoft.com/office/drawing/2014/main" id="{6E2C1259-CD33-AAE3-C188-297B4BC9AC1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8542" r="19605"/>
          <a:stretch>
            <a:fillRect/>
          </a:stretch>
        </p:blipFill>
        <p:spPr>
          <a:xfrm>
            <a:off x="4650909" y="10"/>
            <a:ext cx="7541090" cy="6857989"/>
          </a:xfrm>
          <a:prstGeom prst="rect">
            <a:avLst/>
          </a:prstGeom>
          <a:solidFill>
            <a:srgbClr val="FFFFFF">
              <a:lumMod val="75000"/>
            </a:srgbClr>
          </a:solidFill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77B926-2FA7-E5F8-FAA2-7D94847F1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noFill/>
          <a:ln>
            <a:solidFill>
              <a:schemeClr val="bg1"/>
            </a:solidFill>
          </a:ln>
        </p:spPr>
        <p:txBody>
          <a:bodyPr vert="horz" wrap="square" lIns="182880" tIns="182880" rIns="182880" bIns="182880" rtlCol="0" anchor="ctr">
            <a:normAutofit/>
          </a:bodyPr>
          <a:lstStyle/>
          <a:p>
            <a:r>
              <a:rPr lang="en-US" sz="2800">
                <a:solidFill>
                  <a:schemeClr val="bg1"/>
                </a:solidFill>
                <a:latin typeface="+mj-lt"/>
              </a:rPr>
              <a:t>Conclusion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29FED0-3F6A-B978-8704-16AE6F9AD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68" y="2638044"/>
            <a:ext cx="3363974" cy="3415622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  <a:latin typeface="+mn-lt"/>
              </a:rPr>
              <a:t>New Look is undergoing digital transformation</a:t>
            </a:r>
          </a:p>
          <a:p>
            <a:pPr marL="285750"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  <a:latin typeface="+mn-lt"/>
              </a:rPr>
              <a:t>Recruitment must support strategic change</a:t>
            </a:r>
          </a:p>
          <a:p>
            <a:pPr marL="285750"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  <a:latin typeface="+mn-lt"/>
              </a:rPr>
              <a:t>Clear role design improves hiring quality</a:t>
            </a:r>
          </a:p>
          <a:p>
            <a:pPr marL="285750"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  <a:latin typeface="+mn-lt"/>
              </a:rPr>
              <a:t>Structured and behavioural interviews are effective</a:t>
            </a:r>
          </a:p>
          <a:p>
            <a:pPr marL="285750" indent="-228600"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  <a:latin typeface="+mn-lt"/>
              </a:rPr>
              <a:t>Hybrid interviewing is recommended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8904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D9056E-5811-FDC4-EE0F-7623792E7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30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Reference List</a:t>
            </a:r>
            <a:endParaRPr lang="en-US">
              <a:ea typeface="+mj-ea"/>
              <a:cs typeface="+mj-cs"/>
            </a:endParaRP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96DFE938-7D28-F54D-9FEF-C4B06A74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9053" y="-6900"/>
            <a:ext cx="7462922" cy="68718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Armstrong, M. and Taylor, S. (2023) 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Armstrong's Handbook of Human Resource Management Practice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16th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edn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London: Kogan Page.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Bratton, J. and Gold, J. (2017) 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Human Resource Management: Theory and Practice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6th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edn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London: Palgrave.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CIPD (2024a) </a:t>
            </a:r>
            <a:r>
              <a:rPr lang="en-US" i="1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Recruitment: an overview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cipd.org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(Accessed: 13 June 2026).</a:t>
            </a:r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CIPD (2024b) </a:t>
            </a:r>
            <a:r>
              <a:rPr lang="en-US" i="1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Selection methods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  <a:hlinkClick r:id="rId3"/>
              </a:rPr>
              <a:t>cipd.org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 (Accessed: 13 June 2026).</a:t>
            </a:r>
            <a:endParaRPr lang="en-US"/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Dessler, G. (2020) 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Human Resource Management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16th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edn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Harlow: Pearson.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Just Style (2025) 'New Look lands £30m to fuel digital growth, hit £1bn online target by 2030', 7 April. Available at: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just-style.com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(Accessed: 13 June 2026).</a:t>
            </a:r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New Look Group (2025) </a:t>
            </a:r>
            <a:r>
              <a:rPr lang="en-US" i="1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New Look to supercharge digital growth with £30m investment from shareholders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newlookgroup.com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(Accessed: 13 June 2026).</a:t>
            </a:r>
            <a:b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</a:br>
            <a:br>
              <a:rPr lang="en-US" dirty="0">
                <a:ea typeface="Calibri"/>
                <a:cs typeface="Calibri"/>
              </a:rPr>
            </a:br>
            <a:r>
              <a:rPr lang="en-US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New Look Group (2026) </a:t>
            </a:r>
            <a:r>
              <a:rPr lang="en-US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Our approach</a:t>
            </a:r>
            <a:r>
              <a:rPr lang="en-US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newlookgroup.com</a:t>
            </a:r>
            <a:r>
              <a:rPr lang="en-US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(Accessed: 13 June 2026).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Pressbooks (n.d.) </a:t>
            </a:r>
            <a:r>
              <a:rPr lang="en-US" i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5.3 Interviewing - Introduction to Human Resource Management</a:t>
            </a:r>
            <a:r>
              <a:rPr lang="en-US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wisconsin.pressbooks.pub</a:t>
            </a:r>
            <a:r>
              <a:rPr lang="en-US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(Accessed: 13 June 2026).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Taylor, S. (2022) </a:t>
            </a:r>
            <a:r>
              <a:rPr lang="en-US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Resourcing and Talent Management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9th </a:t>
            </a:r>
            <a:r>
              <a:rPr lang="en-US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edn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London: CIPD Kogan Page.</a:t>
            </a:r>
            <a:endParaRPr lang="en-US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The Stack (2026) 'New Look COO shares advice for digital transformation, AI', 13 March. Available at: </a:t>
            </a:r>
            <a:r>
              <a:rPr lang="en-US" dirty="0" err="1">
                <a:solidFill>
                  <a:schemeClr val="tx1"/>
                </a:solidFill>
                <a:latin typeface="Calibri"/>
                <a:ea typeface="Calibri"/>
                <a:cs typeface="Calibr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thestack.technology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(Accessed: 13 June 2026).</a:t>
            </a:r>
            <a:endParaRPr lang="en-US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Aguinis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, H. (2019) </a:t>
            </a:r>
            <a:r>
              <a:rPr lang="en-US" i="1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Performance Management for Dummies</a:t>
            </a: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 Hoboken: Wiley.</a:t>
            </a:r>
            <a:endParaRPr lang="en-US" dirty="0">
              <a:solidFill>
                <a:schemeClr val="tx1"/>
              </a:solidFill>
              <a:latin typeface="Calibri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pic>
        <p:nvPicPr>
          <p:cNvPr id="5" name="Picture 4" descr="Shop New Look Online | Sale &amp; New Season | Lyst">
            <a:extLst>
              <a:ext uri="{FF2B5EF4-FFF2-40B4-BE49-F238E27FC236}">
                <a16:creationId xmlns:a16="http://schemas.microsoft.com/office/drawing/2014/main" id="{BF07D565-1670-D860-DBFC-52114A1C95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91655" y="1798"/>
            <a:ext cx="3145047" cy="143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41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Mână cu creion indicând spre cifre financiare">
            <a:extLst>
              <a:ext uri="{FF2B5EF4-FFF2-40B4-BE49-F238E27FC236}">
                <a16:creationId xmlns:a16="http://schemas.microsoft.com/office/drawing/2014/main" id="{AB2E0BE0-B684-4228-A4DF-58C8CAFFDF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945" b="30946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51F70220-677A-411B-B416-94321A555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730" y="1411"/>
            <a:ext cx="12201084" cy="6853397"/>
          </a:xfrm>
          <a:noFill/>
          <a:ln>
            <a:solidFill>
              <a:srgbClr val="FFFFFF"/>
            </a:solidFill>
          </a:ln>
        </p:spPr>
        <p:txBody>
          <a:bodyPr vert="horz" lIns="182880" tIns="182880" rIns="182880" bIns="182880" rtlCol="0">
            <a:normAutofit/>
          </a:bodyPr>
          <a:lstStyle/>
          <a:p>
            <a:r>
              <a:rPr lang="ro-RO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THANK YOU</a:t>
            </a:r>
            <a:endParaRPr lang="ro-RO">
              <a:solidFill>
                <a:schemeClr val="tx1"/>
              </a:solidFill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667D1328-A694-4327-A93A-3D919FD65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31019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rtl="0">
              <a:buNone/>
            </a:pPr>
            <a:endParaRPr lang="ro-RO" dirty="0">
              <a:latin typeface="Calibri"/>
              <a:ea typeface="Calibri"/>
              <a:cs typeface="Calibri"/>
            </a:endParaRPr>
          </a:p>
          <a:p>
            <a:pPr rtl="0"/>
            <a:endParaRPr lang="ro-RO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BE7AF2-290D-E6E3-1866-5F2FF1E53D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-7189" y="-1708"/>
            <a:ext cx="3810000" cy="313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491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olet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66865C-06EC-4791-9E67-38F3AD8FD6F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90C99F-ABF3-4FED-B5A3-5D1E68261DB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CE95F751-6EE8-404A-B437-18DA1AADDA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</Words>
  <Application>Microsoft Office PowerPoint</Application>
  <PresentationFormat>Widescreen</PresentationFormat>
  <Paragraphs>20</Paragraphs>
  <Slides>16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Colet</vt:lpstr>
      <vt:lpstr>Recruitment and Selection During Organisational Transformation: New Look</vt:lpstr>
      <vt:lpstr>Table of Contents</vt:lpstr>
      <vt:lpstr>New Look and Its Transformation</vt:lpstr>
      <vt:lpstr>PowerPoint Presentation</vt:lpstr>
      <vt:lpstr>Recruitment Process Overview</vt:lpstr>
      <vt:lpstr>Job Analysis</vt:lpstr>
      <vt:lpstr>Job Description and Person Specification</vt:lpstr>
      <vt:lpstr>Advertising Platforms</vt:lpstr>
      <vt:lpstr>PowerPoint Presentation</vt:lpstr>
      <vt:lpstr>Interview Type 2: Behavioural Interview</vt:lpstr>
      <vt:lpstr>Interview Type 3: Panel Interview</vt:lpstr>
      <vt:lpstr>Appropriate Questioning Techniques</vt:lpstr>
      <vt:lpstr>Face-to-Face vs Virtual Interviews</vt:lpstr>
      <vt:lpstr>Conclusion</vt:lpstr>
      <vt:lpstr>Reference List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685</cp:revision>
  <dcterms:created xsi:type="dcterms:W3CDTF">2026-06-13T18:26:42Z</dcterms:created>
  <dcterms:modified xsi:type="dcterms:W3CDTF">2026-06-14T10:45:06Z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