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BC4193-0714-4DA6-AAC6-1C5DBE9DB3D7}" v="1" dt="2025-06-20T21:42:58.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990" autoAdjust="0"/>
    <p:restoredTop sz="94660"/>
  </p:normalViewPr>
  <p:slideViewPr>
    <p:cSldViewPr snapToGrid="0">
      <p:cViewPr>
        <p:scale>
          <a:sx n="50" d="100"/>
          <a:sy n="50" d="100"/>
        </p:scale>
        <p:origin x="846"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a Horvathova" userId="b348f1f8e3e06447" providerId="LiveId" clId="{9CBC4193-0714-4DA6-AAC6-1C5DBE9DB3D7}"/>
    <pc:docChg chg="custSel modSld">
      <pc:chgData name="Vanesa Horvathova" userId="b348f1f8e3e06447" providerId="LiveId" clId="{9CBC4193-0714-4DA6-AAC6-1C5DBE9DB3D7}" dt="2025-06-20T21:33:13.416" v="212" actId="1076"/>
      <pc:docMkLst>
        <pc:docMk/>
      </pc:docMkLst>
      <pc:sldChg chg="modSp mod">
        <pc:chgData name="Vanesa Horvathova" userId="b348f1f8e3e06447" providerId="LiveId" clId="{9CBC4193-0714-4DA6-AAC6-1C5DBE9DB3D7}" dt="2025-06-20T21:33:13.416" v="212" actId="1076"/>
        <pc:sldMkLst>
          <pc:docMk/>
          <pc:sldMk cId="3199870570" sldId="261"/>
        </pc:sldMkLst>
        <pc:spChg chg="mod">
          <ac:chgData name="Vanesa Horvathova" userId="b348f1f8e3e06447" providerId="LiveId" clId="{9CBC4193-0714-4DA6-AAC6-1C5DBE9DB3D7}" dt="2025-06-20T21:33:13.416" v="212" actId="1076"/>
          <ac:spMkLst>
            <pc:docMk/>
            <pc:sldMk cId="3199870570" sldId="261"/>
            <ac:spMk id="2" creationId="{5A0AE25B-BEBC-F2DA-8899-FEBD51508E3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B82123B-04A2-43E0-8A4D-0C61469C08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5651B1-0496-467F-81E8-0B46D31D63D9}">
      <dgm:prSet/>
      <dgm:spPr/>
      <dgm:t>
        <a:bodyPr/>
        <a:lstStyle/>
        <a:p>
          <a:r>
            <a:rPr lang="en-US"/>
            <a:t>reduss stress knowing what to do and when to do it can make life feel more organized</a:t>
          </a:r>
        </a:p>
      </dgm:t>
    </dgm:pt>
    <dgm:pt modelId="{A8CE5F23-4110-4202-A6EB-3BC54C21FAB8}" type="parTrans" cxnId="{06BB50F2-0F7F-4D9C-B76D-F76EFD28CD72}">
      <dgm:prSet/>
      <dgm:spPr/>
      <dgm:t>
        <a:bodyPr/>
        <a:lstStyle/>
        <a:p>
          <a:endParaRPr lang="en-US"/>
        </a:p>
      </dgm:t>
    </dgm:pt>
    <dgm:pt modelId="{CE7AC805-7F4C-4A22-ACB5-D32669620B2E}" type="sibTrans" cxnId="{06BB50F2-0F7F-4D9C-B76D-F76EFD28CD72}">
      <dgm:prSet/>
      <dgm:spPr/>
      <dgm:t>
        <a:bodyPr/>
        <a:lstStyle/>
        <a:p>
          <a:endParaRPr lang="en-US"/>
        </a:p>
      </dgm:t>
    </dgm:pt>
    <dgm:pt modelId="{B126ADCD-D562-48E5-81AC-ACF339C84C17}">
      <dgm:prSet/>
      <dgm:spPr/>
      <dgm:t>
        <a:bodyPr/>
        <a:lstStyle/>
        <a:p>
          <a:r>
            <a:rPr lang="en-US"/>
            <a:t>Improves work life balance you can make time for both work and personal life</a:t>
          </a:r>
        </a:p>
      </dgm:t>
    </dgm:pt>
    <dgm:pt modelId="{80D7905B-E34A-4B1E-A4EA-8C9139B40C9F}" type="parTrans" cxnId="{6DFF45C3-3AAB-46A4-86C6-EC0ED3EC6E91}">
      <dgm:prSet/>
      <dgm:spPr/>
      <dgm:t>
        <a:bodyPr/>
        <a:lstStyle/>
        <a:p>
          <a:endParaRPr lang="en-US"/>
        </a:p>
      </dgm:t>
    </dgm:pt>
    <dgm:pt modelId="{D733D669-E266-482A-9260-460FBAA0F08B}" type="sibTrans" cxnId="{6DFF45C3-3AAB-46A4-86C6-EC0ED3EC6E91}">
      <dgm:prSet/>
      <dgm:spPr/>
      <dgm:t>
        <a:bodyPr/>
        <a:lstStyle/>
        <a:p>
          <a:endParaRPr lang="en-US"/>
        </a:p>
      </dgm:t>
    </dgm:pt>
    <dgm:pt modelId="{7B7BBE26-2396-462C-A0F3-D9A5EAE6F6A7}">
      <dgm:prSet/>
      <dgm:spPr/>
      <dgm:t>
        <a:bodyPr/>
        <a:lstStyle/>
        <a:p>
          <a:r>
            <a:rPr lang="en-US"/>
            <a:t>Improves productivity helps you focus on important tasks and avoid distractions.</a:t>
          </a:r>
        </a:p>
      </dgm:t>
    </dgm:pt>
    <dgm:pt modelId="{7B30BAA6-477D-412A-9CA4-8B5CD62BF86C}" type="parTrans" cxnId="{7B6309C7-7978-4C8E-B62A-69B4DF7FBABE}">
      <dgm:prSet/>
      <dgm:spPr/>
      <dgm:t>
        <a:bodyPr/>
        <a:lstStyle/>
        <a:p>
          <a:endParaRPr lang="en-US"/>
        </a:p>
      </dgm:t>
    </dgm:pt>
    <dgm:pt modelId="{5BC86A59-99A7-4DCE-BD9E-C7999C2273C0}" type="sibTrans" cxnId="{7B6309C7-7978-4C8E-B62A-69B4DF7FBABE}">
      <dgm:prSet/>
      <dgm:spPr/>
      <dgm:t>
        <a:bodyPr/>
        <a:lstStyle/>
        <a:p>
          <a:endParaRPr lang="en-US"/>
        </a:p>
      </dgm:t>
    </dgm:pt>
    <dgm:pt modelId="{415EA312-153F-45F3-A2A1-30FAB2CA2C69}">
      <dgm:prSet/>
      <dgm:spPr/>
      <dgm:t>
        <a:bodyPr/>
        <a:lstStyle/>
        <a:p>
          <a:r>
            <a:rPr lang="en-US"/>
            <a:t>Helps achieve goals breaks big goals into manageable steps.</a:t>
          </a:r>
        </a:p>
      </dgm:t>
    </dgm:pt>
    <dgm:pt modelId="{00EDE359-A9E6-4F2D-92D3-96EB4F5A6B43}" type="parTrans" cxnId="{3613E147-9AA9-4170-BBFE-9DBC1C976F45}">
      <dgm:prSet/>
      <dgm:spPr/>
      <dgm:t>
        <a:bodyPr/>
        <a:lstStyle/>
        <a:p>
          <a:endParaRPr lang="en-US"/>
        </a:p>
      </dgm:t>
    </dgm:pt>
    <dgm:pt modelId="{F1939759-829A-4D85-8815-1979685FD512}" type="sibTrans" cxnId="{3613E147-9AA9-4170-BBFE-9DBC1C976F45}">
      <dgm:prSet/>
      <dgm:spPr/>
      <dgm:t>
        <a:bodyPr/>
        <a:lstStyle/>
        <a:p>
          <a:endParaRPr lang="en-US"/>
        </a:p>
      </dgm:t>
    </dgm:pt>
    <dgm:pt modelId="{0F63A5C1-5596-4749-846E-19E65868D938}" type="pres">
      <dgm:prSet presAssocID="{6B82123B-04A2-43E0-8A4D-0C61469C0803}" presName="root" presStyleCnt="0">
        <dgm:presLayoutVars>
          <dgm:dir/>
          <dgm:resizeHandles val="exact"/>
        </dgm:presLayoutVars>
      </dgm:prSet>
      <dgm:spPr/>
    </dgm:pt>
    <dgm:pt modelId="{07A872D5-376B-479B-9199-94ECF9CCAD31}" type="pres">
      <dgm:prSet presAssocID="{3F5651B1-0496-467F-81E8-0B46D31D63D9}" presName="compNode" presStyleCnt="0"/>
      <dgm:spPr/>
    </dgm:pt>
    <dgm:pt modelId="{8D0AF7ED-7930-49D4-B749-A332347A7FDC}" type="pres">
      <dgm:prSet presAssocID="{3F5651B1-0496-467F-81E8-0B46D31D63D9}" presName="bgRect" presStyleLbl="bgShp" presStyleIdx="0" presStyleCnt="4"/>
      <dgm:spPr/>
    </dgm:pt>
    <dgm:pt modelId="{DB55223A-FD0C-425F-852A-C996C506D96C}" type="pres">
      <dgm:prSet presAssocID="{3F5651B1-0496-467F-81E8-0B46D31D63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5F1D7A0-BEBF-483E-AF6F-1E65D819CB83}" type="pres">
      <dgm:prSet presAssocID="{3F5651B1-0496-467F-81E8-0B46D31D63D9}" presName="spaceRect" presStyleCnt="0"/>
      <dgm:spPr/>
    </dgm:pt>
    <dgm:pt modelId="{C394C0CB-33F0-4DD0-8C9F-BEF805B1AEEB}" type="pres">
      <dgm:prSet presAssocID="{3F5651B1-0496-467F-81E8-0B46D31D63D9}" presName="parTx" presStyleLbl="revTx" presStyleIdx="0" presStyleCnt="4">
        <dgm:presLayoutVars>
          <dgm:chMax val="0"/>
          <dgm:chPref val="0"/>
        </dgm:presLayoutVars>
      </dgm:prSet>
      <dgm:spPr/>
    </dgm:pt>
    <dgm:pt modelId="{2A5EFCA1-9E9C-487B-BDBC-15BF3A1A146F}" type="pres">
      <dgm:prSet presAssocID="{CE7AC805-7F4C-4A22-ACB5-D32669620B2E}" presName="sibTrans" presStyleCnt="0"/>
      <dgm:spPr/>
    </dgm:pt>
    <dgm:pt modelId="{C39EC385-308D-46E5-B6CF-541E37486AC6}" type="pres">
      <dgm:prSet presAssocID="{B126ADCD-D562-48E5-81AC-ACF339C84C17}" presName="compNode" presStyleCnt="0"/>
      <dgm:spPr/>
    </dgm:pt>
    <dgm:pt modelId="{75C50B47-69D7-47AD-BAEE-8EA24EB29F59}" type="pres">
      <dgm:prSet presAssocID="{B126ADCD-D562-48E5-81AC-ACF339C84C17}" presName="bgRect" presStyleLbl="bgShp" presStyleIdx="1" presStyleCnt="4"/>
      <dgm:spPr/>
    </dgm:pt>
    <dgm:pt modelId="{958E3FA9-7C88-4D39-8662-AACB5454D14A}" type="pres">
      <dgm:prSet presAssocID="{B126ADCD-D562-48E5-81AC-ACF339C84C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F9D6F90C-60EE-4549-9AD6-0A8710FFDBF6}" type="pres">
      <dgm:prSet presAssocID="{B126ADCD-D562-48E5-81AC-ACF339C84C17}" presName="spaceRect" presStyleCnt="0"/>
      <dgm:spPr/>
    </dgm:pt>
    <dgm:pt modelId="{12625F5E-85C6-40B7-A7CD-F52C7B63167C}" type="pres">
      <dgm:prSet presAssocID="{B126ADCD-D562-48E5-81AC-ACF339C84C17}" presName="parTx" presStyleLbl="revTx" presStyleIdx="1" presStyleCnt="4">
        <dgm:presLayoutVars>
          <dgm:chMax val="0"/>
          <dgm:chPref val="0"/>
        </dgm:presLayoutVars>
      </dgm:prSet>
      <dgm:spPr/>
    </dgm:pt>
    <dgm:pt modelId="{26BFF5A9-D3CD-4487-B493-919A48C3AF85}" type="pres">
      <dgm:prSet presAssocID="{D733D669-E266-482A-9260-460FBAA0F08B}" presName="sibTrans" presStyleCnt="0"/>
      <dgm:spPr/>
    </dgm:pt>
    <dgm:pt modelId="{F7F4D926-E743-45F9-BF9C-1C8A6F8DE701}" type="pres">
      <dgm:prSet presAssocID="{7B7BBE26-2396-462C-A0F3-D9A5EAE6F6A7}" presName="compNode" presStyleCnt="0"/>
      <dgm:spPr/>
    </dgm:pt>
    <dgm:pt modelId="{6CD87166-6CD2-45AB-AA48-560C78474705}" type="pres">
      <dgm:prSet presAssocID="{7B7BBE26-2396-462C-A0F3-D9A5EAE6F6A7}" presName="bgRect" presStyleLbl="bgShp" presStyleIdx="2" presStyleCnt="4"/>
      <dgm:spPr/>
    </dgm:pt>
    <dgm:pt modelId="{19B276D0-6DE9-4CA2-8584-D67BC581F013}" type="pres">
      <dgm:prSet presAssocID="{7B7BBE26-2396-462C-A0F3-D9A5EAE6F6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AA91C77-C03D-48CB-B25B-B10891FE663F}" type="pres">
      <dgm:prSet presAssocID="{7B7BBE26-2396-462C-A0F3-D9A5EAE6F6A7}" presName="spaceRect" presStyleCnt="0"/>
      <dgm:spPr/>
    </dgm:pt>
    <dgm:pt modelId="{8F8E53B2-9DC0-4E4B-B4D3-2F7A593CD247}" type="pres">
      <dgm:prSet presAssocID="{7B7BBE26-2396-462C-A0F3-D9A5EAE6F6A7}" presName="parTx" presStyleLbl="revTx" presStyleIdx="2" presStyleCnt="4">
        <dgm:presLayoutVars>
          <dgm:chMax val="0"/>
          <dgm:chPref val="0"/>
        </dgm:presLayoutVars>
      </dgm:prSet>
      <dgm:spPr/>
    </dgm:pt>
    <dgm:pt modelId="{8EC64287-B95B-4C20-A44B-62E4F322D9CB}" type="pres">
      <dgm:prSet presAssocID="{5BC86A59-99A7-4DCE-BD9E-C7999C2273C0}" presName="sibTrans" presStyleCnt="0"/>
      <dgm:spPr/>
    </dgm:pt>
    <dgm:pt modelId="{E7AD4769-BC91-44A7-B7D3-D127933B10C4}" type="pres">
      <dgm:prSet presAssocID="{415EA312-153F-45F3-A2A1-30FAB2CA2C69}" presName="compNode" presStyleCnt="0"/>
      <dgm:spPr/>
    </dgm:pt>
    <dgm:pt modelId="{395468B5-D078-4BA3-B59A-90B364D30AB6}" type="pres">
      <dgm:prSet presAssocID="{415EA312-153F-45F3-A2A1-30FAB2CA2C69}" presName="bgRect" presStyleLbl="bgShp" presStyleIdx="3" presStyleCnt="4"/>
      <dgm:spPr/>
    </dgm:pt>
    <dgm:pt modelId="{FDC01323-21AF-4300-A32E-5BF6CC33D423}" type="pres">
      <dgm:prSet presAssocID="{415EA312-153F-45F3-A2A1-30FAB2CA2C6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A4B3BC33-0AA5-4C27-8E12-C960875A63A4}" type="pres">
      <dgm:prSet presAssocID="{415EA312-153F-45F3-A2A1-30FAB2CA2C69}" presName="spaceRect" presStyleCnt="0"/>
      <dgm:spPr/>
    </dgm:pt>
    <dgm:pt modelId="{9500B266-BCAA-4215-9003-B47C8FEC9704}" type="pres">
      <dgm:prSet presAssocID="{415EA312-153F-45F3-A2A1-30FAB2CA2C69}" presName="parTx" presStyleLbl="revTx" presStyleIdx="3" presStyleCnt="4">
        <dgm:presLayoutVars>
          <dgm:chMax val="0"/>
          <dgm:chPref val="0"/>
        </dgm:presLayoutVars>
      </dgm:prSet>
      <dgm:spPr/>
    </dgm:pt>
  </dgm:ptLst>
  <dgm:cxnLst>
    <dgm:cxn modelId="{3AEB0202-E141-46C6-8CE1-8D5CB91DD5E2}" type="presOf" srcId="{3F5651B1-0496-467F-81E8-0B46D31D63D9}" destId="{C394C0CB-33F0-4DD0-8C9F-BEF805B1AEEB}" srcOrd="0" destOrd="0" presId="urn:microsoft.com/office/officeart/2018/2/layout/IconVerticalSolidList"/>
    <dgm:cxn modelId="{C4D4920F-8DE8-4FCB-B306-2C4D7E145201}" type="presOf" srcId="{7B7BBE26-2396-462C-A0F3-D9A5EAE6F6A7}" destId="{8F8E53B2-9DC0-4E4B-B4D3-2F7A593CD247}" srcOrd="0" destOrd="0" presId="urn:microsoft.com/office/officeart/2018/2/layout/IconVerticalSolidList"/>
    <dgm:cxn modelId="{BF70C366-BE5C-4560-82E7-53CCED45965E}" type="presOf" srcId="{B126ADCD-D562-48E5-81AC-ACF339C84C17}" destId="{12625F5E-85C6-40B7-A7CD-F52C7B63167C}" srcOrd="0" destOrd="0" presId="urn:microsoft.com/office/officeart/2018/2/layout/IconVerticalSolidList"/>
    <dgm:cxn modelId="{3613E147-9AA9-4170-BBFE-9DBC1C976F45}" srcId="{6B82123B-04A2-43E0-8A4D-0C61469C0803}" destId="{415EA312-153F-45F3-A2A1-30FAB2CA2C69}" srcOrd="3" destOrd="0" parTransId="{00EDE359-A9E6-4F2D-92D3-96EB4F5A6B43}" sibTransId="{F1939759-829A-4D85-8815-1979685FD512}"/>
    <dgm:cxn modelId="{6C5DA4A1-7AB9-49FE-8F90-4DC221B3F56C}" type="presOf" srcId="{415EA312-153F-45F3-A2A1-30FAB2CA2C69}" destId="{9500B266-BCAA-4215-9003-B47C8FEC9704}" srcOrd="0" destOrd="0" presId="urn:microsoft.com/office/officeart/2018/2/layout/IconVerticalSolidList"/>
    <dgm:cxn modelId="{6DFF45C3-3AAB-46A4-86C6-EC0ED3EC6E91}" srcId="{6B82123B-04A2-43E0-8A4D-0C61469C0803}" destId="{B126ADCD-D562-48E5-81AC-ACF339C84C17}" srcOrd="1" destOrd="0" parTransId="{80D7905B-E34A-4B1E-A4EA-8C9139B40C9F}" sibTransId="{D733D669-E266-482A-9260-460FBAA0F08B}"/>
    <dgm:cxn modelId="{7B6309C7-7978-4C8E-B62A-69B4DF7FBABE}" srcId="{6B82123B-04A2-43E0-8A4D-0C61469C0803}" destId="{7B7BBE26-2396-462C-A0F3-D9A5EAE6F6A7}" srcOrd="2" destOrd="0" parTransId="{7B30BAA6-477D-412A-9CA4-8B5CD62BF86C}" sibTransId="{5BC86A59-99A7-4DCE-BD9E-C7999C2273C0}"/>
    <dgm:cxn modelId="{B911F9EA-C889-4C30-8FFC-C6C8603D4E10}" type="presOf" srcId="{6B82123B-04A2-43E0-8A4D-0C61469C0803}" destId="{0F63A5C1-5596-4749-846E-19E65868D938}" srcOrd="0" destOrd="0" presId="urn:microsoft.com/office/officeart/2018/2/layout/IconVerticalSolidList"/>
    <dgm:cxn modelId="{06BB50F2-0F7F-4D9C-B76D-F76EFD28CD72}" srcId="{6B82123B-04A2-43E0-8A4D-0C61469C0803}" destId="{3F5651B1-0496-467F-81E8-0B46D31D63D9}" srcOrd="0" destOrd="0" parTransId="{A8CE5F23-4110-4202-A6EB-3BC54C21FAB8}" sibTransId="{CE7AC805-7F4C-4A22-ACB5-D32669620B2E}"/>
    <dgm:cxn modelId="{55F479FD-F6EC-46AB-9E04-EB66F00AF0D9}" type="presParOf" srcId="{0F63A5C1-5596-4749-846E-19E65868D938}" destId="{07A872D5-376B-479B-9199-94ECF9CCAD31}" srcOrd="0" destOrd="0" presId="urn:microsoft.com/office/officeart/2018/2/layout/IconVerticalSolidList"/>
    <dgm:cxn modelId="{ABAD99B1-42D5-42DE-81EE-0A13877B99F4}" type="presParOf" srcId="{07A872D5-376B-479B-9199-94ECF9CCAD31}" destId="{8D0AF7ED-7930-49D4-B749-A332347A7FDC}" srcOrd="0" destOrd="0" presId="urn:microsoft.com/office/officeart/2018/2/layout/IconVerticalSolidList"/>
    <dgm:cxn modelId="{1F044AB1-19D7-4A32-8E7C-E66596B07AD4}" type="presParOf" srcId="{07A872D5-376B-479B-9199-94ECF9CCAD31}" destId="{DB55223A-FD0C-425F-852A-C996C506D96C}" srcOrd="1" destOrd="0" presId="urn:microsoft.com/office/officeart/2018/2/layout/IconVerticalSolidList"/>
    <dgm:cxn modelId="{99B0F358-DF78-498D-8CD8-9BEB3EBFFBB3}" type="presParOf" srcId="{07A872D5-376B-479B-9199-94ECF9CCAD31}" destId="{B5F1D7A0-BEBF-483E-AF6F-1E65D819CB83}" srcOrd="2" destOrd="0" presId="urn:microsoft.com/office/officeart/2018/2/layout/IconVerticalSolidList"/>
    <dgm:cxn modelId="{14ABE605-9451-46A9-A844-AF00D21B9C37}" type="presParOf" srcId="{07A872D5-376B-479B-9199-94ECF9CCAD31}" destId="{C394C0CB-33F0-4DD0-8C9F-BEF805B1AEEB}" srcOrd="3" destOrd="0" presId="urn:microsoft.com/office/officeart/2018/2/layout/IconVerticalSolidList"/>
    <dgm:cxn modelId="{5225606F-DEC2-4BFE-A40D-16AA65DB7370}" type="presParOf" srcId="{0F63A5C1-5596-4749-846E-19E65868D938}" destId="{2A5EFCA1-9E9C-487B-BDBC-15BF3A1A146F}" srcOrd="1" destOrd="0" presId="urn:microsoft.com/office/officeart/2018/2/layout/IconVerticalSolidList"/>
    <dgm:cxn modelId="{50E71231-8F41-46D0-9BD1-2162401C8D0C}" type="presParOf" srcId="{0F63A5C1-5596-4749-846E-19E65868D938}" destId="{C39EC385-308D-46E5-B6CF-541E37486AC6}" srcOrd="2" destOrd="0" presId="urn:microsoft.com/office/officeart/2018/2/layout/IconVerticalSolidList"/>
    <dgm:cxn modelId="{43D42C42-9E4F-489E-A1C8-804E39F90781}" type="presParOf" srcId="{C39EC385-308D-46E5-B6CF-541E37486AC6}" destId="{75C50B47-69D7-47AD-BAEE-8EA24EB29F59}" srcOrd="0" destOrd="0" presId="urn:microsoft.com/office/officeart/2018/2/layout/IconVerticalSolidList"/>
    <dgm:cxn modelId="{B0CFE3A0-3FDB-425F-A070-FBE8D90B2034}" type="presParOf" srcId="{C39EC385-308D-46E5-B6CF-541E37486AC6}" destId="{958E3FA9-7C88-4D39-8662-AACB5454D14A}" srcOrd="1" destOrd="0" presId="urn:microsoft.com/office/officeart/2018/2/layout/IconVerticalSolidList"/>
    <dgm:cxn modelId="{951D78B1-52BB-4455-B1ED-B10E5BE95F3F}" type="presParOf" srcId="{C39EC385-308D-46E5-B6CF-541E37486AC6}" destId="{F9D6F90C-60EE-4549-9AD6-0A8710FFDBF6}" srcOrd="2" destOrd="0" presId="urn:microsoft.com/office/officeart/2018/2/layout/IconVerticalSolidList"/>
    <dgm:cxn modelId="{8F685E3C-EF81-4711-B595-919233C25D37}" type="presParOf" srcId="{C39EC385-308D-46E5-B6CF-541E37486AC6}" destId="{12625F5E-85C6-40B7-A7CD-F52C7B63167C}" srcOrd="3" destOrd="0" presId="urn:microsoft.com/office/officeart/2018/2/layout/IconVerticalSolidList"/>
    <dgm:cxn modelId="{222FBCCA-D5AA-44A7-A108-D7F7703ED255}" type="presParOf" srcId="{0F63A5C1-5596-4749-846E-19E65868D938}" destId="{26BFF5A9-D3CD-4487-B493-919A48C3AF85}" srcOrd="3" destOrd="0" presId="urn:microsoft.com/office/officeart/2018/2/layout/IconVerticalSolidList"/>
    <dgm:cxn modelId="{CA6CADC1-6049-4FFA-A6A7-739FD52D20AB}" type="presParOf" srcId="{0F63A5C1-5596-4749-846E-19E65868D938}" destId="{F7F4D926-E743-45F9-BF9C-1C8A6F8DE701}" srcOrd="4" destOrd="0" presId="urn:microsoft.com/office/officeart/2018/2/layout/IconVerticalSolidList"/>
    <dgm:cxn modelId="{E3080CBC-522C-4093-9078-A42DCB6EE702}" type="presParOf" srcId="{F7F4D926-E743-45F9-BF9C-1C8A6F8DE701}" destId="{6CD87166-6CD2-45AB-AA48-560C78474705}" srcOrd="0" destOrd="0" presId="urn:microsoft.com/office/officeart/2018/2/layout/IconVerticalSolidList"/>
    <dgm:cxn modelId="{487C65B6-DBAE-4854-B82F-91ED0129D15E}" type="presParOf" srcId="{F7F4D926-E743-45F9-BF9C-1C8A6F8DE701}" destId="{19B276D0-6DE9-4CA2-8584-D67BC581F013}" srcOrd="1" destOrd="0" presId="urn:microsoft.com/office/officeart/2018/2/layout/IconVerticalSolidList"/>
    <dgm:cxn modelId="{581DD7B6-FBE2-4226-8C21-38E1B883AC5A}" type="presParOf" srcId="{F7F4D926-E743-45F9-BF9C-1C8A6F8DE701}" destId="{BAA91C77-C03D-48CB-B25B-B10891FE663F}" srcOrd="2" destOrd="0" presId="urn:microsoft.com/office/officeart/2018/2/layout/IconVerticalSolidList"/>
    <dgm:cxn modelId="{82899693-71EE-4200-B2FD-6311D513F703}" type="presParOf" srcId="{F7F4D926-E743-45F9-BF9C-1C8A6F8DE701}" destId="{8F8E53B2-9DC0-4E4B-B4D3-2F7A593CD247}" srcOrd="3" destOrd="0" presId="urn:microsoft.com/office/officeart/2018/2/layout/IconVerticalSolidList"/>
    <dgm:cxn modelId="{38ACE7E7-3A6C-4326-BC31-2BD11E7FF44C}" type="presParOf" srcId="{0F63A5C1-5596-4749-846E-19E65868D938}" destId="{8EC64287-B95B-4C20-A44B-62E4F322D9CB}" srcOrd="5" destOrd="0" presId="urn:microsoft.com/office/officeart/2018/2/layout/IconVerticalSolidList"/>
    <dgm:cxn modelId="{7668FDAE-F570-408E-9A3D-10C6249A1923}" type="presParOf" srcId="{0F63A5C1-5596-4749-846E-19E65868D938}" destId="{E7AD4769-BC91-44A7-B7D3-D127933B10C4}" srcOrd="6" destOrd="0" presId="urn:microsoft.com/office/officeart/2018/2/layout/IconVerticalSolidList"/>
    <dgm:cxn modelId="{082CBCF8-8475-4255-90CE-0615E8F021DC}" type="presParOf" srcId="{E7AD4769-BC91-44A7-B7D3-D127933B10C4}" destId="{395468B5-D078-4BA3-B59A-90B364D30AB6}" srcOrd="0" destOrd="0" presId="urn:microsoft.com/office/officeart/2018/2/layout/IconVerticalSolidList"/>
    <dgm:cxn modelId="{5B0FAFEC-5510-4E93-9BD6-6BCCB3849099}" type="presParOf" srcId="{E7AD4769-BC91-44A7-B7D3-D127933B10C4}" destId="{FDC01323-21AF-4300-A32E-5BF6CC33D423}" srcOrd="1" destOrd="0" presId="urn:microsoft.com/office/officeart/2018/2/layout/IconVerticalSolidList"/>
    <dgm:cxn modelId="{7663DECE-1DD8-4869-B5C8-154C2E1C4CDB}" type="presParOf" srcId="{E7AD4769-BC91-44A7-B7D3-D127933B10C4}" destId="{A4B3BC33-0AA5-4C27-8E12-C960875A63A4}" srcOrd="2" destOrd="0" presId="urn:microsoft.com/office/officeart/2018/2/layout/IconVerticalSolidList"/>
    <dgm:cxn modelId="{FC3ABC7E-10E0-409C-A401-3AFE8996E0BB}" type="presParOf" srcId="{E7AD4769-BC91-44A7-B7D3-D127933B10C4}" destId="{9500B266-BCAA-4215-9003-B47C8FEC97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AF7ED-7930-49D4-B749-A332347A7FDC}">
      <dsp:nvSpPr>
        <dsp:cNvPr id="0" name=""/>
        <dsp:cNvSpPr/>
      </dsp:nvSpPr>
      <dsp:spPr>
        <a:xfrm>
          <a:off x="0" y="1478"/>
          <a:ext cx="9906000" cy="749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55223A-FD0C-425F-852A-C996C506D96C}">
      <dsp:nvSpPr>
        <dsp:cNvPr id="0" name=""/>
        <dsp:cNvSpPr/>
      </dsp:nvSpPr>
      <dsp:spPr>
        <a:xfrm>
          <a:off x="226599" y="170023"/>
          <a:ext cx="411999" cy="4119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4C0CB-33F0-4DD0-8C9F-BEF805B1AEEB}">
      <dsp:nvSpPr>
        <dsp:cNvPr id="0" name=""/>
        <dsp:cNvSpPr/>
      </dsp:nvSpPr>
      <dsp:spPr>
        <a:xfrm>
          <a:off x="865198" y="1478"/>
          <a:ext cx="9040801" cy="749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79" tIns="79279" rIns="79279" bIns="79279" numCol="1" spcCol="1270" anchor="ctr" anchorCtr="0">
          <a:noAutofit/>
        </a:bodyPr>
        <a:lstStyle/>
        <a:p>
          <a:pPr marL="0" lvl="0" indent="0" algn="l" defTabSz="844550">
            <a:lnSpc>
              <a:spcPct val="90000"/>
            </a:lnSpc>
            <a:spcBef>
              <a:spcPct val="0"/>
            </a:spcBef>
            <a:spcAft>
              <a:spcPct val="35000"/>
            </a:spcAft>
            <a:buNone/>
          </a:pPr>
          <a:r>
            <a:rPr lang="en-US" sz="1900" kern="1200"/>
            <a:t>reduss stress knowing what to do and when to do it can make life feel more organized</a:t>
          </a:r>
        </a:p>
      </dsp:txBody>
      <dsp:txXfrm>
        <a:off x="865198" y="1478"/>
        <a:ext cx="9040801" cy="749089"/>
      </dsp:txXfrm>
    </dsp:sp>
    <dsp:sp modelId="{75C50B47-69D7-47AD-BAEE-8EA24EB29F59}">
      <dsp:nvSpPr>
        <dsp:cNvPr id="0" name=""/>
        <dsp:cNvSpPr/>
      </dsp:nvSpPr>
      <dsp:spPr>
        <a:xfrm>
          <a:off x="0" y="937840"/>
          <a:ext cx="9906000" cy="749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E3FA9-7C88-4D39-8662-AACB5454D14A}">
      <dsp:nvSpPr>
        <dsp:cNvPr id="0" name=""/>
        <dsp:cNvSpPr/>
      </dsp:nvSpPr>
      <dsp:spPr>
        <a:xfrm>
          <a:off x="226599" y="1106385"/>
          <a:ext cx="411999" cy="4119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25F5E-85C6-40B7-A7CD-F52C7B63167C}">
      <dsp:nvSpPr>
        <dsp:cNvPr id="0" name=""/>
        <dsp:cNvSpPr/>
      </dsp:nvSpPr>
      <dsp:spPr>
        <a:xfrm>
          <a:off x="865198" y="937840"/>
          <a:ext cx="9040801" cy="749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79" tIns="79279" rIns="79279" bIns="79279" numCol="1" spcCol="1270" anchor="ctr" anchorCtr="0">
          <a:noAutofit/>
        </a:bodyPr>
        <a:lstStyle/>
        <a:p>
          <a:pPr marL="0" lvl="0" indent="0" algn="l" defTabSz="844550">
            <a:lnSpc>
              <a:spcPct val="90000"/>
            </a:lnSpc>
            <a:spcBef>
              <a:spcPct val="0"/>
            </a:spcBef>
            <a:spcAft>
              <a:spcPct val="35000"/>
            </a:spcAft>
            <a:buNone/>
          </a:pPr>
          <a:r>
            <a:rPr lang="en-US" sz="1900" kern="1200"/>
            <a:t>Improves work life balance you can make time for both work and personal life</a:t>
          </a:r>
        </a:p>
      </dsp:txBody>
      <dsp:txXfrm>
        <a:off x="865198" y="937840"/>
        <a:ext cx="9040801" cy="749089"/>
      </dsp:txXfrm>
    </dsp:sp>
    <dsp:sp modelId="{6CD87166-6CD2-45AB-AA48-560C78474705}">
      <dsp:nvSpPr>
        <dsp:cNvPr id="0" name=""/>
        <dsp:cNvSpPr/>
      </dsp:nvSpPr>
      <dsp:spPr>
        <a:xfrm>
          <a:off x="0" y="1874202"/>
          <a:ext cx="9906000" cy="749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276D0-6DE9-4CA2-8584-D67BC581F013}">
      <dsp:nvSpPr>
        <dsp:cNvPr id="0" name=""/>
        <dsp:cNvSpPr/>
      </dsp:nvSpPr>
      <dsp:spPr>
        <a:xfrm>
          <a:off x="226599" y="2042747"/>
          <a:ext cx="411999" cy="4119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E53B2-9DC0-4E4B-B4D3-2F7A593CD247}">
      <dsp:nvSpPr>
        <dsp:cNvPr id="0" name=""/>
        <dsp:cNvSpPr/>
      </dsp:nvSpPr>
      <dsp:spPr>
        <a:xfrm>
          <a:off x="865198" y="1874202"/>
          <a:ext cx="9040801" cy="749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79" tIns="79279" rIns="79279" bIns="79279" numCol="1" spcCol="1270" anchor="ctr" anchorCtr="0">
          <a:noAutofit/>
        </a:bodyPr>
        <a:lstStyle/>
        <a:p>
          <a:pPr marL="0" lvl="0" indent="0" algn="l" defTabSz="844550">
            <a:lnSpc>
              <a:spcPct val="90000"/>
            </a:lnSpc>
            <a:spcBef>
              <a:spcPct val="0"/>
            </a:spcBef>
            <a:spcAft>
              <a:spcPct val="35000"/>
            </a:spcAft>
            <a:buNone/>
          </a:pPr>
          <a:r>
            <a:rPr lang="en-US" sz="1900" kern="1200"/>
            <a:t>Improves productivity helps you focus on important tasks and avoid distractions.</a:t>
          </a:r>
        </a:p>
      </dsp:txBody>
      <dsp:txXfrm>
        <a:off x="865198" y="1874202"/>
        <a:ext cx="9040801" cy="749089"/>
      </dsp:txXfrm>
    </dsp:sp>
    <dsp:sp modelId="{395468B5-D078-4BA3-B59A-90B364D30AB6}">
      <dsp:nvSpPr>
        <dsp:cNvPr id="0" name=""/>
        <dsp:cNvSpPr/>
      </dsp:nvSpPr>
      <dsp:spPr>
        <a:xfrm>
          <a:off x="0" y="2810565"/>
          <a:ext cx="9906000" cy="749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01323-21AF-4300-A32E-5BF6CC33D423}">
      <dsp:nvSpPr>
        <dsp:cNvPr id="0" name=""/>
        <dsp:cNvSpPr/>
      </dsp:nvSpPr>
      <dsp:spPr>
        <a:xfrm>
          <a:off x="226599" y="2979110"/>
          <a:ext cx="411999" cy="4119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00B266-BCAA-4215-9003-B47C8FEC9704}">
      <dsp:nvSpPr>
        <dsp:cNvPr id="0" name=""/>
        <dsp:cNvSpPr/>
      </dsp:nvSpPr>
      <dsp:spPr>
        <a:xfrm>
          <a:off x="865198" y="2810565"/>
          <a:ext cx="9040801" cy="749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79" tIns="79279" rIns="79279" bIns="79279" numCol="1" spcCol="1270" anchor="ctr" anchorCtr="0">
          <a:noAutofit/>
        </a:bodyPr>
        <a:lstStyle/>
        <a:p>
          <a:pPr marL="0" lvl="0" indent="0" algn="l" defTabSz="844550">
            <a:lnSpc>
              <a:spcPct val="90000"/>
            </a:lnSpc>
            <a:spcBef>
              <a:spcPct val="0"/>
            </a:spcBef>
            <a:spcAft>
              <a:spcPct val="35000"/>
            </a:spcAft>
            <a:buNone/>
          </a:pPr>
          <a:r>
            <a:rPr lang="en-US" sz="1900" kern="1200"/>
            <a:t>Helps achieve goals breaks big goals into manageable steps.</a:t>
          </a:r>
        </a:p>
      </dsp:txBody>
      <dsp:txXfrm>
        <a:off x="865198" y="2810565"/>
        <a:ext cx="9040801" cy="749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2653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21719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16716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49481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89612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3194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79042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91293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32988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97946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6/20/2025</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94749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6/20/2025</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398446067"/>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Freeform: Shape 24">
            <a:extLst>
              <a:ext uri="{FF2B5EF4-FFF2-40B4-BE49-F238E27FC236}">
                <a16:creationId xmlns:a16="http://schemas.microsoft.com/office/drawing/2014/main" id="{3EE42C3D-9FF4-4A79-B1A6-8CD4E7A2F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custGeom>
            <a:avLst/>
            <a:gdLst>
              <a:gd name="connsiteX0" fmla="*/ 4657775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12191999 w 12192000"/>
              <a:gd name="connsiteY4" fmla="*/ 1526601 h 6858000"/>
              <a:gd name="connsiteX5" fmla="*/ 7524745 w 12192000"/>
              <a:gd name="connsiteY5" fmla="*/ 6856911 h 6858000"/>
              <a:gd name="connsiteX6" fmla="*/ 12191999 w 12192000"/>
              <a:gd name="connsiteY6" fmla="*/ 6858000 h 6858000"/>
              <a:gd name="connsiteX7" fmla="*/ 0 w 12192000"/>
              <a:gd name="connsiteY7" fmla="*/ 6858000 h 6858000"/>
              <a:gd name="connsiteX8" fmla="*/ 0 w 12192000"/>
              <a:gd name="connsiteY8" fmla="*/ 53144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4657775" y="0"/>
                </a:moveTo>
                <a:lnTo>
                  <a:pt x="12192000" y="0"/>
                </a:lnTo>
                <a:lnTo>
                  <a:pt x="12192000" y="6858000"/>
                </a:lnTo>
                <a:lnTo>
                  <a:pt x="12191999" y="6858000"/>
                </a:lnTo>
                <a:lnTo>
                  <a:pt x="12191999" y="1526601"/>
                </a:lnTo>
                <a:lnTo>
                  <a:pt x="7524745" y="6856911"/>
                </a:lnTo>
                <a:lnTo>
                  <a:pt x="12191999" y="6858000"/>
                </a:lnTo>
                <a:lnTo>
                  <a:pt x="0" y="6858000"/>
                </a:lnTo>
                <a:lnTo>
                  <a:pt x="0" y="5314455"/>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A6025F-10EB-B818-204A-37DAAF621712}"/>
              </a:ext>
            </a:extLst>
          </p:cNvPr>
          <p:cNvSpPr>
            <a:spLocks noGrp="1"/>
          </p:cNvSpPr>
          <p:nvPr>
            <p:ph type="ctrTitle"/>
          </p:nvPr>
        </p:nvSpPr>
        <p:spPr>
          <a:xfrm>
            <a:off x="5229999" y="677057"/>
            <a:ext cx="6172200" cy="2330376"/>
          </a:xfrm>
        </p:spPr>
        <p:txBody>
          <a:bodyPr anchor="t">
            <a:normAutofit/>
          </a:bodyPr>
          <a:lstStyle/>
          <a:p>
            <a:r>
              <a:rPr lang="en-US" dirty="0"/>
              <a:t>Time Management</a:t>
            </a:r>
            <a:br>
              <a:rPr lang="en-US" dirty="0"/>
            </a:br>
            <a:r>
              <a:rPr lang="en-US" sz="2200" dirty="0"/>
              <a:t>WORK SMARTER NOT HARDER </a:t>
            </a:r>
            <a:endParaRPr lang="en-GB" sz="2200" dirty="0"/>
          </a:p>
        </p:txBody>
      </p:sp>
      <p:sp>
        <p:nvSpPr>
          <p:cNvPr id="3" name="Subtitle 2">
            <a:extLst>
              <a:ext uri="{FF2B5EF4-FFF2-40B4-BE49-F238E27FC236}">
                <a16:creationId xmlns:a16="http://schemas.microsoft.com/office/drawing/2014/main" id="{BE5D2033-A96A-AC77-E466-D9D7F030DDDD}"/>
              </a:ext>
            </a:extLst>
          </p:cNvPr>
          <p:cNvSpPr>
            <a:spLocks noGrp="1"/>
          </p:cNvSpPr>
          <p:nvPr>
            <p:ph type="subTitle" idx="1"/>
          </p:nvPr>
        </p:nvSpPr>
        <p:spPr>
          <a:xfrm>
            <a:off x="1626326" y="5015755"/>
            <a:ext cx="5312356" cy="806823"/>
          </a:xfrm>
        </p:spPr>
        <p:txBody>
          <a:bodyPr anchor="b">
            <a:noAutofit/>
          </a:bodyPr>
          <a:lstStyle/>
          <a:p>
            <a:r>
              <a:rPr lang="en-US" sz="4400" dirty="0"/>
              <a:t>What is time management? </a:t>
            </a:r>
            <a:endParaRPr lang="en-GB" sz="4400" dirty="0"/>
          </a:p>
        </p:txBody>
      </p:sp>
      <p:pic>
        <p:nvPicPr>
          <p:cNvPr id="7" name="Picture 6">
            <a:extLst>
              <a:ext uri="{FF2B5EF4-FFF2-40B4-BE49-F238E27FC236}">
                <a16:creationId xmlns:a16="http://schemas.microsoft.com/office/drawing/2014/main" id="{62593F65-5ECD-3F6B-B4E2-C7805FCC480F}"/>
              </a:ext>
            </a:extLst>
          </p:cNvPr>
          <p:cNvPicPr>
            <a:picLocks noChangeAspect="1"/>
          </p:cNvPicPr>
          <p:nvPr/>
        </p:nvPicPr>
        <p:blipFill>
          <a:blip r:embed="rId2"/>
          <a:srcRect t="3276" r="-3" b="11148"/>
          <a:stretch>
            <a:fillRect/>
          </a:stretch>
        </p:blipFill>
        <p:spPr>
          <a:xfrm>
            <a:off x="-5622" y="10"/>
            <a:ext cx="4650449" cy="5306086"/>
          </a:xfrm>
          <a:custGeom>
            <a:avLst/>
            <a:gdLst/>
            <a:ahLst/>
            <a:cxnLst/>
            <a:rect l="l" t="t" r="r" b="b"/>
            <a:pathLst>
              <a:path w="4650449" h="5306096">
                <a:moveTo>
                  <a:pt x="0" y="0"/>
                </a:moveTo>
                <a:lnTo>
                  <a:pt x="4650449" y="0"/>
                </a:lnTo>
                <a:lnTo>
                  <a:pt x="0" y="5306096"/>
                </a:lnTo>
                <a:close/>
              </a:path>
            </a:pathLst>
          </a:custGeom>
        </p:spPr>
      </p:pic>
      <p:pic>
        <p:nvPicPr>
          <p:cNvPr id="4" name="Picture 3">
            <a:extLst>
              <a:ext uri="{FF2B5EF4-FFF2-40B4-BE49-F238E27FC236}">
                <a16:creationId xmlns:a16="http://schemas.microsoft.com/office/drawing/2014/main" id="{3D0DCE58-BAB4-9260-90BA-3B7C07A3996B}"/>
              </a:ext>
            </a:extLst>
          </p:cNvPr>
          <p:cNvPicPr>
            <a:picLocks noChangeAspect="1"/>
          </p:cNvPicPr>
          <p:nvPr/>
        </p:nvPicPr>
        <p:blipFill>
          <a:blip r:embed="rId3"/>
          <a:srcRect l="7316" r="4675" b="-1"/>
          <a:stretch>
            <a:fillRect/>
          </a:stretch>
        </p:blipFill>
        <p:spPr>
          <a:xfrm>
            <a:off x="7523854" y="1544347"/>
            <a:ext cx="4676439" cy="5313651"/>
          </a:xfrm>
          <a:custGeom>
            <a:avLst/>
            <a:gdLst/>
            <a:ahLst/>
            <a:cxnLst/>
            <a:rect l="l" t="t" r="r" b="b"/>
            <a:pathLst>
              <a:path w="4676439" h="5313651">
                <a:moveTo>
                  <a:pt x="4671444" y="0"/>
                </a:moveTo>
                <a:cubicBezTo>
                  <a:pt x="4673110" y="1771218"/>
                  <a:pt x="4674774" y="3542434"/>
                  <a:pt x="4676439" y="5313651"/>
                </a:cubicBezTo>
                <a:lnTo>
                  <a:pt x="0" y="5313650"/>
                </a:lnTo>
                <a:close/>
              </a:path>
            </a:pathLst>
          </a:custGeom>
        </p:spPr>
      </p:pic>
    </p:spTree>
    <p:extLst>
      <p:ext uri="{BB962C8B-B14F-4D97-AF65-F5344CB8AC3E}">
        <p14:creationId xmlns:p14="http://schemas.microsoft.com/office/powerpoint/2010/main" val="350381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5" name="Straight Connector 24">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B845022-E535-5E81-A1FA-1D1B8C630B41}"/>
              </a:ext>
            </a:extLst>
          </p:cNvPr>
          <p:cNvPicPr>
            <a:picLocks noChangeAspect="1"/>
          </p:cNvPicPr>
          <p:nvPr/>
        </p:nvPicPr>
        <p:blipFill>
          <a:blip r:embed="rId2"/>
          <a:srcRect t="9215" b="16326"/>
          <a:stretch>
            <a:fillRect/>
          </a:stretch>
        </p:blipFill>
        <p:spPr>
          <a:xfrm>
            <a:off x="20" y="10"/>
            <a:ext cx="12199237" cy="6857989"/>
          </a:xfrm>
          <a:prstGeom prst="rect">
            <a:avLst/>
          </a:prstGeom>
        </p:spPr>
      </p:pic>
      <p:sp>
        <p:nvSpPr>
          <p:cNvPr id="29" name="Freeform: Shape 28">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D2A332-F622-9118-C580-843579DEDC53}"/>
              </a:ext>
            </a:extLst>
          </p:cNvPr>
          <p:cNvSpPr>
            <a:spLocks noGrp="1"/>
          </p:cNvSpPr>
          <p:nvPr>
            <p:ph type="title"/>
          </p:nvPr>
        </p:nvSpPr>
        <p:spPr>
          <a:xfrm>
            <a:off x="1160890" y="1061686"/>
            <a:ext cx="8266139" cy="3793336"/>
          </a:xfrm>
        </p:spPr>
        <p:txBody>
          <a:bodyPr vert="horz" lIns="91440" tIns="45720" rIns="91440" bIns="45720" rtlCol="0" anchor="t">
            <a:normAutofit/>
          </a:bodyPr>
          <a:lstStyle/>
          <a:p>
            <a:pPr>
              <a:lnSpc>
                <a:spcPct val="90000"/>
              </a:lnSpc>
            </a:pPr>
            <a:r>
              <a:rPr lang="en-US" sz="2600" cap="all" spc="300">
                <a:solidFill>
                  <a:srgbClr val="FFFFFF"/>
                </a:solidFill>
              </a:rPr>
              <a:t>Time management is the process of planning and controlling how much time you spend on MAIN activites. Good time management help you work smarter, so you can get more done in less time, even when tight and pressures are high.</a:t>
            </a:r>
          </a:p>
        </p:txBody>
      </p:sp>
      <p:cxnSp>
        <p:nvCxnSpPr>
          <p:cNvPr id="31" name="Straight Connector 30">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487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7A0F16-3DB8-77E1-85CC-384ADB5C8C8F}"/>
              </a:ext>
            </a:extLst>
          </p:cNvPr>
          <p:cNvPicPr>
            <a:picLocks noChangeAspect="1"/>
          </p:cNvPicPr>
          <p:nvPr/>
        </p:nvPicPr>
        <p:blipFill>
          <a:blip r:embed="rId2"/>
          <a:srcRect t="7351" b="8430"/>
          <a:stretch>
            <a:fillRect/>
          </a:stretch>
        </p:blipFill>
        <p:spPr>
          <a:xfrm>
            <a:off x="20" y="10"/>
            <a:ext cx="12199237" cy="6857989"/>
          </a:xfrm>
          <a:prstGeom prst="rect">
            <a:avLst/>
          </a:prstGeom>
        </p:spPr>
      </p:pic>
      <p:sp>
        <p:nvSpPr>
          <p:cNvPr id="15" name="Freeform: Shape 14">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6520AA-3F42-6B40-A5AA-62A7861139D5}"/>
              </a:ext>
            </a:extLst>
          </p:cNvPr>
          <p:cNvSpPr>
            <a:spLocks noGrp="1"/>
          </p:cNvSpPr>
          <p:nvPr>
            <p:ph type="title"/>
          </p:nvPr>
        </p:nvSpPr>
        <p:spPr>
          <a:xfrm>
            <a:off x="1160890" y="1061686"/>
            <a:ext cx="8266139" cy="3793336"/>
          </a:xfrm>
        </p:spPr>
        <p:txBody>
          <a:bodyPr vert="horz" lIns="91440" tIns="45720" rIns="91440" bIns="45720" rtlCol="0" anchor="t">
            <a:normAutofit/>
          </a:bodyPr>
          <a:lstStyle/>
          <a:p>
            <a:pPr>
              <a:lnSpc>
                <a:spcPct val="90000"/>
              </a:lnSpc>
            </a:pPr>
            <a:r>
              <a:rPr lang="en-US" sz="2600" cap="all" spc="300">
                <a:solidFill>
                  <a:srgbClr val="FFFFFF"/>
                </a:solidFill>
              </a:rPr>
              <a:t>COMMON WAY TO DISTRACT YOURSELF</a:t>
            </a:r>
            <a:br>
              <a:rPr lang="en-US" sz="2600" cap="all" spc="300">
                <a:solidFill>
                  <a:srgbClr val="FFFFFF"/>
                </a:solidFill>
              </a:rPr>
            </a:br>
            <a:br>
              <a:rPr lang="en-US" sz="2600" cap="all" spc="300">
                <a:solidFill>
                  <a:srgbClr val="FFFFFF"/>
                </a:solidFill>
              </a:rPr>
            </a:br>
            <a:r>
              <a:rPr lang="en-US" sz="2600" cap="all" spc="300">
                <a:solidFill>
                  <a:srgbClr val="FFFFFF"/>
                </a:solidFill>
              </a:rPr>
              <a:t>SOCIAL MEDIA AND PHONE DISTRACTIONS</a:t>
            </a:r>
            <a:br>
              <a:rPr lang="en-US" sz="2600" cap="all" spc="300">
                <a:solidFill>
                  <a:srgbClr val="FFFFFF"/>
                </a:solidFill>
              </a:rPr>
            </a:br>
            <a:br>
              <a:rPr lang="en-US" sz="2600" cap="all" spc="300">
                <a:solidFill>
                  <a:srgbClr val="FFFFFF"/>
                </a:solidFill>
              </a:rPr>
            </a:br>
            <a:r>
              <a:rPr lang="en-US" sz="2600" cap="all" spc="300">
                <a:solidFill>
                  <a:srgbClr val="FFFFFF"/>
                </a:solidFill>
              </a:rPr>
              <a:t>UNCLEAR GOALS</a:t>
            </a:r>
            <a:br>
              <a:rPr lang="en-US" sz="2600" cap="all" spc="300">
                <a:solidFill>
                  <a:srgbClr val="FFFFFF"/>
                </a:solidFill>
              </a:rPr>
            </a:br>
            <a:br>
              <a:rPr lang="en-US" sz="2600" cap="all" spc="300">
                <a:solidFill>
                  <a:srgbClr val="FFFFFF"/>
                </a:solidFill>
              </a:rPr>
            </a:br>
            <a:r>
              <a:rPr lang="en-US" sz="2600" cap="all" spc="300">
                <a:solidFill>
                  <a:srgbClr val="FFFFFF"/>
                </a:solidFill>
              </a:rPr>
              <a:t>MULTITASKING </a:t>
            </a:r>
            <a:br>
              <a:rPr lang="en-US" sz="2600" cap="all" spc="300">
                <a:solidFill>
                  <a:srgbClr val="FFFFFF"/>
                </a:solidFill>
              </a:rPr>
            </a:br>
            <a:br>
              <a:rPr lang="en-US" sz="2600" cap="all" spc="300">
                <a:solidFill>
                  <a:srgbClr val="FFFFFF"/>
                </a:solidFill>
              </a:rPr>
            </a:br>
            <a:r>
              <a:rPr lang="en-US" sz="2600" cap="all" spc="300">
                <a:solidFill>
                  <a:srgbClr val="FFFFFF"/>
                </a:solidFill>
              </a:rPr>
              <a:t>LACK OF PLANNING</a:t>
            </a:r>
          </a:p>
        </p:txBody>
      </p:sp>
      <p:cxnSp>
        <p:nvCxnSpPr>
          <p:cNvPr id="17" name="Straight Connector 16">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1417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445C3-D59B-E919-EAA0-5B0A6F9980BE}"/>
              </a:ext>
            </a:extLst>
          </p:cNvPr>
          <p:cNvSpPr>
            <a:spLocks noGrp="1"/>
          </p:cNvSpPr>
          <p:nvPr>
            <p:ph type="title"/>
          </p:nvPr>
        </p:nvSpPr>
        <p:spPr>
          <a:xfrm>
            <a:off x="1756756" y="906189"/>
            <a:ext cx="8689571" cy="1001886"/>
          </a:xfrm>
        </p:spPr>
        <p:txBody>
          <a:bodyPr anchor="b">
            <a:normAutofit/>
          </a:bodyPr>
          <a:lstStyle/>
          <a:p>
            <a:pPr algn="ctr"/>
            <a:r>
              <a:rPr lang="en-US" dirty="0"/>
              <a:t>Why is time management important </a:t>
            </a:r>
            <a:endParaRPr lang="en-GB"/>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5C93EA-E58C-FDD2-611A-BD27A0F2697F}"/>
              </a:ext>
            </a:extLst>
          </p:cNvPr>
          <p:cNvGraphicFramePr>
            <a:graphicFrameLocks noGrp="1"/>
          </p:cNvGraphicFramePr>
          <p:nvPr>
            <p:ph idx="1"/>
            <p:extLst>
              <p:ext uri="{D42A27DB-BD31-4B8C-83A1-F6EECF244321}">
                <p14:modId xmlns:p14="http://schemas.microsoft.com/office/powerpoint/2010/main" val="1568913999"/>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1590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BD9B20F0-0060-F4E4-4878-38B417C6AF43}"/>
              </a:ext>
            </a:extLst>
          </p:cNvPr>
          <p:cNvPicPr>
            <a:picLocks noChangeAspect="1"/>
          </p:cNvPicPr>
          <p:nvPr/>
        </p:nvPicPr>
        <p:blipFill>
          <a:blip r:embed="rId2"/>
          <a:srcRect t="1112" r="1" b="3781"/>
          <a:stretch>
            <a:fillRect/>
          </a:stretch>
        </p:blipFill>
        <p:spPr>
          <a:xfrm>
            <a:off x="3090295" y="-4"/>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8" name="Freeform: Shape 17">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63542-3D26-9A7C-ACD3-E5FD69D2F28F}"/>
              </a:ext>
            </a:extLst>
          </p:cNvPr>
          <p:cNvSpPr>
            <a:spLocks noGrp="1"/>
          </p:cNvSpPr>
          <p:nvPr>
            <p:ph type="title"/>
          </p:nvPr>
        </p:nvSpPr>
        <p:spPr>
          <a:xfrm>
            <a:off x="1143001" y="872937"/>
            <a:ext cx="5920740" cy="1360898"/>
          </a:xfrm>
        </p:spPr>
        <p:txBody>
          <a:bodyPr>
            <a:normAutofit/>
          </a:bodyPr>
          <a:lstStyle/>
          <a:p>
            <a:r>
              <a:rPr lang="en-US" dirty="0"/>
              <a:t>Ways to improve your time management skills</a:t>
            </a:r>
            <a:endParaRPr lang="en-GB" dirty="0"/>
          </a:p>
        </p:txBody>
      </p:sp>
      <p:sp>
        <p:nvSpPr>
          <p:cNvPr id="3" name="Content Placeholder 2">
            <a:extLst>
              <a:ext uri="{FF2B5EF4-FFF2-40B4-BE49-F238E27FC236}">
                <a16:creationId xmlns:a16="http://schemas.microsoft.com/office/drawing/2014/main" id="{1925C043-5145-4D28-8AD5-53FDB53DFDF0}"/>
              </a:ext>
            </a:extLst>
          </p:cNvPr>
          <p:cNvSpPr>
            <a:spLocks noGrp="1"/>
          </p:cNvSpPr>
          <p:nvPr>
            <p:ph idx="1"/>
          </p:nvPr>
        </p:nvSpPr>
        <p:spPr>
          <a:xfrm>
            <a:off x="1143002" y="2332029"/>
            <a:ext cx="4118906" cy="3840171"/>
          </a:xfrm>
        </p:spPr>
        <p:txBody>
          <a:bodyPr>
            <a:normAutofit/>
          </a:bodyPr>
          <a:lstStyle/>
          <a:p>
            <a:r>
              <a:rPr lang="en-US" dirty="0"/>
              <a:t>Set a SMART goals (Specific, Measurable, Achievable, Relevant, Time bound)	</a:t>
            </a:r>
          </a:p>
          <a:p>
            <a:r>
              <a:rPr lang="en-US" dirty="0"/>
              <a:t>Create a schedule or a to do list </a:t>
            </a:r>
          </a:p>
          <a:p>
            <a:r>
              <a:rPr lang="en-US" dirty="0"/>
              <a:t>avoid multitasking </a:t>
            </a:r>
          </a:p>
          <a:p>
            <a:r>
              <a:rPr lang="en-US" dirty="0"/>
              <a:t>Remove any distraction </a:t>
            </a:r>
            <a:endParaRPr lang="en-GB" dirty="0"/>
          </a:p>
        </p:txBody>
      </p:sp>
    </p:spTree>
    <p:extLst>
      <p:ext uri="{BB962C8B-B14F-4D97-AF65-F5344CB8AC3E}">
        <p14:creationId xmlns:p14="http://schemas.microsoft.com/office/powerpoint/2010/main" val="14786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AE25B-BEBC-F2DA-8899-FEBD51508E30}"/>
              </a:ext>
            </a:extLst>
          </p:cNvPr>
          <p:cNvSpPr>
            <a:spLocks noGrp="1"/>
          </p:cNvSpPr>
          <p:nvPr>
            <p:ph type="title"/>
          </p:nvPr>
        </p:nvSpPr>
        <p:spPr>
          <a:xfrm>
            <a:off x="495300" y="2415985"/>
            <a:ext cx="9905999" cy="1360898"/>
          </a:xfrm>
        </p:spPr>
        <p:txBody>
          <a:bodyPr>
            <a:normAutofit fontScale="90000"/>
          </a:bodyPr>
          <a:lstStyle/>
          <a:p>
            <a:r>
              <a:rPr lang="en-US" dirty="0"/>
              <a:t>Most of the time we spend time stressed and doing everything last minute and ending up fail everything we worked at only due to not being prepared and responsible with our time and orgazing everything on a calendar, diary or timetable separating every  task and when deadline are due by and focus on one task at a time multitasking can become very stressful  </a:t>
            </a:r>
            <a:br>
              <a:rPr lang="en-US" dirty="0"/>
            </a:br>
            <a:br>
              <a:rPr lang="en-US" dirty="0"/>
            </a:br>
            <a:r>
              <a:rPr lang="en-US" dirty="0"/>
              <a:t>Thank You </a:t>
            </a:r>
            <a:endParaRPr lang="en-GB" dirty="0"/>
          </a:p>
        </p:txBody>
      </p:sp>
    </p:spTree>
    <p:extLst>
      <p:ext uri="{BB962C8B-B14F-4D97-AF65-F5344CB8AC3E}">
        <p14:creationId xmlns:p14="http://schemas.microsoft.com/office/powerpoint/2010/main" val="319987057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218</TotalTime>
  <Words>243</Words>
  <Application>Microsoft Office PowerPoint</Application>
  <PresentationFormat>Widescreen</PresentationFormat>
  <Paragraphs>15</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Walbaum Display</vt:lpstr>
      <vt:lpstr>RegattaVTI</vt:lpstr>
      <vt:lpstr>Time Management WORK SMARTER NOT HARDER </vt:lpstr>
      <vt:lpstr>Time management is the process of planning and controlling how much time you spend on MAIN activites. Good time management help you work smarter, so you can get more done in less time, even when tight and pressures are high.</vt:lpstr>
      <vt:lpstr>COMMON WAY TO DISTRACT YOURSELF  SOCIAL MEDIA AND PHONE DISTRACTIONS  UNCLEAR GOALS  MULTITASKING   LACK OF PLANNING</vt:lpstr>
      <vt:lpstr>Why is time management important </vt:lpstr>
      <vt:lpstr>Ways to improve your time management skills</vt:lpstr>
      <vt:lpstr>Most of the time we spend time stressed and doing everything last minute and ending up fail everything we worked at only due to not being prepared and responsible with our time and orgazing everything on a calendar, diary or timetable separating every  task and when deadline are due by and focus on one task at a time multitasking can become very stressful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Vanesa Horvathova</dc:creator>
  <cp:lastModifiedBy>Vanesa Horvathova</cp:lastModifiedBy>
  <cp:revision>2</cp:revision>
  <dcterms:created xsi:type="dcterms:W3CDTF">2025-06-11T23:05:16Z</dcterms:created>
  <dcterms:modified xsi:type="dcterms:W3CDTF">2025-06-20T21:43:03Z</dcterms:modified>
</cp:coreProperties>
</file>