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0"/>
  </p:notesMasterIdLst>
  <p:sldIdLst>
    <p:sldId id="256" r:id="rId2"/>
    <p:sldId id="265" r:id="rId3"/>
    <p:sldId id="266" r:id="rId4"/>
    <p:sldId id="262" r:id="rId5"/>
    <p:sldId id="263" r:id="rId6"/>
    <p:sldId id="264" r:id="rId7"/>
    <p:sldId id="259"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7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7.png"/><Relationship Id="rId7" Type="http://schemas.openxmlformats.org/officeDocument/2006/relationships/image" Target="../media/image29.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7.png"/><Relationship Id="rId7" Type="http://schemas.openxmlformats.org/officeDocument/2006/relationships/image" Target="../media/image29.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095084B-E5FB-4179-B656-0954B68C968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FB31B00-3625-48F4-991C-CE1D1F7211B7}">
      <dgm:prSet/>
      <dgm:spPr/>
      <dgm:t>
        <a:bodyPr/>
        <a:lstStyle/>
        <a:p>
          <a:r>
            <a:rPr lang="en-GB"/>
            <a:t>Respect </a:t>
          </a:r>
          <a:endParaRPr lang="en-US"/>
        </a:p>
      </dgm:t>
    </dgm:pt>
    <dgm:pt modelId="{2A75B30E-EBFD-44DB-83F1-4AD05F2F6E4B}" type="parTrans" cxnId="{82369606-FE37-4E0E-8B3C-29C7B2E21CF4}">
      <dgm:prSet/>
      <dgm:spPr/>
      <dgm:t>
        <a:bodyPr/>
        <a:lstStyle/>
        <a:p>
          <a:endParaRPr lang="en-US"/>
        </a:p>
      </dgm:t>
    </dgm:pt>
    <dgm:pt modelId="{08406D07-86D2-4B42-B0F6-C4E61E326CA8}" type="sibTrans" cxnId="{82369606-FE37-4E0E-8B3C-29C7B2E21CF4}">
      <dgm:prSet/>
      <dgm:spPr/>
      <dgm:t>
        <a:bodyPr/>
        <a:lstStyle/>
        <a:p>
          <a:endParaRPr lang="en-US"/>
        </a:p>
      </dgm:t>
    </dgm:pt>
    <dgm:pt modelId="{60C11856-3672-44EB-819F-6A02F0EDC7DF}">
      <dgm:prSet/>
      <dgm:spPr/>
      <dgm:t>
        <a:bodyPr/>
        <a:lstStyle/>
        <a:p>
          <a:r>
            <a:rPr lang="en-GB"/>
            <a:t>Competence</a:t>
          </a:r>
          <a:endParaRPr lang="en-US"/>
        </a:p>
      </dgm:t>
    </dgm:pt>
    <dgm:pt modelId="{B1B26289-A431-4A77-94E1-A7A7B50F7689}" type="parTrans" cxnId="{8E116F89-BB6D-441F-8BB6-70EC3BE302BB}">
      <dgm:prSet/>
      <dgm:spPr/>
      <dgm:t>
        <a:bodyPr/>
        <a:lstStyle/>
        <a:p>
          <a:endParaRPr lang="en-US"/>
        </a:p>
      </dgm:t>
    </dgm:pt>
    <dgm:pt modelId="{63C40F67-B5D8-499A-87DA-D227F5ACDEC7}" type="sibTrans" cxnId="{8E116F89-BB6D-441F-8BB6-70EC3BE302BB}">
      <dgm:prSet/>
      <dgm:spPr/>
      <dgm:t>
        <a:bodyPr/>
        <a:lstStyle/>
        <a:p>
          <a:endParaRPr lang="en-US"/>
        </a:p>
      </dgm:t>
    </dgm:pt>
    <dgm:pt modelId="{661C9BCC-523B-4FCB-8B78-65AB3D1B51B5}">
      <dgm:prSet/>
      <dgm:spPr/>
      <dgm:t>
        <a:bodyPr/>
        <a:lstStyle/>
        <a:p>
          <a:r>
            <a:rPr lang="en-GB"/>
            <a:t>Responsibility </a:t>
          </a:r>
          <a:endParaRPr lang="en-US"/>
        </a:p>
      </dgm:t>
    </dgm:pt>
    <dgm:pt modelId="{CE2CC2A8-651F-49ED-A4EF-800947163184}" type="parTrans" cxnId="{4898D369-005C-4924-B661-95076A16C659}">
      <dgm:prSet/>
      <dgm:spPr/>
      <dgm:t>
        <a:bodyPr/>
        <a:lstStyle/>
        <a:p>
          <a:endParaRPr lang="en-US"/>
        </a:p>
      </dgm:t>
    </dgm:pt>
    <dgm:pt modelId="{2EB37284-0AEB-40BB-84C5-3EEC32BB468F}" type="sibTrans" cxnId="{4898D369-005C-4924-B661-95076A16C659}">
      <dgm:prSet/>
      <dgm:spPr/>
      <dgm:t>
        <a:bodyPr/>
        <a:lstStyle/>
        <a:p>
          <a:endParaRPr lang="en-US"/>
        </a:p>
      </dgm:t>
    </dgm:pt>
    <dgm:pt modelId="{AF64C614-4C31-48B9-9971-935935301A69}">
      <dgm:prSet/>
      <dgm:spPr/>
      <dgm:t>
        <a:bodyPr/>
        <a:lstStyle/>
        <a:p>
          <a:r>
            <a:rPr lang="en-GB"/>
            <a:t>Integrity </a:t>
          </a:r>
          <a:endParaRPr lang="en-US"/>
        </a:p>
      </dgm:t>
    </dgm:pt>
    <dgm:pt modelId="{ED041FA2-6FAC-4D84-A562-0E0CBFE34E51}" type="parTrans" cxnId="{669AE6ED-558C-4291-9159-D8EE26397101}">
      <dgm:prSet/>
      <dgm:spPr/>
      <dgm:t>
        <a:bodyPr/>
        <a:lstStyle/>
        <a:p>
          <a:endParaRPr lang="en-US"/>
        </a:p>
      </dgm:t>
    </dgm:pt>
    <dgm:pt modelId="{D2EF80E8-357C-417A-88C0-E44149704A25}" type="sibTrans" cxnId="{669AE6ED-558C-4291-9159-D8EE26397101}">
      <dgm:prSet/>
      <dgm:spPr/>
      <dgm:t>
        <a:bodyPr/>
        <a:lstStyle/>
        <a:p>
          <a:endParaRPr lang="en-US"/>
        </a:p>
      </dgm:t>
    </dgm:pt>
    <dgm:pt modelId="{E66A7439-6563-48D4-9721-1675B6F75EDB}" type="pres">
      <dgm:prSet presAssocID="{B095084B-E5FB-4179-B656-0954B68C9686}" presName="root" presStyleCnt="0">
        <dgm:presLayoutVars>
          <dgm:dir/>
          <dgm:resizeHandles val="exact"/>
        </dgm:presLayoutVars>
      </dgm:prSet>
      <dgm:spPr/>
    </dgm:pt>
    <dgm:pt modelId="{4BD4AA5F-7A5B-46D8-B157-4A0EAA517F24}" type="pres">
      <dgm:prSet presAssocID="{B095084B-E5FB-4179-B656-0954B68C9686}" presName="container" presStyleCnt="0">
        <dgm:presLayoutVars>
          <dgm:dir/>
          <dgm:resizeHandles val="exact"/>
        </dgm:presLayoutVars>
      </dgm:prSet>
      <dgm:spPr/>
    </dgm:pt>
    <dgm:pt modelId="{FA0B7135-77D9-45F8-96A0-59D72ADBC8EE}" type="pres">
      <dgm:prSet presAssocID="{9FB31B00-3625-48F4-991C-CE1D1F7211B7}" presName="compNode" presStyleCnt="0"/>
      <dgm:spPr/>
    </dgm:pt>
    <dgm:pt modelId="{28DFF8D2-B855-40A8-91C9-06BD4CDEF3D2}" type="pres">
      <dgm:prSet presAssocID="{9FB31B00-3625-48F4-991C-CE1D1F7211B7}" presName="iconBgRect" presStyleLbl="bgShp" presStyleIdx="0" presStyleCnt="4"/>
      <dgm:spPr/>
    </dgm:pt>
    <dgm:pt modelId="{980751C6-9E8C-403A-8516-8CE6A5EEECFE}" type="pres">
      <dgm:prSet presAssocID="{9FB31B00-3625-48F4-991C-CE1D1F7211B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BF92A838-3592-41A3-AD66-C731F1328CFE}" type="pres">
      <dgm:prSet presAssocID="{9FB31B00-3625-48F4-991C-CE1D1F7211B7}" presName="spaceRect" presStyleCnt="0"/>
      <dgm:spPr/>
    </dgm:pt>
    <dgm:pt modelId="{967C52F3-66F7-4DCA-8D27-3A52A6B3D871}" type="pres">
      <dgm:prSet presAssocID="{9FB31B00-3625-48F4-991C-CE1D1F7211B7}" presName="textRect" presStyleLbl="revTx" presStyleIdx="0" presStyleCnt="4">
        <dgm:presLayoutVars>
          <dgm:chMax val="1"/>
          <dgm:chPref val="1"/>
        </dgm:presLayoutVars>
      </dgm:prSet>
      <dgm:spPr/>
    </dgm:pt>
    <dgm:pt modelId="{A02B7A90-0968-471D-BD7A-8E9350C3C34A}" type="pres">
      <dgm:prSet presAssocID="{08406D07-86D2-4B42-B0F6-C4E61E326CA8}" presName="sibTrans" presStyleLbl="sibTrans2D1" presStyleIdx="0" presStyleCnt="0"/>
      <dgm:spPr/>
    </dgm:pt>
    <dgm:pt modelId="{79CF1899-4C65-4FCB-9DE3-06564390A68F}" type="pres">
      <dgm:prSet presAssocID="{60C11856-3672-44EB-819F-6A02F0EDC7DF}" presName="compNode" presStyleCnt="0"/>
      <dgm:spPr/>
    </dgm:pt>
    <dgm:pt modelId="{B3A2B007-D6D3-4A98-B26E-CE2851EE29C7}" type="pres">
      <dgm:prSet presAssocID="{60C11856-3672-44EB-819F-6A02F0EDC7DF}" presName="iconBgRect" presStyleLbl="bgShp" presStyleIdx="1" presStyleCnt="4"/>
      <dgm:spPr/>
    </dgm:pt>
    <dgm:pt modelId="{33819D8F-C76B-4A4A-B083-FF0D878CB3B7}" type="pres">
      <dgm:prSet presAssocID="{60C11856-3672-44EB-819F-6A02F0EDC7D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B20CBB9-B3E6-4AD5-86B2-EC5D3F04B0E8}" type="pres">
      <dgm:prSet presAssocID="{60C11856-3672-44EB-819F-6A02F0EDC7DF}" presName="spaceRect" presStyleCnt="0"/>
      <dgm:spPr/>
    </dgm:pt>
    <dgm:pt modelId="{F8AB8752-D16E-4DC0-A7CF-64B440019677}" type="pres">
      <dgm:prSet presAssocID="{60C11856-3672-44EB-819F-6A02F0EDC7DF}" presName="textRect" presStyleLbl="revTx" presStyleIdx="1" presStyleCnt="4">
        <dgm:presLayoutVars>
          <dgm:chMax val="1"/>
          <dgm:chPref val="1"/>
        </dgm:presLayoutVars>
      </dgm:prSet>
      <dgm:spPr/>
    </dgm:pt>
    <dgm:pt modelId="{164C30F0-9AA5-488F-AAB4-9FB5BFE87635}" type="pres">
      <dgm:prSet presAssocID="{63C40F67-B5D8-499A-87DA-D227F5ACDEC7}" presName="sibTrans" presStyleLbl="sibTrans2D1" presStyleIdx="0" presStyleCnt="0"/>
      <dgm:spPr/>
    </dgm:pt>
    <dgm:pt modelId="{6080DD83-AFA5-46BE-A8D1-BB4447202F9F}" type="pres">
      <dgm:prSet presAssocID="{661C9BCC-523B-4FCB-8B78-65AB3D1B51B5}" presName="compNode" presStyleCnt="0"/>
      <dgm:spPr/>
    </dgm:pt>
    <dgm:pt modelId="{FB0C404F-E36F-429C-8818-5703C1653EC1}" type="pres">
      <dgm:prSet presAssocID="{661C9BCC-523B-4FCB-8B78-65AB3D1B51B5}" presName="iconBgRect" presStyleLbl="bgShp" presStyleIdx="2" presStyleCnt="4"/>
      <dgm:spPr/>
    </dgm:pt>
    <dgm:pt modelId="{FA1B6DCD-07EA-43EC-A9DB-8F32D03106CD}" type="pres">
      <dgm:prSet presAssocID="{661C9BCC-523B-4FCB-8B78-65AB3D1B51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CEA65DB0-9F0D-4F18-8CC6-4C384F546858}" type="pres">
      <dgm:prSet presAssocID="{661C9BCC-523B-4FCB-8B78-65AB3D1B51B5}" presName="spaceRect" presStyleCnt="0"/>
      <dgm:spPr/>
    </dgm:pt>
    <dgm:pt modelId="{D257196C-312E-4C25-895E-F8DAA87D8B1D}" type="pres">
      <dgm:prSet presAssocID="{661C9BCC-523B-4FCB-8B78-65AB3D1B51B5}" presName="textRect" presStyleLbl="revTx" presStyleIdx="2" presStyleCnt="4">
        <dgm:presLayoutVars>
          <dgm:chMax val="1"/>
          <dgm:chPref val="1"/>
        </dgm:presLayoutVars>
      </dgm:prSet>
      <dgm:spPr/>
    </dgm:pt>
    <dgm:pt modelId="{E97FF31F-DF96-4814-959F-9CDE52501717}" type="pres">
      <dgm:prSet presAssocID="{2EB37284-0AEB-40BB-84C5-3EEC32BB468F}" presName="sibTrans" presStyleLbl="sibTrans2D1" presStyleIdx="0" presStyleCnt="0"/>
      <dgm:spPr/>
    </dgm:pt>
    <dgm:pt modelId="{607DD071-4359-4343-A3AB-1E0DDD4F1A9E}" type="pres">
      <dgm:prSet presAssocID="{AF64C614-4C31-48B9-9971-935935301A69}" presName="compNode" presStyleCnt="0"/>
      <dgm:spPr/>
    </dgm:pt>
    <dgm:pt modelId="{3147F5ED-0794-421A-818A-F03B3C28A2D1}" type="pres">
      <dgm:prSet presAssocID="{AF64C614-4C31-48B9-9971-935935301A69}" presName="iconBgRect" presStyleLbl="bgShp" presStyleIdx="3" presStyleCnt="4"/>
      <dgm:spPr/>
    </dgm:pt>
    <dgm:pt modelId="{DE3C73A3-CCC2-4DB7-BFB5-A1AE160417A4}" type="pres">
      <dgm:prSet presAssocID="{AF64C614-4C31-48B9-9971-935935301A6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B928B965-02C5-4E98-988D-110FECDE0052}" type="pres">
      <dgm:prSet presAssocID="{AF64C614-4C31-48B9-9971-935935301A69}" presName="spaceRect" presStyleCnt="0"/>
      <dgm:spPr/>
    </dgm:pt>
    <dgm:pt modelId="{C2021013-C80A-4AC4-AFE3-3003B67B8F7C}" type="pres">
      <dgm:prSet presAssocID="{AF64C614-4C31-48B9-9971-935935301A69}" presName="textRect" presStyleLbl="revTx" presStyleIdx="3" presStyleCnt="4">
        <dgm:presLayoutVars>
          <dgm:chMax val="1"/>
          <dgm:chPref val="1"/>
        </dgm:presLayoutVars>
      </dgm:prSet>
      <dgm:spPr/>
    </dgm:pt>
  </dgm:ptLst>
  <dgm:cxnLst>
    <dgm:cxn modelId="{82369606-FE37-4E0E-8B3C-29C7B2E21CF4}" srcId="{B095084B-E5FB-4179-B656-0954B68C9686}" destId="{9FB31B00-3625-48F4-991C-CE1D1F7211B7}" srcOrd="0" destOrd="0" parTransId="{2A75B30E-EBFD-44DB-83F1-4AD05F2F6E4B}" sibTransId="{08406D07-86D2-4B42-B0F6-C4E61E326CA8}"/>
    <dgm:cxn modelId="{AA0BF518-CAFB-4DDA-B3F8-062827E22948}" type="presOf" srcId="{63C40F67-B5D8-499A-87DA-D227F5ACDEC7}" destId="{164C30F0-9AA5-488F-AAB4-9FB5BFE87635}" srcOrd="0" destOrd="0" presId="urn:microsoft.com/office/officeart/2018/2/layout/IconCircleList"/>
    <dgm:cxn modelId="{2E184A3A-CCF4-41A2-AA26-DBED8D1C5AC5}" type="presOf" srcId="{60C11856-3672-44EB-819F-6A02F0EDC7DF}" destId="{F8AB8752-D16E-4DC0-A7CF-64B440019677}" srcOrd="0" destOrd="0" presId="urn:microsoft.com/office/officeart/2018/2/layout/IconCircleList"/>
    <dgm:cxn modelId="{12EA075B-0E8B-4B4E-A614-AB8B97305143}" type="presOf" srcId="{2EB37284-0AEB-40BB-84C5-3EEC32BB468F}" destId="{E97FF31F-DF96-4814-959F-9CDE52501717}" srcOrd="0" destOrd="0" presId="urn:microsoft.com/office/officeart/2018/2/layout/IconCircleList"/>
    <dgm:cxn modelId="{4898D369-005C-4924-B661-95076A16C659}" srcId="{B095084B-E5FB-4179-B656-0954B68C9686}" destId="{661C9BCC-523B-4FCB-8B78-65AB3D1B51B5}" srcOrd="2" destOrd="0" parTransId="{CE2CC2A8-651F-49ED-A4EF-800947163184}" sibTransId="{2EB37284-0AEB-40BB-84C5-3EEC32BB468F}"/>
    <dgm:cxn modelId="{CB1FE26C-D8F9-4CD3-96F0-C03E1F72AE29}" type="presOf" srcId="{08406D07-86D2-4B42-B0F6-C4E61E326CA8}" destId="{A02B7A90-0968-471D-BD7A-8E9350C3C34A}" srcOrd="0" destOrd="0" presId="urn:microsoft.com/office/officeart/2018/2/layout/IconCircleList"/>
    <dgm:cxn modelId="{9F000289-E2CB-4167-95CF-F5FFD434D38E}" type="presOf" srcId="{B095084B-E5FB-4179-B656-0954B68C9686}" destId="{E66A7439-6563-48D4-9721-1675B6F75EDB}" srcOrd="0" destOrd="0" presId="urn:microsoft.com/office/officeart/2018/2/layout/IconCircleList"/>
    <dgm:cxn modelId="{8E116F89-BB6D-441F-8BB6-70EC3BE302BB}" srcId="{B095084B-E5FB-4179-B656-0954B68C9686}" destId="{60C11856-3672-44EB-819F-6A02F0EDC7DF}" srcOrd="1" destOrd="0" parTransId="{B1B26289-A431-4A77-94E1-A7A7B50F7689}" sibTransId="{63C40F67-B5D8-499A-87DA-D227F5ACDEC7}"/>
    <dgm:cxn modelId="{365590A0-A7AD-4925-8908-DF5AC310936A}" type="presOf" srcId="{661C9BCC-523B-4FCB-8B78-65AB3D1B51B5}" destId="{D257196C-312E-4C25-895E-F8DAA87D8B1D}" srcOrd="0" destOrd="0" presId="urn:microsoft.com/office/officeart/2018/2/layout/IconCircleList"/>
    <dgm:cxn modelId="{CC8ACEE1-3F5B-4BDF-A901-05708491ADB4}" type="presOf" srcId="{9FB31B00-3625-48F4-991C-CE1D1F7211B7}" destId="{967C52F3-66F7-4DCA-8D27-3A52A6B3D871}" srcOrd="0" destOrd="0" presId="urn:microsoft.com/office/officeart/2018/2/layout/IconCircleList"/>
    <dgm:cxn modelId="{669AE6ED-558C-4291-9159-D8EE26397101}" srcId="{B095084B-E5FB-4179-B656-0954B68C9686}" destId="{AF64C614-4C31-48B9-9971-935935301A69}" srcOrd="3" destOrd="0" parTransId="{ED041FA2-6FAC-4D84-A562-0E0CBFE34E51}" sibTransId="{D2EF80E8-357C-417A-88C0-E44149704A25}"/>
    <dgm:cxn modelId="{C10EE4FD-F1EB-4606-B4C3-B5CD6F66F972}" type="presOf" srcId="{AF64C614-4C31-48B9-9971-935935301A69}" destId="{C2021013-C80A-4AC4-AFE3-3003B67B8F7C}" srcOrd="0" destOrd="0" presId="urn:microsoft.com/office/officeart/2018/2/layout/IconCircleList"/>
    <dgm:cxn modelId="{667F1D6B-7F76-4B08-AF4A-849F5F9EC97A}" type="presParOf" srcId="{E66A7439-6563-48D4-9721-1675B6F75EDB}" destId="{4BD4AA5F-7A5B-46D8-B157-4A0EAA517F24}" srcOrd="0" destOrd="0" presId="urn:microsoft.com/office/officeart/2018/2/layout/IconCircleList"/>
    <dgm:cxn modelId="{FDF46674-00E4-4F80-998B-BF74928C4788}" type="presParOf" srcId="{4BD4AA5F-7A5B-46D8-B157-4A0EAA517F24}" destId="{FA0B7135-77D9-45F8-96A0-59D72ADBC8EE}" srcOrd="0" destOrd="0" presId="urn:microsoft.com/office/officeart/2018/2/layout/IconCircleList"/>
    <dgm:cxn modelId="{5309A079-641B-4299-8B3B-641B68FCE521}" type="presParOf" srcId="{FA0B7135-77D9-45F8-96A0-59D72ADBC8EE}" destId="{28DFF8D2-B855-40A8-91C9-06BD4CDEF3D2}" srcOrd="0" destOrd="0" presId="urn:microsoft.com/office/officeart/2018/2/layout/IconCircleList"/>
    <dgm:cxn modelId="{1BD8AF93-7BEF-40A2-93BE-5FBBC907FCD9}" type="presParOf" srcId="{FA0B7135-77D9-45F8-96A0-59D72ADBC8EE}" destId="{980751C6-9E8C-403A-8516-8CE6A5EEECFE}" srcOrd="1" destOrd="0" presId="urn:microsoft.com/office/officeart/2018/2/layout/IconCircleList"/>
    <dgm:cxn modelId="{27C88B30-6243-4B5C-9D53-B3BBDC028574}" type="presParOf" srcId="{FA0B7135-77D9-45F8-96A0-59D72ADBC8EE}" destId="{BF92A838-3592-41A3-AD66-C731F1328CFE}" srcOrd="2" destOrd="0" presId="urn:microsoft.com/office/officeart/2018/2/layout/IconCircleList"/>
    <dgm:cxn modelId="{83B6E2C4-B14C-41F6-B0E4-CAA79F9DAB68}" type="presParOf" srcId="{FA0B7135-77D9-45F8-96A0-59D72ADBC8EE}" destId="{967C52F3-66F7-4DCA-8D27-3A52A6B3D871}" srcOrd="3" destOrd="0" presId="urn:microsoft.com/office/officeart/2018/2/layout/IconCircleList"/>
    <dgm:cxn modelId="{A6213F32-B7ED-47B7-9147-FFEB48AF389D}" type="presParOf" srcId="{4BD4AA5F-7A5B-46D8-B157-4A0EAA517F24}" destId="{A02B7A90-0968-471D-BD7A-8E9350C3C34A}" srcOrd="1" destOrd="0" presId="urn:microsoft.com/office/officeart/2018/2/layout/IconCircleList"/>
    <dgm:cxn modelId="{01A1518D-4D5D-4691-8E44-509C974F728D}" type="presParOf" srcId="{4BD4AA5F-7A5B-46D8-B157-4A0EAA517F24}" destId="{79CF1899-4C65-4FCB-9DE3-06564390A68F}" srcOrd="2" destOrd="0" presId="urn:microsoft.com/office/officeart/2018/2/layout/IconCircleList"/>
    <dgm:cxn modelId="{ADC65D35-531D-4B69-8D86-FC578C31AEBF}" type="presParOf" srcId="{79CF1899-4C65-4FCB-9DE3-06564390A68F}" destId="{B3A2B007-D6D3-4A98-B26E-CE2851EE29C7}" srcOrd="0" destOrd="0" presId="urn:microsoft.com/office/officeart/2018/2/layout/IconCircleList"/>
    <dgm:cxn modelId="{A0E3DD8D-4166-430F-8F81-A4903ED3BADD}" type="presParOf" srcId="{79CF1899-4C65-4FCB-9DE3-06564390A68F}" destId="{33819D8F-C76B-4A4A-B083-FF0D878CB3B7}" srcOrd="1" destOrd="0" presId="urn:microsoft.com/office/officeart/2018/2/layout/IconCircleList"/>
    <dgm:cxn modelId="{99EFBB84-FB22-41BA-8A63-0B5C64ACA207}" type="presParOf" srcId="{79CF1899-4C65-4FCB-9DE3-06564390A68F}" destId="{5B20CBB9-B3E6-4AD5-86B2-EC5D3F04B0E8}" srcOrd="2" destOrd="0" presId="urn:microsoft.com/office/officeart/2018/2/layout/IconCircleList"/>
    <dgm:cxn modelId="{3149814C-9AC4-4A97-A7E3-A5DDF8A471D8}" type="presParOf" srcId="{79CF1899-4C65-4FCB-9DE3-06564390A68F}" destId="{F8AB8752-D16E-4DC0-A7CF-64B440019677}" srcOrd="3" destOrd="0" presId="urn:microsoft.com/office/officeart/2018/2/layout/IconCircleList"/>
    <dgm:cxn modelId="{7D307F4F-1E07-4444-A248-45557664F29B}" type="presParOf" srcId="{4BD4AA5F-7A5B-46D8-B157-4A0EAA517F24}" destId="{164C30F0-9AA5-488F-AAB4-9FB5BFE87635}" srcOrd="3" destOrd="0" presId="urn:microsoft.com/office/officeart/2018/2/layout/IconCircleList"/>
    <dgm:cxn modelId="{0E82DCBD-0D55-42B1-8687-978AE6C3C4C6}" type="presParOf" srcId="{4BD4AA5F-7A5B-46D8-B157-4A0EAA517F24}" destId="{6080DD83-AFA5-46BE-A8D1-BB4447202F9F}" srcOrd="4" destOrd="0" presId="urn:microsoft.com/office/officeart/2018/2/layout/IconCircleList"/>
    <dgm:cxn modelId="{4D82110E-0FFE-4D58-AC85-C652EFFDF423}" type="presParOf" srcId="{6080DD83-AFA5-46BE-A8D1-BB4447202F9F}" destId="{FB0C404F-E36F-429C-8818-5703C1653EC1}" srcOrd="0" destOrd="0" presId="urn:microsoft.com/office/officeart/2018/2/layout/IconCircleList"/>
    <dgm:cxn modelId="{64983288-7ECA-446F-A9A4-59495FBF14BF}" type="presParOf" srcId="{6080DD83-AFA5-46BE-A8D1-BB4447202F9F}" destId="{FA1B6DCD-07EA-43EC-A9DB-8F32D03106CD}" srcOrd="1" destOrd="0" presId="urn:microsoft.com/office/officeart/2018/2/layout/IconCircleList"/>
    <dgm:cxn modelId="{95C25B98-6D52-4A49-96E2-92C7003FE8F8}" type="presParOf" srcId="{6080DD83-AFA5-46BE-A8D1-BB4447202F9F}" destId="{CEA65DB0-9F0D-4F18-8CC6-4C384F546858}" srcOrd="2" destOrd="0" presId="urn:microsoft.com/office/officeart/2018/2/layout/IconCircleList"/>
    <dgm:cxn modelId="{30F6195B-953D-4F40-AC83-7ADEE3831CBE}" type="presParOf" srcId="{6080DD83-AFA5-46BE-A8D1-BB4447202F9F}" destId="{D257196C-312E-4C25-895E-F8DAA87D8B1D}" srcOrd="3" destOrd="0" presId="urn:microsoft.com/office/officeart/2018/2/layout/IconCircleList"/>
    <dgm:cxn modelId="{550729A0-6AD9-43FA-A0EE-00E215B7BF2B}" type="presParOf" srcId="{4BD4AA5F-7A5B-46D8-B157-4A0EAA517F24}" destId="{E97FF31F-DF96-4814-959F-9CDE52501717}" srcOrd="5" destOrd="0" presId="urn:microsoft.com/office/officeart/2018/2/layout/IconCircleList"/>
    <dgm:cxn modelId="{8F403E7D-EC50-4108-A9D6-4456B4A9FC0F}" type="presParOf" srcId="{4BD4AA5F-7A5B-46D8-B157-4A0EAA517F24}" destId="{607DD071-4359-4343-A3AB-1E0DDD4F1A9E}" srcOrd="6" destOrd="0" presId="urn:microsoft.com/office/officeart/2018/2/layout/IconCircleList"/>
    <dgm:cxn modelId="{3A6396C0-9DD3-4FFA-A0BD-ADB51BA0BC81}" type="presParOf" srcId="{607DD071-4359-4343-A3AB-1E0DDD4F1A9E}" destId="{3147F5ED-0794-421A-818A-F03B3C28A2D1}" srcOrd="0" destOrd="0" presId="urn:microsoft.com/office/officeart/2018/2/layout/IconCircleList"/>
    <dgm:cxn modelId="{72FF4B03-29E4-4020-9840-448D1BFFB61B}" type="presParOf" srcId="{607DD071-4359-4343-A3AB-1E0DDD4F1A9E}" destId="{DE3C73A3-CCC2-4DB7-BFB5-A1AE160417A4}" srcOrd="1" destOrd="0" presId="urn:microsoft.com/office/officeart/2018/2/layout/IconCircleList"/>
    <dgm:cxn modelId="{0137D913-BC78-4EEC-97FC-B87C5EA2DD9A}" type="presParOf" srcId="{607DD071-4359-4343-A3AB-1E0DDD4F1A9E}" destId="{B928B965-02C5-4E98-988D-110FECDE0052}" srcOrd="2" destOrd="0" presId="urn:microsoft.com/office/officeart/2018/2/layout/IconCircleList"/>
    <dgm:cxn modelId="{A278A5CC-4306-4CF3-A955-825F7B70336D}" type="presParOf" srcId="{607DD071-4359-4343-A3AB-1E0DDD4F1A9E}" destId="{C2021013-C80A-4AC4-AFE3-3003B67B8F7C}"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5A6BCD-03D0-473C-B9DF-32F821CACAB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39F65A0-CFA9-4C45-AA09-1BAB5570E321}">
      <dgm:prSet/>
      <dgm:spPr/>
      <dgm:t>
        <a:bodyPr/>
        <a:lstStyle/>
        <a:p>
          <a:pPr>
            <a:lnSpc>
              <a:spcPct val="100000"/>
            </a:lnSpc>
          </a:pPr>
          <a:r>
            <a:rPr lang="en-GB" dirty="0"/>
            <a:t>Good communication skills</a:t>
          </a:r>
          <a:endParaRPr lang="en-US" dirty="0"/>
        </a:p>
      </dgm:t>
    </dgm:pt>
    <dgm:pt modelId="{381D6CAA-A977-4502-A447-669C1DE7C6D2}" type="parTrans" cxnId="{A51C7DEF-B349-4D8A-9AEB-B2D244F31256}">
      <dgm:prSet/>
      <dgm:spPr/>
      <dgm:t>
        <a:bodyPr/>
        <a:lstStyle/>
        <a:p>
          <a:endParaRPr lang="en-US"/>
        </a:p>
      </dgm:t>
    </dgm:pt>
    <dgm:pt modelId="{80B1EC6D-692B-471F-92D3-A37327CB7188}" type="sibTrans" cxnId="{A51C7DEF-B349-4D8A-9AEB-B2D244F31256}">
      <dgm:prSet/>
      <dgm:spPr/>
      <dgm:t>
        <a:bodyPr/>
        <a:lstStyle/>
        <a:p>
          <a:endParaRPr lang="en-US"/>
        </a:p>
      </dgm:t>
    </dgm:pt>
    <dgm:pt modelId="{5DEA354D-A1AC-4D6E-B0C4-7CD26ACB2A88}">
      <dgm:prSet/>
      <dgm:spPr/>
      <dgm:t>
        <a:bodyPr/>
        <a:lstStyle/>
        <a:p>
          <a:pPr>
            <a:lnSpc>
              <a:spcPct val="100000"/>
            </a:lnSpc>
          </a:pPr>
          <a:r>
            <a:rPr lang="en-GB"/>
            <a:t>The ability to use a computer and required software  </a:t>
          </a:r>
          <a:endParaRPr lang="en-US"/>
        </a:p>
      </dgm:t>
    </dgm:pt>
    <dgm:pt modelId="{B47D97BE-D843-4A3A-8A99-7BE153F577D9}" type="parTrans" cxnId="{250003B0-A751-4EAC-A8EC-C5021ECE398B}">
      <dgm:prSet/>
      <dgm:spPr/>
      <dgm:t>
        <a:bodyPr/>
        <a:lstStyle/>
        <a:p>
          <a:endParaRPr lang="en-US"/>
        </a:p>
      </dgm:t>
    </dgm:pt>
    <dgm:pt modelId="{03AE64F2-8BBD-467C-89F1-E6A4B58D1B19}" type="sibTrans" cxnId="{250003B0-A751-4EAC-A8EC-C5021ECE398B}">
      <dgm:prSet/>
      <dgm:spPr/>
      <dgm:t>
        <a:bodyPr/>
        <a:lstStyle/>
        <a:p>
          <a:endParaRPr lang="en-US"/>
        </a:p>
      </dgm:t>
    </dgm:pt>
    <dgm:pt modelId="{6F248525-A070-434F-98EC-99560C206D6D}">
      <dgm:prSet/>
      <dgm:spPr/>
      <dgm:t>
        <a:bodyPr/>
        <a:lstStyle/>
        <a:p>
          <a:pPr>
            <a:lnSpc>
              <a:spcPct val="100000"/>
            </a:lnSpc>
          </a:pPr>
          <a:r>
            <a:rPr lang="en-GB" dirty="0"/>
            <a:t>To display compassion, patience and empathy</a:t>
          </a:r>
          <a:endParaRPr lang="en-US" dirty="0"/>
        </a:p>
      </dgm:t>
    </dgm:pt>
    <dgm:pt modelId="{3CF3B7D7-4F0E-4585-83E0-130D53FC7211}" type="parTrans" cxnId="{99BF7B4A-061E-448A-B0F9-61C25E74C028}">
      <dgm:prSet/>
      <dgm:spPr/>
      <dgm:t>
        <a:bodyPr/>
        <a:lstStyle/>
        <a:p>
          <a:endParaRPr lang="en-US"/>
        </a:p>
      </dgm:t>
    </dgm:pt>
    <dgm:pt modelId="{28CAC44C-13BE-4500-AD4B-C1966CEB1BA1}" type="sibTrans" cxnId="{99BF7B4A-061E-448A-B0F9-61C25E74C028}">
      <dgm:prSet/>
      <dgm:spPr/>
      <dgm:t>
        <a:bodyPr/>
        <a:lstStyle/>
        <a:p>
          <a:endParaRPr lang="en-US"/>
        </a:p>
      </dgm:t>
    </dgm:pt>
    <dgm:pt modelId="{18DBB654-4B90-491E-89B8-6EC91C664F8C}">
      <dgm:prSet/>
      <dgm:spPr/>
      <dgm:t>
        <a:bodyPr/>
        <a:lstStyle/>
        <a:p>
          <a:pPr>
            <a:lnSpc>
              <a:spcPct val="100000"/>
            </a:lnSpc>
          </a:pPr>
          <a:r>
            <a:rPr lang="en-GB"/>
            <a:t>Excellent teamwork skills </a:t>
          </a:r>
          <a:endParaRPr lang="en-US"/>
        </a:p>
      </dgm:t>
    </dgm:pt>
    <dgm:pt modelId="{8DD5DA65-1500-47B8-A549-10C79D17A096}" type="parTrans" cxnId="{93CFC046-3E06-4800-82E2-A1D71449535E}">
      <dgm:prSet/>
      <dgm:spPr/>
      <dgm:t>
        <a:bodyPr/>
        <a:lstStyle/>
        <a:p>
          <a:endParaRPr lang="en-US"/>
        </a:p>
      </dgm:t>
    </dgm:pt>
    <dgm:pt modelId="{397991B5-2217-4889-9DBD-1AAF404D4A70}" type="sibTrans" cxnId="{93CFC046-3E06-4800-82E2-A1D71449535E}">
      <dgm:prSet/>
      <dgm:spPr/>
      <dgm:t>
        <a:bodyPr/>
        <a:lstStyle/>
        <a:p>
          <a:endParaRPr lang="en-US"/>
        </a:p>
      </dgm:t>
    </dgm:pt>
    <dgm:pt modelId="{18625B96-E8D4-40EC-9D58-C4181EE36BA3}">
      <dgm:prSet/>
      <dgm:spPr/>
      <dgm:t>
        <a:bodyPr/>
        <a:lstStyle/>
        <a:p>
          <a:pPr>
            <a:lnSpc>
              <a:spcPct val="100000"/>
            </a:lnSpc>
          </a:pPr>
          <a:r>
            <a:rPr lang="en-GB"/>
            <a:t>An interest in exercise </a:t>
          </a:r>
          <a:endParaRPr lang="en-US"/>
        </a:p>
      </dgm:t>
    </dgm:pt>
    <dgm:pt modelId="{EA4A4FD9-72D7-4624-8F2D-0F60E5E0ED7C}" type="parTrans" cxnId="{E84813F3-ABC1-4DF6-9ED5-D53315A322BF}">
      <dgm:prSet/>
      <dgm:spPr/>
      <dgm:t>
        <a:bodyPr/>
        <a:lstStyle/>
        <a:p>
          <a:endParaRPr lang="en-US"/>
        </a:p>
      </dgm:t>
    </dgm:pt>
    <dgm:pt modelId="{C851F005-9BD5-440B-9A8A-356592A4FD15}" type="sibTrans" cxnId="{E84813F3-ABC1-4DF6-9ED5-D53315A322BF}">
      <dgm:prSet/>
      <dgm:spPr/>
      <dgm:t>
        <a:bodyPr/>
        <a:lstStyle/>
        <a:p>
          <a:endParaRPr lang="en-US"/>
        </a:p>
      </dgm:t>
    </dgm:pt>
    <dgm:pt modelId="{73E82775-7B9A-48CC-B21B-B8A1766F4F3D}">
      <dgm:prSet/>
      <dgm:spPr/>
      <dgm:t>
        <a:bodyPr/>
        <a:lstStyle/>
        <a:p>
          <a:pPr>
            <a:lnSpc>
              <a:spcPct val="100000"/>
            </a:lnSpc>
          </a:pPr>
          <a:r>
            <a:rPr lang="en-GB"/>
            <a:t>Knowledge and understanding of psychology </a:t>
          </a:r>
          <a:endParaRPr lang="en-US"/>
        </a:p>
      </dgm:t>
    </dgm:pt>
    <dgm:pt modelId="{F27C047B-199F-4E56-81B6-0A958298B514}" type="parTrans" cxnId="{B5DE6BF1-4C15-4CB0-B53D-320B96B78181}">
      <dgm:prSet/>
      <dgm:spPr/>
      <dgm:t>
        <a:bodyPr/>
        <a:lstStyle/>
        <a:p>
          <a:endParaRPr lang="en-US"/>
        </a:p>
      </dgm:t>
    </dgm:pt>
    <dgm:pt modelId="{66A638A3-2450-41A7-97D7-728099C18606}" type="sibTrans" cxnId="{B5DE6BF1-4C15-4CB0-B53D-320B96B78181}">
      <dgm:prSet/>
      <dgm:spPr/>
      <dgm:t>
        <a:bodyPr/>
        <a:lstStyle/>
        <a:p>
          <a:endParaRPr lang="en-US"/>
        </a:p>
      </dgm:t>
    </dgm:pt>
    <dgm:pt modelId="{88D243B8-163E-4F73-801C-D3863127EA77}" type="pres">
      <dgm:prSet presAssocID="{365A6BCD-03D0-473C-B9DF-32F821CACAB4}" presName="root" presStyleCnt="0">
        <dgm:presLayoutVars>
          <dgm:dir/>
          <dgm:resizeHandles val="exact"/>
        </dgm:presLayoutVars>
      </dgm:prSet>
      <dgm:spPr/>
    </dgm:pt>
    <dgm:pt modelId="{FF856333-EF04-4D00-8E28-C88BE2D86459}" type="pres">
      <dgm:prSet presAssocID="{039F65A0-CFA9-4C45-AA09-1BAB5570E321}" presName="compNode" presStyleCnt="0"/>
      <dgm:spPr/>
    </dgm:pt>
    <dgm:pt modelId="{3BC10D97-C903-49AA-9092-CE85CB7A1D58}" type="pres">
      <dgm:prSet presAssocID="{039F65A0-CFA9-4C45-AA09-1BAB5570E32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00D7F96A-3BA8-41F2-AC18-1A666B4C3690}" type="pres">
      <dgm:prSet presAssocID="{039F65A0-CFA9-4C45-AA09-1BAB5570E321}" presName="spaceRect" presStyleCnt="0"/>
      <dgm:spPr/>
    </dgm:pt>
    <dgm:pt modelId="{A63A79EA-9E29-4841-9C6B-AAA8267E9301}" type="pres">
      <dgm:prSet presAssocID="{039F65A0-CFA9-4C45-AA09-1BAB5570E321}" presName="textRect" presStyleLbl="revTx" presStyleIdx="0" presStyleCnt="6">
        <dgm:presLayoutVars>
          <dgm:chMax val="1"/>
          <dgm:chPref val="1"/>
        </dgm:presLayoutVars>
      </dgm:prSet>
      <dgm:spPr/>
    </dgm:pt>
    <dgm:pt modelId="{4DD0D392-0B04-4989-9F1C-053DA55AC51F}" type="pres">
      <dgm:prSet presAssocID="{80B1EC6D-692B-471F-92D3-A37327CB7188}" presName="sibTrans" presStyleCnt="0"/>
      <dgm:spPr/>
    </dgm:pt>
    <dgm:pt modelId="{30288477-2187-4671-AFCA-B568E2DF9871}" type="pres">
      <dgm:prSet presAssocID="{5DEA354D-A1AC-4D6E-B0C4-7CD26ACB2A88}" presName="compNode" presStyleCnt="0"/>
      <dgm:spPr/>
    </dgm:pt>
    <dgm:pt modelId="{0BA7A272-B7AF-42BD-B441-BB75D63AED21}" type="pres">
      <dgm:prSet presAssocID="{5DEA354D-A1AC-4D6E-B0C4-7CD26ACB2A8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1C389100-F170-48EF-BF58-6C6EE7B1C11B}" type="pres">
      <dgm:prSet presAssocID="{5DEA354D-A1AC-4D6E-B0C4-7CD26ACB2A88}" presName="spaceRect" presStyleCnt="0"/>
      <dgm:spPr/>
    </dgm:pt>
    <dgm:pt modelId="{14363844-315A-437D-99A2-2EE1A0328E9C}" type="pres">
      <dgm:prSet presAssocID="{5DEA354D-A1AC-4D6E-B0C4-7CD26ACB2A88}" presName="textRect" presStyleLbl="revTx" presStyleIdx="1" presStyleCnt="6">
        <dgm:presLayoutVars>
          <dgm:chMax val="1"/>
          <dgm:chPref val="1"/>
        </dgm:presLayoutVars>
      </dgm:prSet>
      <dgm:spPr/>
    </dgm:pt>
    <dgm:pt modelId="{46026879-577A-4B41-B583-A5A25ECA0F69}" type="pres">
      <dgm:prSet presAssocID="{03AE64F2-8BBD-467C-89F1-E6A4B58D1B19}" presName="sibTrans" presStyleCnt="0"/>
      <dgm:spPr/>
    </dgm:pt>
    <dgm:pt modelId="{57A43548-DB15-40D5-93EA-AC28EDB512B4}" type="pres">
      <dgm:prSet presAssocID="{6F248525-A070-434F-98EC-99560C206D6D}" presName="compNode" presStyleCnt="0"/>
      <dgm:spPr/>
    </dgm:pt>
    <dgm:pt modelId="{806BAC69-ED39-46A5-AFC5-34AF4B845638}" type="pres">
      <dgm:prSet presAssocID="{6F248525-A070-434F-98EC-99560C206D6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ve Letter"/>
        </a:ext>
      </dgm:extLst>
    </dgm:pt>
    <dgm:pt modelId="{1212BA9A-DE28-40B7-B61E-07EC152F1B47}" type="pres">
      <dgm:prSet presAssocID="{6F248525-A070-434F-98EC-99560C206D6D}" presName="spaceRect" presStyleCnt="0"/>
      <dgm:spPr/>
    </dgm:pt>
    <dgm:pt modelId="{30FFF6D7-0286-43D8-A7C0-809C6BA8C5BC}" type="pres">
      <dgm:prSet presAssocID="{6F248525-A070-434F-98EC-99560C206D6D}" presName="textRect" presStyleLbl="revTx" presStyleIdx="2" presStyleCnt="6">
        <dgm:presLayoutVars>
          <dgm:chMax val="1"/>
          <dgm:chPref val="1"/>
        </dgm:presLayoutVars>
      </dgm:prSet>
      <dgm:spPr/>
    </dgm:pt>
    <dgm:pt modelId="{65A7B1DB-C17A-422C-B5CF-5EB7BEF2889D}" type="pres">
      <dgm:prSet presAssocID="{28CAC44C-13BE-4500-AD4B-C1966CEB1BA1}" presName="sibTrans" presStyleCnt="0"/>
      <dgm:spPr/>
    </dgm:pt>
    <dgm:pt modelId="{82A57E1C-8E9B-40FE-81E2-53F504FCB8BC}" type="pres">
      <dgm:prSet presAssocID="{18DBB654-4B90-491E-89B8-6EC91C664F8C}" presName="compNode" presStyleCnt="0"/>
      <dgm:spPr/>
    </dgm:pt>
    <dgm:pt modelId="{A448DE73-A394-4E4C-90B7-477138999D4A}" type="pres">
      <dgm:prSet presAssocID="{18DBB654-4B90-491E-89B8-6EC91C664F8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0800A0B6-9691-4E66-81A9-CBAF39D40A46}" type="pres">
      <dgm:prSet presAssocID="{18DBB654-4B90-491E-89B8-6EC91C664F8C}" presName="spaceRect" presStyleCnt="0"/>
      <dgm:spPr/>
    </dgm:pt>
    <dgm:pt modelId="{380FF98E-9B19-4EEB-AD1C-150DC35BCD24}" type="pres">
      <dgm:prSet presAssocID="{18DBB654-4B90-491E-89B8-6EC91C664F8C}" presName="textRect" presStyleLbl="revTx" presStyleIdx="3" presStyleCnt="6">
        <dgm:presLayoutVars>
          <dgm:chMax val="1"/>
          <dgm:chPref val="1"/>
        </dgm:presLayoutVars>
      </dgm:prSet>
      <dgm:spPr/>
    </dgm:pt>
    <dgm:pt modelId="{51FE2384-08A3-43C1-9419-173E35C7CE65}" type="pres">
      <dgm:prSet presAssocID="{397991B5-2217-4889-9DBD-1AAF404D4A70}" presName="sibTrans" presStyleCnt="0"/>
      <dgm:spPr/>
    </dgm:pt>
    <dgm:pt modelId="{AC2E0621-9220-454E-8534-B0E513036BD8}" type="pres">
      <dgm:prSet presAssocID="{18625B96-E8D4-40EC-9D58-C4181EE36BA3}" presName="compNode" presStyleCnt="0"/>
      <dgm:spPr/>
    </dgm:pt>
    <dgm:pt modelId="{B5CE4AA3-DEE5-4ED9-8206-859ED143A991}" type="pres">
      <dgm:prSet presAssocID="{18625B96-E8D4-40EC-9D58-C4181EE36BA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umbbell"/>
        </a:ext>
      </dgm:extLst>
    </dgm:pt>
    <dgm:pt modelId="{E434AAD4-E3A5-4CF1-B90F-21F217BB1ADE}" type="pres">
      <dgm:prSet presAssocID="{18625B96-E8D4-40EC-9D58-C4181EE36BA3}" presName="spaceRect" presStyleCnt="0"/>
      <dgm:spPr/>
    </dgm:pt>
    <dgm:pt modelId="{392356AB-66E7-4D5C-8F9E-89F2CE12CD66}" type="pres">
      <dgm:prSet presAssocID="{18625B96-E8D4-40EC-9D58-C4181EE36BA3}" presName="textRect" presStyleLbl="revTx" presStyleIdx="4" presStyleCnt="6">
        <dgm:presLayoutVars>
          <dgm:chMax val="1"/>
          <dgm:chPref val="1"/>
        </dgm:presLayoutVars>
      </dgm:prSet>
      <dgm:spPr/>
    </dgm:pt>
    <dgm:pt modelId="{02EF1476-B5EB-41E9-8B48-2D636182DC0F}" type="pres">
      <dgm:prSet presAssocID="{C851F005-9BD5-440B-9A8A-356592A4FD15}" presName="sibTrans" presStyleCnt="0"/>
      <dgm:spPr/>
    </dgm:pt>
    <dgm:pt modelId="{4268C0DE-38BE-4190-B063-0B3DDF322375}" type="pres">
      <dgm:prSet presAssocID="{73E82775-7B9A-48CC-B21B-B8A1766F4F3D}" presName="compNode" presStyleCnt="0"/>
      <dgm:spPr/>
    </dgm:pt>
    <dgm:pt modelId="{1AA7F4C0-C94E-4AAF-BFC0-D6185DE9B5E7}" type="pres">
      <dgm:prSet presAssocID="{73E82775-7B9A-48CC-B21B-B8A1766F4F3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EF2D180F-4971-4744-8F47-B431F4948936}" type="pres">
      <dgm:prSet presAssocID="{73E82775-7B9A-48CC-B21B-B8A1766F4F3D}" presName="spaceRect" presStyleCnt="0"/>
      <dgm:spPr/>
    </dgm:pt>
    <dgm:pt modelId="{BD4913D2-2A6D-407F-A199-A5EA0640F0E0}" type="pres">
      <dgm:prSet presAssocID="{73E82775-7B9A-48CC-B21B-B8A1766F4F3D}" presName="textRect" presStyleLbl="revTx" presStyleIdx="5" presStyleCnt="6">
        <dgm:presLayoutVars>
          <dgm:chMax val="1"/>
          <dgm:chPref val="1"/>
        </dgm:presLayoutVars>
      </dgm:prSet>
      <dgm:spPr/>
    </dgm:pt>
  </dgm:ptLst>
  <dgm:cxnLst>
    <dgm:cxn modelId="{BA07C50C-63EE-409B-A64C-A2D2424B7E52}" type="presOf" srcId="{6F248525-A070-434F-98EC-99560C206D6D}" destId="{30FFF6D7-0286-43D8-A7C0-809C6BA8C5BC}" srcOrd="0" destOrd="0" presId="urn:microsoft.com/office/officeart/2018/2/layout/IconLabelList"/>
    <dgm:cxn modelId="{93CFC046-3E06-4800-82E2-A1D71449535E}" srcId="{365A6BCD-03D0-473C-B9DF-32F821CACAB4}" destId="{18DBB654-4B90-491E-89B8-6EC91C664F8C}" srcOrd="3" destOrd="0" parTransId="{8DD5DA65-1500-47B8-A549-10C79D17A096}" sibTransId="{397991B5-2217-4889-9DBD-1AAF404D4A70}"/>
    <dgm:cxn modelId="{99BF7B4A-061E-448A-B0F9-61C25E74C028}" srcId="{365A6BCD-03D0-473C-B9DF-32F821CACAB4}" destId="{6F248525-A070-434F-98EC-99560C206D6D}" srcOrd="2" destOrd="0" parTransId="{3CF3B7D7-4F0E-4585-83E0-130D53FC7211}" sibTransId="{28CAC44C-13BE-4500-AD4B-C1966CEB1BA1}"/>
    <dgm:cxn modelId="{3D59836F-B13F-4760-A61A-BEAC0D370B7C}" type="presOf" srcId="{18DBB654-4B90-491E-89B8-6EC91C664F8C}" destId="{380FF98E-9B19-4EEB-AD1C-150DC35BCD24}" srcOrd="0" destOrd="0" presId="urn:microsoft.com/office/officeart/2018/2/layout/IconLabelList"/>
    <dgm:cxn modelId="{1DFB388C-CD1E-49A5-8D4D-D70FDF7B8556}" type="presOf" srcId="{18625B96-E8D4-40EC-9D58-C4181EE36BA3}" destId="{392356AB-66E7-4D5C-8F9E-89F2CE12CD66}" srcOrd="0" destOrd="0" presId="urn:microsoft.com/office/officeart/2018/2/layout/IconLabelList"/>
    <dgm:cxn modelId="{30CA008E-6044-4379-98BF-DEAE320526FC}" type="presOf" srcId="{365A6BCD-03D0-473C-B9DF-32F821CACAB4}" destId="{88D243B8-163E-4F73-801C-D3863127EA77}" srcOrd="0" destOrd="0" presId="urn:microsoft.com/office/officeart/2018/2/layout/IconLabelList"/>
    <dgm:cxn modelId="{250003B0-A751-4EAC-A8EC-C5021ECE398B}" srcId="{365A6BCD-03D0-473C-B9DF-32F821CACAB4}" destId="{5DEA354D-A1AC-4D6E-B0C4-7CD26ACB2A88}" srcOrd="1" destOrd="0" parTransId="{B47D97BE-D843-4A3A-8A99-7BE153F577D9}" sibTransId="{03AE64F2-8BBD-467C-89F1-E6A4B58D1B19}"/>
    <dgm:cxn modelId="{1601E1BC-AB4F-469C-92EC-2330076C8D78}" type="presOf" srcId="{73E82775-7B9A-48CC-B21B-B8A1766F4F3D}" destId="{BD4913D2-2A6D-407F-A199-A5EA0640F0E0}" srcOrd="0" destOrd="0" presId="urn:microsoft.com/office/officeart/2018/2/layout/IconLabelList"/>
    <dgm:cxn modelId="{1A99B3DE-F844-4003-B497-EB0D9F84529E}" type="presOf" srcId="{039F65A0-CFA9-4C45-AA09-1BAB5570E321}" destId="{A63A79EA-9E29-4841-9C6B-AAA8267E9301}" srcOrd="0" destOrd="0" presId="urn:microsoft.com/office/officeart/2018/2/layout/IconLabelList"/>
    <dgm:cxn modelId="{A51C7DEF-B349-4D8A-9AEB-B2D244F31256}" srcId="{365A6BCD-03D0-473C-B9DF-32F821CACAB4}" destId="{039F65A0-CFA9-4C45-AA09-1BAB5570E321}" srcOrd="0" destOrd="0" parTransId="{381D6CAA-A977-4502-A447-669C1DE7C6D2}" sibTransId="{80B1EC6D-692B-471F-92D3-A37327CB7188}"/>
    <dgm:cxn modelId="{B5DE6BF1-4C15-4CB0-B53D-320B96B78181}" srcId="{365A6BCD-03D0-473C-B9DF-32F821CACAB4}" destId="{73E82775-7B9A-48CC-B21B-B8A1766F4F3D}" srcOrd="5" destOrd="0" parTransId="{F27C047B-199F-4E56-81B6-0A958298B514}" sibTransId="{66A638A3-2450-41A7-97D7-728099C18606}"/>
    <dgm:cxn modelId="{E84813F3-ABC1-4DF6-9ED5-D53315A322BF}" srcId="{365A6BCD-03D0-473C-B9DF-32F821CACAB4}" destId="{18625B96-E8D4-40EC-9D58-C4181EE36BA3}" srcOrd="4" destOrd="0" parTransId="{EA4A4FD9-72D7-4624-8F2D-0F60E5E0ED7C}" sibTransId="{C851F005-9BD5-440B-9A8A-356592A4FD15}"/>
    <dgm:cxn modelId="{D65B16FA-4932-4AC1-B0AC-B60230109363}" type="presOf" srcId="{5DEA354D-A1AC-4D6E-B0C4-7CD26ACB2A88}" destId="{14363844-315A-437D-99A2-2EE1A0328E9C}" srcOrd="0" destOrd="0" presId="urn:microsoft.com/office/officeart/2018/2/layout/IconLabelList"/>
    <dgm:cxn modelId="{9022175E-8A63-4C14-8EF7-327AA1675425}" type="presParOf" srcId="{88D243B8-163E-4F73-801C-D3863127EA77}" destId="{FF856333-EF04-4D00-8E28-C88BE2D86459}" srcOrd="0" destOrd="0" presId="urn:microsoft.com/office/officeart/2018/2/layout/IconLabelList"/>
    <dgm:cxn modelId="{34F76520-E593-4994-86A6-32FE7F075C29}" type="presParOf" srcId="{FF856333-EF04-4D00-8E28-C88BE2D86459}" destId="{3BC10D97-C903-49AA-9092-CE85CB7A1D58}" srcOrd="0" destOrd="0" presId="urn:microsoft.com/office/officeart/2018/2/layout/IconLabelList"/>
    <dgm:cxn modelId="{2FBA0B79-4FF3-45DC-9AA8-854F4794EEC8}" type="presParOf" srcId="{FF856333-EF04-4D00-8E28-C88BE2D86459}" destId="{00D7F96A-3BA8-41F2-AC18-1A666B4C3690}" srcOrd="1" destOrd="0" presId="urn:microsoft.com/office/officeart/2018/2/layout/IconLabelList"/>
    <dgm:cxn modelId="{1E9F4CBA-07F6-4775-A1DA-27807729D9D3}" type="presParOf" srcId="{FF856333-EF04-4D00-8E28-C88BE2D86459}" destId="{A63A79EA-9E29-4841-9C6B-AAA8267E9301}" srcOrd="2" destOrd="0" presId="urn:microsoft.com/office/officeart/2018/2/layout/IconLabelList"/>
    <dgm:cxn modelId="{13D6968F-5A53-46B3-940F-86F56D36C165}" type="presParOf" srcId="{88D243B8-163E-4F73-801C-D3863127EA77}" destId="{4DD0D392-0B04-4989-9F1C-053DA55AC51F}" srcOrd="1" destOrd="0" presId="urn:microsoft.com/office/officeart/2018/2/layout/IconLabelList"/>
    <dgm:cxn modelId="{F568B4E0-9563-4934-A998-7DA79213106C}" type="presParOf" srcId="{88D243B8-163E-4F73-801C-D3863127EA77}" destId="{30288477-2187-4671-AFCA-B568E2DF9871}" srcOrd="2" destOrd="0" presId="urn:microsoft.com/office/officeart/2018/2/layout/IconLabelList"/>
    <dgm:cxn modelId="{0BEF39D9-FE33-4250-B397-490C4A126A28}" type="presParOf" srcId="{30288477-2187-4671-AFCA-B568E2DF9871}" destId="{0BA7A272-B7AF-42BD-B441-BB75D63AED21}" srcOrd="0" destOrd="0" presId="urn:microsoft.com/office/officeart/2018/2/layout/IconLabelList"/>
    <dgm:cxn modelId="{3FED04D5-202A-43A5-97B7-FCCFD3A228A7}" type="presParOf" srcId="{30288477-2187-4671-AFCA-B568E2DF9871}" destId="{1C389100-F170-48EF-BF58-6C6EE7B1C11B}" srcOrd="1" destOrd="0" presId="urn:microsoft.com/office/officeart/2018/2/layout/IconLabelList"/>
    <dgm:cxn modelId="{25924866-FD55-42AC-8983-4700DC7F3403}" type="presParOf" srcId="{30288477-2187-4671-AFCA-B568E2DF9871}" destId="{14363844-315A-437D-99A2-2EE1A0328E9C}" srcOrd="2" destOrd="0" presId="urn:microsoft.com/office/officeart/2018/2/layout/IconLabelList"/>
    <dgm:cxn modelId="{03DFE99C-5A08-405F-AA65-9BA054ABE464}" type="presParOf" srcId="{88D243B8-163E-4F73-801C-D3863127EA77}" destId="{46026879-577A-4B41-B583-A5A25ECA0F69}" srcOrd="3" destOrd="0" presId="urn:microsoft.com/office/officeart/2018/2/layout/IconLabelList"/>
    <dgm:cxn modelId="{D5D71F3F-5923-4601-B7A8-4951B1780B37}" type="presParOf" srcId="{88D243B8-163E-4F73-801C-D3863127EA77}" destId="{57A43548-DB15-40D5-93EA-AC28EDB512B4}" srcOrd="4" destOrd="0" presId="urn:microsoft.com/office/officeart/2018/2/layout/IconLabelList"/>
    <dgm:cxn modelId="{0BF6E02D-F445-4B4A-84E2-3E60D017B6D1}" type="presParOf" srcId="{57A43548-DB15-40D5-93EA-AC28EDB512B4}" destId="{806BAC69-ED39-46A5-AFC5-34AF4B845638}" srcOrd="0" destOrd="0" presId="urn:microsoft.com/office/officeart/2018/2/layout/IconLabelList"/>
    <dgm:cxn modelId="{9381FFFC-32DB-47E7-A876-3854A289B99C}" type="presParOf" srcId="{57A43548-DB15-40D5-93EA-AC28EDB512B4}" destId="{1212BA9A-DE28-40B7-B61E-07EC152F1B47}" srcOrd="1" destOrd="0" presId="urn:microsoft.com/office/officeart/2018/2/layout/IconLabelList"/>
    <dgm:cxn modelId="{41731037-EC94-41C5-9729-2166FFE8AC26}" type="presParOf" srcId="{57A43548-DB15-40D5-93EA-AC28EDB512B4}" destId="{30FFF6D7-0286-43D8-A7C0-809C6BA8C5BC}" srcOrd="2" destOrd="0" presId="urn:microsoft.com/office/officeart/2018/2/layout/IconLabelList"/>
    <dgm:cxn modelId="{2A6A75A6-8E05-4CA3-A59B-D433015CA38E}" type="presParOf" srcId="{88D243B8-163E-4F73-801C-D3863127EA77}" destId="{65A7B1DB-C17A-422C-B5CF-5EB7BEF2889D}" srcOrd="5" destOrd="0" presId="urn:microsoft.com/office/officeart/2018/2/layout/IconLabelList"/>
    <dgm:cxn modelId="{49B5FD34-830C-4B28-BF85-0F7BC33A0AD4}" type="presParOf" srcId="{88D243B8-163E-4F73-801C-D3863127EA77}" destId="{82A57E1C-8E9B-40FE-81E2-53F504FCB8BC}" srcOrd="6" destOrd="0" presId="urn:microsoft.com/office/officeart/2018/2/layout/IconLabelList"/>
    <dgm:cxn modelId="{1BDDB2C8-772F-4878-A5E4-0A817F363839}" type="presParOf" srcId="{82A57E1C-8E9B-40FE-81E2-53F504FCB8BC}" destId="{A448DE73-A394-4E4C-90B7-477138999D4A}" srcOrd="0" destOrd="0" presId="urn:microsoft.com/office/officeart/2018/2/layout/IconLabelList"/>
    <dgm:cxn modelId="{39995793-1270-4BB2-8014-7F9A854DDDDA}" type="presParOf" srcId="{82A57E1C-8E9B-40FE-81E2-53F504FCB8BC}" destId="{0800A0B6-9691-4E66-81A9-CBAF39D40A46}" srcOrd="1" destOrd="0" presId="urn:microsoft.com/office/officeart/2018/2/layout/IconLabelList"/>
    <dgm:cxn modelId="{C8F4541D-D571-4032-B727-43A1E17271D3}" type="presParOf" srcId="{82A57E1C-8E9B-40FE-81E2-53F504FCB8BC}" destId="{380FF98E-9B19-4EEB-AD1C-150DC35BCD24}" srcOrd="2" destOrd="0" presId="urn:microsoft.com/office/officeart/2018/2/layout/IconLabelList"/>
    <dgm:cxn modelId="{56E83A63-603C-4E42-882E-E9D79062809D}" type="presParOf" srcId="{88D243B8-163E-4F73-801C-D3863127EA77}" destId="{51FE2384-08A3-43C1-9419-173E35C7CE65}" srcOrd="7" destOrd="0" presId="urn:microsoft.com/office/officeart/2018/2/layout/IconLabelList"/>
    <dgm:cxn modelId="{8B26AF06-A6E7-415E-823A-58C3F46C06E4}" type="presParOf" srcId="{88D243B8-163E-4F73-801C-D3863127EA77}" destId="{AC2E0621-9220-454E-8534-B0E513036BD8}" srcOrd="8" destOrd="0" presId="urn:microsoft.com/office/officeart/2018/2/layout/IconLabelList"/>
    <dgm:cxn modelId="{FD25F058-6EBC-464D-BCDF-B4748780680C}" type="presParOf" srcId="{AC2E0621-9220-454E-8534-B0E513036BD8}" destId="{B5CE4AA3-DEE5-4ED9-8206-859ED143A991}" srcOrd="0" destOrd="0" presId="urn:microsoft.com/office/officeart/2018/2/layout/IconLabelList"/>
    <dgm:cxn modelId="{A13EC09E-ED1F-481B-8D43-81E3ADBAA45F}" type="presParOf" srcId="{AC2E0621-9220-454E-8534-B0E513036BD8}" destId="{E434AAD4-E3A5-4CF1-B90F-21F217BB1ADE}" srcOrd="1" destOrd="0" presId="urn:microsoft.com/office/officeart/2018/2/layout/IconLabelList"/>
    <dgm:cxn modelId="{B12D9EC1-3A2A-44B8-9F06-27510073639B}" type="presParOf" srcId="{AC2E0621-9220-454E-8534-B0E513036BD8}" destId="{392356AB-66E7-4D5C-8F9E-89F2CE12CD66}" srcOrd="2" destOrd="0" presId="urn:microsoft.com/office/officeart/2018/2/layout/IconLabelList"/>
    <dgm:cxn modelId="{D1356DF2-7BFB-4F90-AE79-EC24E89242A9}" type="presParOf" srcId="{88D243B8-163E-4F73-801C-D3863127EA77}" destId="{02EF1476-B5EB-41E9-8B48-2D636182DC0F}" srcOrd="9" destOrd="0" presId="urn:microsoft.com/office/officeart/2018/2/layout/IconLabelList"/>
    <dgm:cxn modelId="{9DFD7D6D-119D-437E-AE6F-8CBB98820DF6}" type="presParOf" srcId="{88D243B8-163E-4F73-801C-D3863127EA77}" destId="{4268C0DE-38BE-4190-B063-0B3DDF322375}" srcOrd="10" destOrd="0" presId="urn:microsoft.com/office/officeart/2018/2/layout/IconLabelList"/>
    <dgm:cxn modelId="{C0A42B43-F17B-49E6-9060-04C2E020D32A}" type="presParOf" srcId="{4268C0DE-38BE-4190-B063-0B3DDF322375}" destId="{1AA7F4C0-C94E-4AAF-BFC0-D6185DE9B5E7}" srcOrd="0" destOrd="0" presId="urn:microsoft.com/office/officeart/2018/2/layout/IconLabelList"/>
    <dgm:cxn modelId="{AD30FA4A-390D-46DC-BA8B-AA2AF6CBAEEA}" type="presParOf" srcId="{4268C0DE-38BE-4190-B063-0B3DDF322375}" destId="{EF2D180F-4971-4744-8F47-B431F4948936}" srcOrd="1" destOrd="0" presId="urn:microsoft.com/office/officeart/2018/2/layout/IconLabelList"/>
    <dgm:cxn modelId="{F0094166-7FDD-4995-A11B-24BDF0CC0B32}" type="presParOf" srcId="{4268C0DE-38BE-4190-B063-0B3DDF322375}" destId="{BD4913D2-2A6D-407F-A199-A5EA0640F0E0}"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2B97D9-F0DB-4D77-84C1-B9526B3140F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9FC14C7-F6AA-40D7-86B3-DEA312962E68}">
      <dgm:prSet/>
      <dgm:spPr/>
      <dgm:t>
        <a:bodyPr/>
        <a:lstStyle/>
        <a:p>
          <a:r>
            <a:rPr lang="en-GB" dirty="0"/>
            <a:t>An accredited degree recognised by the British psychological society (BPS)</a:t>
          </a:r>
          <a:endParaRPr lang="en-US" dirty="0"/>
        </a:p>
      </dgm:t>
    </dgm:pt>
    <dgm:pt modelId="{3EB87FA1-8830-4203-BDEE-C34F977F0F36}" type="parTrans" cxnId="{A72E181E-04BF-4BF8-9B77-91E0C978594C}">
      <dgm:prSet/>
      <dgm:spPr/>
      <dgm:t>
        <a:bodyPr/>
        <a:lstStyle/>
        <a:p>
          <a:endParaRPr lang="en-US"/>
        </a:p>
      </dgm:t>
    </dgm:pt>
    <dgm:pt modelId="{68836034-9E04-4353-A522-2101E2DE403D}" type="sibTrans" cxnId="{A72E181E-04BF-4BF8-9B77-91E0C978594C}">
      <dgm:prSet/>
      <dgm:spPr/>
      <dgm:t>
        <a:bodyPr/>
        <a:lstStyle/>
        <a:p>
          <a:endParaRPr lang="en-US"/>
        </a:p>
      </dgm:t>
    </dgm:pt>
    <dgm:pt modelId="{76497A88-CAFA-4588-9F6B-EB76743980E1}">
      <dgm:prSet/>
      <dgm:spPr/>
      <dgm:t>
        <a:bodyPr/>
        <a:lstStyle/>
        <a:p>
          <a:r>
            <a:rPr lang="en-GB" dirty="0"/>
            <a:t>A MSc (Masters) in sport and exercise psychology that is accredited by the BPS</a:t>
          </a:r>
          <a:endParaRPr lang="en-US" dirty="0"/>
        </a:p>
      </dgm:t>
    </dgm:pt>
    <dgm:pt modelId="{684AF268-6C00-4FA8-9489-C727E7DA976A}" type="parTrans" cxnId="{43C0A250-2E4E-4C09-89BA-A81A52AEADF8}">
      <dgm:prSet/>
      <dgm:spPr/>
      <dgm:t>
        <a:bodyPr/>
        <a:lstStyle/>
        <a:p>
          <a:endParaRPr lang="en-US"/>
        </a:p>
      </dgm:t>
    </dgm:pt>
    <dgm:pt modelId="{6AADB59D-5E59-4495-AADE-DF2CC6E4A60D}" type="sibTrans" cxnId="{43C0A250-2E4E-4C09-89BA-A81A52AEADF8}">
      <dgm:prSet/>
      <dgm:spPr/>
      <dgm:t>
        <a:bodyPr/>
        <a:lstStyle/>
        <a:p>
          <a:endParaRPr lang="en-US"/>
        </a:p>
      </dgm:t>
    </dgm:pt>
    <dgm:pt modelId="{8DBF6E47-522F-4A23-BC70-2121C4B97AAC}">
      <dgm:prSet/>
      <dgm:spPr/>
      <dgm:t>
        <a:bodyPr/>
        <a:lstStyle/>
        <a:p>
          <a:r>
            <a:rPr lang="en-GB" dirty="0"/>
            <a:t>Stage 2 of the BPS sports and exercise psychology qualification</a:t>
          </a:r>
          <a:endParaRPr lang="en-US" dirty="0"/>
        </a:p>
      </dgm:t>
    </dgm:pt>
    <dgm:pt modelId="{992B4E42-4776-4FB0-BA4B-EAF659673E57}" type="parTrans" cxnId="{9B213E9B-3153-4F36-96A0-73E218724062}">
      <dgm:prSet/>
      <dgm:spPr/>
      <dgm:t>
        <a:bodyPr/>
        <a:lstStyle/>
        <a:p>
          <a:endParaRPr lang="en-US"/>
        </a:p>
      </dgm:t>
    </dgm:pt>
    <dgm:pt modelId="{FB878D98-ABB9-404E-BBEF-EC410A770B63}" type="sibTrans" cxnId="{9B213E9B-3153-4F36-96A0-73E218724062}">
      <dgm:prSet/>
      <dgm:spPr/>
      <dgm:t>
        <a:bodyPr/>
        <a:lstStyle/>
        <a:p>
          <a:endParaRPr lang="en-US"/>
        </a:p>
      </dgm:t>
    </dgm:pt>
    <dgm:pt modelId="{ED9B6968-4689-457E-9283-6E54297B1F43}">
      <dgm:prSet/>
      <dgm:spPr/>
      <dgm:t>
        <a:bodyPr/>
        <a:lstStyle/>
        <a:p>
          <a:r>
            <a:rPr lang="en-GB" dirty="0"/>
            <a:t>Registration onto the Health and Care Professional Council</a:t>
          </a:r>
          <a:endParaRPr lang="en-US" dirty="0"/>
        </a:p>
      </dgm:t>
    </dgm:pt>
    <dgm:pt modelId="{E5459B32-E980-4D6C-8A3D-98A6476EBE78}" type="parTrans" cxnId="{1876E13C-9207-4985-9A01-7BD8A76169CC}">
      <dgm:prSet/>
      <dgm:spPr/>
      <dgm:t>
        <a:bodyPr/>
        <a:lstStyle/>
        <a:p>
          <a:endParaRPr lang="en-US"/>
        </a:p>
      </dgm:t>
    </dgm:pt>
    <dgm:pt modelId="{D237B142-9783-45E9-8700-045CD668435D}" type="sibTrans" cxnId="{1876E13C-9207-4985-9A01-7BD8A76169CC}">
      <dgm:prSet/>
      <dgm:spPr/>
      <dgm:t>
        <a:bodyPr/>
        <a:lstStyle/>
        <a:p>
          <a:endParaRPr lang="en-US"/>
        </a:p>
      </dgm:t>
    </dgm:pt>
    <dgm:pt modelId="{F132DD0D-124E-4209-84BC-8AE2F98D52CB}" type="pres">
      <dgm:prSet presAssocID="{EC2B97D9-F0DB-4D77-84C1-B9526B3140F5}" presName="root" presStyleCnt="0">
        <dgm:presLayoutVars>
          <dgm:dir/>
          <dgm:resizeHandles val="exact"/>
        </dgm:presLayoutVars>
      </dgm:prSet>
      <dgm:spPr/>
    </dgm:pt>
    <dgm:pt modelId="{335F36D0-5946-4FC3-A7CD-2FFDCCEEE2EE}" type="pres">
      <dgm:prSet presAssocID="{C9FC14C7-F6AA-40D7-86B3-DEA312962E68}" presName="compNode" presStyleCnt="0"/>
      <dgm:spPr/>
    </dgm:pt>
    <dgm:pt modelId="{EDC830D7-9758-46AD-9B74-F6000102374A}" type="pres">
      <dgm:prSet presAssocID="{C9FC14C7-F6AA-40D7-86B3-DEA312962E68}" presName="bgRect" presStyleLbl="bgShp" presStyleIdx="0" presStyleCnt="4"/>
      <dgm:spPr/>
    </dgm:pt>
    <dgm:pt modelId="{6DA1F94B-9580-457A-A5E3-27CB83FEFE1B}" type="pres">
      <dgm:prSet presAssocID="{C9FC14C7-F6AA-40D7-86B3-DEA312962E6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61F8D849-3D1F-4613-80E1-149C5CC85171}" type="pres">
      <dgm:prSet presAssocID="{C9FC14C7-F6AA-40D7-86B3-DEA312962E68}" presName="spaceRect" presStyleCnt="0"/>
      <dgm:spPr/>
    </dgm:pt>
    <dgm:pt modelId="{2CC2A934-3D8E-40A2-81E2-EC8864DC0717}" type="pres">
      <dgm:prSet presAssocID="{C9FC14C7-F6AA-40D7-86B3-DEA312962E68}" presName="parTx" presStyleLbl="revTx" presStyleIdx="0" presStyleCnt="4">
        <dgm:presLayoutVars>
          <dgm:chMax val="0"/>
          <dgm:chPref val="0"/>
        </dgm:presLayoutVars>
      </dgm:prSet>
      <dgm:spPr/>
    </dgm:pt>
    <dgm:pt modelId="{80F8EA67-2F74-40CF-A1C5-674D5BE18FBB}" type="pres">
      <dgm:prSet presAssocID="{68836034-9E04-4353-A522-2101E2DE403D}" presName="sibTrans" presStyleCnt="0"/>
      <dgm:spPr/>
    </dgm:pt>
    <dgm:pt modelId="{F6252EF7-89FE-4197-AF72-EC1B44E00D4B}" type="pres">
      <dgm:prSet presAssocID="{76497A88-CAFA-4588-9F6B-EB76743980E1}" presName="compNode" presStyleCnt="0"/>
      <dgm:spPr/>
    </dgm:pt>
    <dgm:pt modelId="{854DEBC9-5EA9-4CEA-83E2-8F02B05747F0}" type="pres">
      <dgm:prSet presAssocID="{76497A88-CAFA-4588-9F6B-EB76743980E1}" presName="bgRect" presStyleLbl="bgShp" presStyleIdx="1" presStyleCnt="4"/>
      <dgm:spPr/>
    </dgm:pt>
    <dgm:pt modelId="{C9755DF8-DCA0-450E-B6A7-3617A60DE1FD}" type="pres">
      <dgm:prSet presAssocID="{76497A88-CAFA-4588-9F6B-EB76743980E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wim"/>
        </a:ext>
      </dgm:extLst>
    </dgm:pt>
    <dgm:pt modelId="{092FA8F0-9A2C-4325-B8CC-38E4DD45297A}" type="pres">
      <dgm:prSet presAssocID="{76497A88-CAFA-4588-9F6B-EB76743980E1}" presName="spaceRect" presStyleCnt="0"/>
      <dgm:spPr/>
    </dgm:pt>
    <dgm:pt modelId="{813E6838-262B-419F-A1A4-7BBEFC8922CD}" type="pres">
      <dgm:prSet presAssocID="{76497A88-CAFA-4588-9F6B-EB76743980E1}" presName="parTx" presStyleLbl="revTx" presStyleIdx="1" presStyleCnt="4">
        <dgm:presLayoutVars>
          <dgm:chMax val="0"/>
          <dgm:chPref val="0"/>
        </dgm:presLayoutVars>
      </dgm:prSet>
      <dgm:spPr/>
    </dgm:pt>
    <dgm:pt modelId="{C27157F5-4517-44C7-81A2-73183696B3A4}" type="pres">
      <dgm:prSet presAssocID="{6AADB59D-5E59-4495-AADE-DF2CC6E4A60D}" presName="sibTrans" presStyleCnt="0"/>
      <dgm:spPr/>
    </dgm:pt>
    <dgm:pt modelId="{367D1304-4342-409F-A248-D10F725D7494}" type="pres">
      <dgm:prSet presAssocID="{8DBF6E47-522F-4A23-BC70-2121C4B97AAC}" presName="compNode" presStyleCnt="0"/>
      <dgm:spPr/>
    </dgm:pt>
    <dgm:pt modelId="{C906AE4E-AEC6-44DA-8707-467B4021CD21}" type="pres">
      <dgm:prSet presAssocID="{8DBF6E47-522F-4A23-BC70-2121C4B97AAC}" presName="bgRect" presStyleLbl="bgShp" presStyleIdx="2" presStyleCnt="4"/>
      <dgm:spPr/>
    </dgm:pt>
    <dgm:pt modelId="{1103845A-9FBC-4671-ADDE-50C68C5589F4}" type="pres">
      <dgm:prSet presAssocID="{8DBF6E47-522F-4A23-BC70-2121C4B97AA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C9D19EEE-DEB1-43DE-9981-5479B6160923}" type="pres">
      <dgm:prSet presAssocID="{8DBF6E47-522F-4A23-BC70-2121C4B97AAC}" presName="spaceRect" presStyleCnt="0"/>
      <dgm:spPr/>
    </dgm:pt>
    <dgm:pt modelId="{B87BA4D2-DC69-4850-9695-32B97ADEC139}" type="pres">
      <dgm:prSet presAssocID="{8DBF6E47-522F-4A23-BC70-2121C4B97AAC}" presName="parTx" presStyleLbl="revTx" presStyleIdx="2" presStyleCnt="4">
        <dgm:presLayoutVars>
          <dgm:chMax val="0"/>
          <dgm:chPref val="0"/>
        </dgm:presLayoutVars>
      </dgm:prSet>
      <dgm:spPr/>
    </dgm:pt>
    <dgm:pt modelId="{E1E67320-7331-4929-99EB-7A7FD18DE4BE}" type="pres">
      <dgm:prSet presAssocID="{FB878D98-ABB9-404E-BBEF-EC410A770B63}" presName="sibTrans" presStyleCnt="0"/>
      <dgm:spPr/>
    </dgm:pt>
    <dgm:pt modelId="{15B31AD8-7B02-48EB-B88E-B137AAAFE07E}" type="pres">
      <dgm:prSet presAssocID="{ED9B6968-4689-457E-9283-6E54297B1F43}" presName="compNode" presStyleCnt="0"/>
      <dgm:spPr/>
    </dgm:pt>
    <dgm:pt modelId="{B4107AAA-FBEA-432B-82AA-619E7AAF9990}" type="pres">
      <dgm:prSet presAssocID="{ED9B6968-4689-457E-9283-6E54297B1F43}" presName="bgRect" presStyleLbl="bgShp" presStyleIdx="3" presStyleCnt="4"/>
      <dgm:spPr/>
    </dgm:pt>
    <dgm:pt modelId="{1E751FC9-38D5-4D76-AEE5-7A29DC0485F0}" type="pres">
      <dgm:prSet presAssocID="{ED9B6968-4689-457E-9283-6E54297B1F4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2A2A6AA3-8916-4224-B723-745E8A23C2F7}" type="pres">
      <dgm:prSet presAssocID="{ED9B6968-4689-457E-9283-6E54297B1F43}" presName="spaceRect" presStyleCnt="0"/>
      <dgm:spPr/>
    </dgm:pt>
    <dgm:pt modelId="{B8601813-C6A6-4147-9C5D-BB4A9AC10789}" type="pres">
      <dgm:prSet presAssocID="{ED9B6968-4689-457E-9283-6E54297B1F43}" presName="parTx" presStyleLbl="revTx" presStyleIdx="3" presStyleCnt="4">
        <dgm:presLayoutVars>
          <dgm:chMax val="0"/>
          <dgm:chPref val="0"/>
        </dgm:presLayoutVars>
      </dgm:prSet>
      <dgm:spPr/>
    </dgm:pt>
  </dgm:ptLst>
  <dgm:cxnLst>
    <dgm:cxn modelId="{A72E181E-04BF-4BF8-9B77-91E0C978594C}" srcId="{EC2B97D9-F0DB-4D77-84C1-B9526B3140F5}" destId="{C9FC14C7-F6AA-40D7-86B3-DEA312962E68}" srcOrd="0" destOrd="0" parTransId="{3EB87FA1-8830-4203-BDEE-C34F977F0F36}" sibTransId="{68836034-9E04-4353-A522-2101E2DE403D}"/>
    <dgm:cxn modelId="{55F7F13B-C680-41EE-A200-F30D430566B3}" type="presOf" srcId="{8DBF6E47-522F-4A23-BC70-2121C4B97AAC}" destId="{B87BA4D2-DC69-4850-9695-32B97ADEC139}" srcOrd="0" destOrd="0" presId="urn:microsoft.com/office/officeart/2018/2/layout/IconVerticalSolidList"/>
    <dgm:cxn modelId="{1876E13C-9207-4985-9A01-7BD8A76169CC}" srcId="{EC2B97D9-F0DB-4D77-84C1-B9526B3140F5}" destId="{ED9B6968-4689-457E-9283-6E54297B1F43}" srcOrd="3" destOrd="0" parTransId="{E5459B32-E980-4D6C-8A3D-98A6476EBE78}" sibTransId="{D237B142-9783-45E9-8700-045CD668435D}"/>
    <dgm:cxn modelId="{33435444-F36A-4EC6-BD72-DD1BDD0A886D}" type="presOf" srcId="{76497A88-CAFA-4588-9F6B-EB76743980E1}" destId="{813E6838-262B-419F-A1A4-7BBEFC8922CD}" srcOrd="0" destOrd="0" presId="urn:microsoft.com/office/officeart/2018/2/layout/IconVerticalSolidList"/>
    <dgm:cxn modelId="{43C0A250-2E4E-4C09-89BA-A81A52AEADF8}" srcId="{EC2B97D9-F0DB-4D77-84C1-B9526B3140F5}" destId="{76497A88-CAFA-4588-9F6B-EB76743980E1}" srcOrd="1" destOrd="0" parTransId="{684AF268-6C00-4FA8-9489-C727E7DA976A}" sibTransId="{6AADB59D-5E59-4495-AADE-DF2CC6E4A60D}"/>
    <dgm:cxn modelId="{CA32F992-FED1-480B-9E83-34AAD0A1A9B6}" type="presOf" srcId="{EC2B97D9-F0DB-4D77-84C1-B9526B3140F5}" destId="{F132DD0D-124E-4209-84BC-8AE2F98D52CB}" srcOrd="0" destOrd="0" presId="urn:microsoft.com/office/officeart/2018/2/layout/IconVerticalSolidList"/>
    <dgm:cxn modelId="{9B213E9B-3153-4F36-96A0-73E218724062}" srcId="{EC2B97D9-F0DB-4D77-84C1-B9526B3140F5}" destId="{8DBF6E47-522F-4A23-BC70-2121C4B97AAC}" srcOrd="2" destOrd="0" parTransId="{992B4E42-4776-4FB0-BA4B-EAF659673E57}" sibTransId="{FB878D98-ABB9-404E-BBEF-EC410A770B63}"/>
    <dgm:cxn modelId="{2E1E09AE-4F13-46C4-BB1B-71ECA81ABE90}" type="presOf" srcId="{C9FC14C7-F6AA-40D7-86B3-DEA312962E68}" destId="{2CC2A934-3D8E-40A2-81E2-EC8864DC0717}" srcOrd="0" destOrd="0" presId="urn:microsoft.com/office/officeart/2018/2/layout/IconVerticalSolidList"/>
    <dgm:cxn modelId="{AE62BFD8-43EC-41FC-B447-3811F682F05C}" type="presOf" srcId="{ED9B6968-4689-457E-9283-6E54297B1F43}" destId="{B8601813-C6A6-4147-9C5D-BB4A9AC10789}" srcOrd="0" destOrd="0" presId="urn:microsoft.com/office/officeart/2018/2/layout/IconVerticalSolidList"/>
    <dgm:cxn modelId="{FF95B1E1-CD52-45A0-875D-9D5B783B4D6E}" type="presParOf" srcId="{F132DD0D-124E-4209-84BC-8AE2F98D52CB}" destId="{335F36D0-5946-4FC3-A7CD-2FFDCCEEE2EE}" srcOrd="0" destOrd="0" presId="urn:microsoft.com/office/officeart/2018/2/layout/IconVerticalSolidList"/>
    <dgm:cxn modelId="{0A9E881C-15F3-43AF-A4BC-BE68ACCF3B08}" type="presParOf" srcId="{335F36D0-5946-4FC3-A7CD-2FFDCCEEE2EE}" destId="{EDC830D7-9758-46AD-9B74-F6000102374A}" srcOrd="0" destOrd="0" presId="urn:microsoft.com/office/officeart/2018/2/layout/IconVerticalSolidList"/>
    <dgm:cxn modelId="{A5C12025-720C-4DA8-8B43-093CED0B8B83}" type="presParOf" srcId="{335F36D0-5946-4FC3-A7CD-2FFDCCEEE2EE}" destId="{6DA1F94B-9580-457A-A5E3-27CB83FEFE1B}" srcOrd="1" destOrd="0" presId="urn:microsoft.com/office/officeart/2018/2/layout/IconVerticalSolidList"/>
    <dgm:cxn modelId="{F987D41D-3E64-4A46-A76C-97FDD26C18EF}" type="presParOf" srcId="{335F36D0-5946-4FC3-A7CD-2FFDCCEEE2EE}" destId="{61F8D849-3D1F-4613-80E1-149C5CC85171}" srcOrd="2" destOrd="0" presId="urn:microsoft.com/office/officeart/2018/2/layout/IconVerticalSolidList"/>
    <dgm:cxn modelId="{DEE635B2-A3AF-4AB1-805D-BE8B4573EBBE}" type="presParOf" srcId="{335F36D0-5946-4FC3-A7CD-2FFDCCEEE2EE}" destId="{2CC2A934-3D8E-40A2-81E2-EC8864DC0717}" srcOrd="3" destOrd="0" presId="urn:microsoft.com/office/officeart/2018/2/layout/IconVerticalSolidList"/>
    <dgm:cxn modelId="{3911AA92-2B80-4A54-97FD-B6B2C987BD6F}" type="presParOf" srcId="{F132DD0D-124E-4209-84BC-8AE2F98D52CB}" destId="{80F8EA67-2F74-40CF-A1C5-674D5BE18FBB}" srcOrd="1" destOrd="0" presId="urn:microsoft.com/office/officeart/2018/2/layout/IconVerticalSolidList"/>
    <dgm:cxn modelId="{66443EEA-E6F9-4D13-8671-C6A1F7BCFA78}" type="presParOf" srcId="{F132DD0D-124E-4209-84BC-8AE2F98D52CB}" destId="{F6252EF7-89FE-4197-AF72-EC1B44E00D4B}" srcOrd="2" destOrd="0" presId="urn:microsoft.com/office/officeart/2018/2/layout/IconVerticalSolidList"/>
    <dgm:cxn modelId="{DF6D4630-54B3-4E7B-8EE3-246C380A41F2}" type="presParOf" srcId="{F6252EF7-89FE-4197-AF72-EC1B44E00D4B}" destId="{854DEBC9-5EA9-4CEA-83E2-8F02B05747F0}" srcOrd="0" destOrd="0" presId="urn:microsoft.com/office/officeart/2018/2/layout/IconVerticalSolidList"/>
    <dgm:cxn modelId="{63D6E00F-F172-470C-8BC2-94A169B00B2D}" type="presParOf" srcId="{F6252EF7-89FE-4197-AF72-EC1B44E00D4B}" destId="{C9755DF8-DCA0-450E-B6A7-3617A60DE1FD}" srcOrd="1" destOrd="0" presId="urn:microsoft.com/office/officeart/2018/2/layout/IconVerticalSolidList"/>
    <dgm:cxn modelId="{098E9392-8833-43C6-9865-1FE81F524B67}" type="presParOf" srcId="{F6252EF7-89FE-4197-AF72-EC1B44E00D4B}" destId="{092FA8F0-9A2C-4325-B8CC-38E4DD45297A}" srcOrd="2" destOrd="0" presId="urn:microsoft.com/office/officeart/2018/2/layout/IconVerticalSolidList"/>
    <dgm:cxn modelId="{B2EA1EA8-A9B5-4E2F-9D76-5C7BBB4C25C2}" type="presParOf" srcId="{F6252EF7-89FE-4197-AF72-EC1B44E00D4B}" destId="{813E6838-262B-419F-A1A4-7BBEFC8922CD}" srcOrd="3" destOrd="0" presId="urn:microsoft.com/office/officeart/2018/2/layout/IconVerticalSolidList"/>
    <dgm:cxn modelId="{10960BC8-6C09-4C0C-9C18-560B35C64EE4}" type="presParOf" srcId="{F132DD0D-124E-4209-84BC-8AE2F98D52CB}" destId="{C27157F5-4517-44C7-81A2-73183696B3A4}" srcOrd="3" destOrd="0" presId="urn:microsoft.com/office/officeart/2018/2/layout/IconVerticalSolidList"/>
    <dgm:cxn modelId="{690006E0-437A-4271-8A46-8FB865F409B8}" type="presParOf" srcId="{F132DD0D-124E-4209-84BC-8AE2F98D52CB}" destId="{367D1304-4342-409F-A248-D10F725D7494}" srcOrd="4" destOrd="0" presId="urn:microsoft.com/office/officeart/2018/2/layout/IconVerticalSolidList"/>
    <dgm:cxn modelId="{A2F087E0-8BED-4DD8-9150-60650C57EF1E}" type="presParOf" srcId="{367D1304-4342-409F-A248-D10F725D7494}" destId="{C906AE4E-AEC6-44DA-8707-467B4021CD21}" srcOrd="0" destOrd="0" presId="urn:microsoft.com/office/officeart/2018/2/layout/IconVerticalSolidList"/>
    <dgm:cxn modelId="{8F304A82-942F-4177-ADBA-1CE1D639083B}" type="presParOf" srcId="{367D1304-4342-409F-A248-D10F725D7494}" destId="{1103845A-9FBC-4671-ADDE-50C68C5589F4}" srcOrd="1" destOrd="0" presId="urn:microsoft.com/office/officeart/2018/2/layout/IconVerticalSolidList"/>
    <dgm:cxn modelId="{D672169D-A317-46FE-8C84-197FE3B17B77}" type="presParOf" srcId="{367D1304-4342-409F-A248-D10F725D7494}" destId="{C9D19EEE-DEB1-43DE-9981-5479B6160923}" srcOrd="2" destOrd="0" presId="urn:microsoft.com/office/officeart/2018/2/layout/IconVerticalSolidList"/>
    <dgm:cxn modelId="{7A7ADFA7-14C8-4F03-AA06-2376F3E73484}" type="presParOf" srcId="{367D1304-4342-409F-A248-D10F725D7494}" destId="{B87BA4D2-DC69-4850-9695-32B97ADEC139}" srcOrd="3" destOrd="0" presId="urn:microsoft.com/office/officeart/2018/2/layout/IconVerticalSolidList"/>
    <dgm:cxn modelId="{913B8E9A-A71F-435F-8038-822CDAFFE6C8}" type="presParOf" srcId="{F132DD0D-124E-4209-84BC-8AE2F98D52CB}" destId="{E1E67320-7331-4929-99EB-7A7FD18DE4BE}" srcOrd="5" destOrd="0" presId="urn:microsoft.com/office/officeart/2018/2/layout/IconVerticalSolidList"/>
    <dgm:cxn modelId="{73C0F938-3A38-4813-A585-014EC15C043A}" type="presParOf" srcId="{F132DD0D-124E-4209-84BC-8AE2F98D52CB}" destId="{15B31AD8-7B02-48EB-B88E-B137AAAFE07E}" srcOrd="6" destOrd="0" presId="urn:microsoft.com/office/officeart/2018/2/layout/IconVerticalSolidList"/>
    <dgm:cxn modelId="{8C4FC501-FE68-4C79-94BF-6234928992C6}" type="presParOf" srcId="{15B31AD8-7B02-48EB-B88E-B137AAAFE07E}" destId="{B4107AAA-FBEA-432B-82AA-619E7AAF9990}" srcOrd="0" destOrd="0" presId="urn:microsoft.com/office/officeart/2018/2/layout/IconVerticalSolidList"/>
    <dgm:cxn modelId="{E6179481-754F-4A97-9060-BF1A99A9153C}" type="presParOf" srcId="{15B31AD8-7B02-48EB-B88E-B137AAAFE07E}" destId="{1E751FC9-38D5-4D76-AEE5-7A29DC0485F0}" srcOrd="1" destOrd="0" presId="urn:microsoft.com/office/officeart/2018/2/layout/IconVerticalSolidList"/>
    <dgm:cxn modelId="{495DDE50-C276-4B6B-8880-712CEF97D647}" type="presParOf" srcId="{15B31AD8-7B02-48EB-B88E-B137AAAFE07E}" destId="{2A2A6AA3-8916-4224-B723-745E8A23C2F7}" srcOrd="2" destOrd="0" presId="urn:microsoft.com/office/officeart/2018/2/layout/IconVerticalSolidList"/>
    <dgm:cxn modelId="{966096D3-30E7-4CD2-A9B1-3A6E3010E071}" type="presParOf" srcId="{15B31AD8-7B02-48EB-B88E-B137AAAFE07E}" destId="{B8601813-C6A6-4147-9C5D-BB4A9AC1078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FF8D2-B855-40A8-91C9-06BD4CDEF3D2}">
      <dsp:nvSpPr>
        <dsp:cNvPr id="0" name=""/>
        <dsp:cNvSpPr/>
      </dsp:nvSpPr>
      <dsp:spPr>
        <a:xfrm>
          <a:off x="705725" y="57023"/>
          <a:ext cx="1172205" cy="117220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0751C6-9E8C-403A-8516-8CE6A5EEECFE}">
      <dsp:nvSpPr>
        <dsp:cNvPr id="0" name=""/>
        <dsp:cNvSpPr/>
      </dsp:nvSpPr>
      <dsp:spPr>
        <a:xfrm>
          <a:off x="951888" y="303186"/>
          <a:ext cx="679878" cy="6798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67C52F3-66F7-4DCA-8D27-3A52A6B3D871}">
      <dsp:nvSpPr>
        <dsp:cNvPr id="0" name=""/>
        <dsp:cNvSpPr/>
      </dsp:nvSpPr>
      <dsp:spPr>
        <a:xfrm>
          <a:off x="2129117" y="57023"/>
          <a:ext cx="2763054" cy="1172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Respect </a:t>
          </a:r>
          <a:endParaRPr lang="en-US" sz="2400" kern="1200"/>
        </a:p>
      </dsp:txBody>
      <dsp:txXfrm>
        <a:off x="2129117" y="57023"/>
        <a:ext cx="2763054" cy="1172205"/>
      </dsp:txXfrm>
    </dsp:sp>
    <dsp:sp modelId="{B3A2B007-D6D3-4A98-B26E-CE2851EE29C7}">
      <dsp:nvSpPr>
        <dsp:cNvPr id="0" name=""/>
        <dsp:cNvSpPr/>
      </dsp:nvSpPr>
      <dsp:spPr>
        <a:xfrm>
          <a:off x="5373613" y="57023"/>
          <a:ext cx="1172205" cy="117220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819D8F-C76B-4A4A-B083-FF0D878CB3B7}">
      <dsp:nvSpPr>
        <dsp:cNvPr id="0" name=""/>
        <dsp:cNvSpPr/>
      </dsp:nvSpPr>
      <dsp:spPr>
        <a:xfrm>
          <a:off x="5619776" y="303186"/>
          <a:ext cx="679878" cy="6798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AB8752-D16E-4DC0-A7CF-64B440019677}">
      <dsp:nvSpPr>
        <dsp:cNvPr id="0" name=""/>
        <dsp:cNvSpPr/>
      </dsp:nvSpPr>
      <dsp:spPr>
        <a:xfrm>
          <a:off x="6797005" y="57023"/>
          <a:ext cx="2763054" cy="1172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Competence</a:t>
          </a:r>
          <a:endParaRPr lang="en-US" sz="2400" kern="1200"/>
        </a:p>
      </dsp:txBody>
      <dsp:txXfrm>
        <a:off x="6797005" y="57023"/>
        <a:ext cx="2763054" cy="1172205"/>
      </dsp:txXfrm>
    </dsp:sp>
    <dsp:sp modelId="{FB0C404F-E36F-429C-8818-5703C1653EC1}">
      <dsp:nvSpPr>
        <dsp:cNvPr id="0" name=""/>
        <dsp:cNvSpPr/>
      </dsp:nvSpPr>
      <dsp:spPr>
        <a:xfrm>
          <a:off x="705725" y="1732767"/>
          <a:ext cx="1172205" cy="117220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1B6DCD-07EA-43EC-A9DB-8F32D03106CD}">
      <dsp:nvSpPr>
        <dsp:cNvPr id="0" name=""/>
        <dsp:cNvSpPr/>
      </dsp:nvSpPr>
      <dsp:spPr>
        <a:xfrm>
          <a:off x="951888" y="1978930"/>
          <a:ext cx="679878" cy="6798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57196C-312E-4C25-895E-F8DAA87D8B1D}">
      <dsp:nvSpPr>
        <dsp:cNvPr id="0" name=""/>
        <dsp:cNvSpPr/>
      </dsp:nvSpPr>
      <dsp:spPr>
        <a:xfrm>
          <a:off x="2129117" y="1732767"/>
          <a:ext cx="2763054" cy="1172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Responsibility </a:t>
          </a:r>
          <a:endParaRPr lang="en-US" sz="2400" kern="1200"/>
        </a:p>
      </dsp:txBody>
      <dsp:txXfrm>
        <a:off x="2129117" y="1732767"/>
        <a:ext cx="2763054" cy="1172205"/>
      </dsp:txXfrm>
    </dsp:sp>
    <dsp:sp modelId="{3147F5ED-0794-421A-818A-F03B3C28A2D1}">
      <dsp:nvSpPr>
        <dsp:cNvPr id="0" name=""/>
        <dsp:cNvSpPr/>
      </dsp:nvSpPr>
      <dsp:spPr>
        <a:xfrm>
          <a:off x="5373613" y="1732767"/>
          <a:ext cx="1172205" cy="117220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3C73A3-CCC2-4DB7-BFB5-A1AE160417A4}">
      <dsp:nvSpPr>
        <dsp:cNvPr id="0" name=""/>
        <dsp:cNvSpPr/>
      </dsp:nvSpPr>
      <dsp:spPr>
        <a:xfrm>
          <a:off x="5619776" y="1978930"/>
          <a:ext cx="679878" cy="6798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021013-C80A-4AC4-AFE3-3003B67B8F7C}">
      <dsp:nvSpPr>
        <dsp:cNvPr id="0" name=""/>
        <dsp:cNvSpPr/>
      </dsp:nvSpPr>
      <dsp:spPr>
        <a:xfrm>
          <a:off x="6797005" y="1732767"/>
          <a:ext cx="2763054" cy="1172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Integrity </a:t>
          </a:r>
          <a:endParaRPr lang="en-US" sz="2400" kern="1200"/>
        </a:p>
      </dsp:txBody>
      <dsp:txXfrm>
        <a:off x="6797005" y="1732767"/>
        <a:ext cx="2763054" cy="11722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C10D97-C903-49AA-9092-CE85CB7A1D58}">
      <dsp:nvSpPr>
        <dsp:cNvPr id="0" name=""/>
        <dsp:cNvSpPr/>
      </dsp:nvSpPr>
      <dsp:spPr>
        <a:xfrm>
          <a:off x="675946" y="471080"/>
          <a:ext cx="880765" cy="8807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3A79EA-9E29-4841-9C6B-AAA8267E9301}">
      <dsp:nvSpPr>
        <dsp:cNvPr id="0" name=""/>
        <dsp:cNvSpPr/>
      </dsp:nvSpPr>
      <dsp:spPr>
        <a:xfrm>
          <a:off x="137701"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Good communication skills</a:t>
          </a:r>
          <a:endParaRPr lang="en-US" sz="1400" kern="1200" dirty="0"/>
        </a:p>
      </dsp:txBody>
      <dsp:txXfrm>
        <a:off x="137701" y="1667732"/>
        <a:ext cx="1957256" cy="720000"/>
      </dsp:txXfrm>
    </dsp:sp>
    <dsp:sp modelId="{0BA7A272-B7AF-42BD-B441-BB75D63AED21}">
      <dsp:nvSpPr>
        <dsp:cNvPr id="0" name=""/>
        <dsp:cNvSpPr/>
      </dsp:nvSpPr>
      <dsp:spPr>
        <a:xfrm>
          <a:off x="2975723" y="471080"/>
          <a:ext cx="880765" cy="8807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4363844-315A-437D-99A2-2EE1A0328E9C}">
      <dsp:nvSpPr>
        <dsp:cNvPr id="0" name=""/>
        <dsp:cNvSpPr/>
      </dsp:nvSpPr>
      <dsp:spPr>
        <a:xfrm>
          <a:off x="2437477"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The ability to use a computer and required software  </a:t>
          </a:r>
          <a:endParaRPr lang="en-US" sz="1400" kern="1200"/>
        </a:p>
      </dsp:txBody>
      <dsp:txXfrm>
        <a:off x="2437477" y="1667732"/>
        <a:ext cx="1957256" cy="720000"/>
      </dsp:txXfrm>
    </dsp:sp>
    <dsp:sp modelId="{806BAC69-ED39-46A5-AFC5-34AF4B845638}">
      <dsp:nvSpPr>
        <dsp:cNvPr id="0" name=""/>
        <dsp:cNvSpPr/>
      </dsp:nvSpPr>
      <dsp:spPr>
        <a:xfrm>
          <a:off x="5275499" y="471080"/>
          <a:ext cx="880765" cy="8807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FFF6D7-0286-43D8-A7C0-809C6BA8C5BC}">
      <dsp:nvSpPr>
        <dsp:cNvPr id="0" name=""/>
        <dsp:cNvSpPr/>
      </dsp:nvSpPr>
      <dsp:spPr>
        <a:xfrm>
          <a:off x="4737254"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To display compassion, patience and empathy</a:t>
          </a:r>
          <a:endParaRPr lang="en-US" sz="1400" kern="1200" dirty="0"/>
        </a:p>
      </dsp:txBody>
      <dsp:txXfrm>
        <a:off x="4737254" y="1667732"/>
        <a:ext cx="1957256" cy="720000"/>
      </dsp:txXfrm>
    </dsp:sp>
    <dsp:sp modelId="{A448DE73-A394-4E4C-90B7-477138999D4A}">
      <dsp:nvSpPr>
        <dsp:cNvPr id="0" name=""/>
        <dsp:cNvSpPr/>
      </dsp:nvSpPr>
      <dsp:spPr>
        <a:xfrm>
          <a:off x="675946" y="2877046"/>
          <a:ext cx="880765" cy="8807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80FF98E-9B19-4EEB-AD1C-150DC35BCD24}">
      <dsp:nvSpPr>
        <dsp:cNvPr id="0" name=""/>
        <dsp:cNvSpPr/>
      </dsp:nvSpPr>
      <dsp:spPr>
        <a:xfrm>
          <a:off x="137701" y="4073698"/>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Excellent teamwork skills </a:t>
          </a:r>
          <a:endParaRPr lang="en-US" sz="1400" kern="1200"/>
        </a:p>
      </dsp:txBody>
      <dsp:txXfrm>
        <a:off x="137701" y="4073698"/>
        <a:ext cx="1957256" cy="720000"/>
      </dsp:txXfrm>
    </dsp:sp>
    <dsp:sp modelId="{B5CE4AA3-DEE5-4ED9-8206-859ED143A991}">
      <dsp:nvSpPr>
        <dsp:cNvPr id="0" name=""/>
        <dsp:cNvSpPr/>
      </dsp:nvSpPr>
      <dsp:spPr>
        <a:xfrm>
          <a:off x="2975723" y="2877046"/>
          <a:ext cx="880765" cy="8807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92356AB-66E7-4D5C-8F9E-89F2CE12CD66}">
      <dsp:nvSpPr>
        <dsp:cNvPr id="0" name=""/>
        <dsp:cNvSpPr/>
      </dsp:nvSpPr>
      <dsp:spPr>
        <a:xfrm>
          <a:off x="2437477" y="4073698"/>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An interest in exercise </a:t>
          </a:r>
          <a:endParaRPr lang="en-US" sz="1400" kern="1200"/>
        </a:p>
      </dsp:txBody>
      <dsp:txXfrm>
        <a:off x="2437477" y="4073698"/>
        <a:ext cx="1957256" cy="720000"/>
      </dsp:txXfrm>
    </dsp:sp>
    <dsp:sp modelId="{1AA7F4C0-C94E-4AAF-BFC0-D6185DE9B5E7}">
      <dsp:nvSpPr>
        <dsp:cNvPr id="0" name=""/>
        <dsp:cNvSpPr/>
      </dsp:nvSpPr>
      <dsp:spPr>
        <a:xfrm>
          <a:off x="5275499" y="2877046"/>
          <a:ext cx="880765" cy="88076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D4913D2-2A6D-407F-A199-A5EA0640F0E0}">
      <dsp:nvSpPr>
        <dsp:cNvPr id="0" name=""/>
        <dsp:cNvSpPr/>
      </dsp:nvSpPr>
      <dsp:spPr>
        <a:xfrm>
          <a:off x="4737254" y="4073698"/>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Knowledge and understanding of psychology </a:t>
          </a:r>
          <a:endParaRPr lang="en-US" sz="1400" kern="1200"/>
        </a:p>
      </dsp:txBody>
      <dsp:txXfrm>
        <a:off x="4737254" y="4073698"/>
        <a:ext cx="1957256"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830D7-9758-46AD-9B74-F6000102374A}">
      <dsp:nvSpPr>
        <dsp:cNvPr id="0" name=""/>
        <dsp:cNvSpPr/>
      </dsp:nvSpPr>
      <dsp:spPr>
        <a:xfrm>
          <a:off x="0" y="2185"/>
          <a:ext cx="6832212" cy="110745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A1F94B-9580-457A-A5E3-27CB83FEFE1B}">
      <dsp:nvSpPr>
        <dsp:cNvPr id="0" name=""/>
        <dsp:cNvSpPr/>
      </dsp:nvSpPr>
      <dsp:spPr>
        <a:xfrm>
          <a:off x="335004" y="251362"/>
          <a:ext cx="609099" cy="6090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C2A934-3D8E-40A2-81E2-EC8864DC0717}">
      <dsp:nvSpPr>
        <dsp:cNvPr id="0" name=""/>
        <dsp:cNvSpPr/>
      </dsp:nvSpPr>
      <dsp:spPr>
        <a:xfrm>
          <a:off x="1279109" y="2185"/>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33450">
            <a:lnSpc>
              <a:spcPct val="90000"/>
            </a:lnSpc>
            <a:spcBef>
              <a:spcPct val="0"/>
            </a:spcBef>
            <a:spcAft>
              <a:spcPct val="35000"/>
            </a:spcAft>
            <a:buNone/>
          </a:pPr>
          <a:r>
            <a:rPr lang="en-GB" sz="2100" kern="1200" dirty="0"/>
            <a:t>An accredited degree recognised by the British psychological society (BPS)</a:t>
          </a:r>
          <a:endParaRPr lang="en-US" sz="2100" kern="1200" dirty="0"/>
        </a:p>
      </dsp:txBody>
      <dsp:txXfrm>
        <a:off x="1279109" y="2185"/>
        <a:ext cx="5553102" cy="1107454"/>
      </dsp:txXfrm>
    </dsp:sp>
    <dsp:sp modelId="{854DEBC9-5EA9-4CEA-83E2-8F02B05747F0}">
      <dsp:nvSpPr>
        <dsp:cNvPr id="0" name=""/>
        <dsp:cNvSpPr/>
      </dsp:nvSpPr>
      <dsp:spPr>
        <a:xfrm>
          <a:off x="0" y="1386503"/>
          <a:ext cx="6832212" cy="110745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755DF8-DCA0-450E-B6A7-3617A60DE1FD}">
      <dsp:nvSpPr>
        <dsp:cNvPr id="0" name=""/>
        <dsp:cNvSpPr/>
      </dsp:nvSpPr>
      <dsp:spPr>
        <a:xfrm>
          <a:off x="335004" y="1635680"/>
          <a:ext cx="609099" cy="6090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13E6838-262B-419F-A1A4-7BBEFC8922CD}">
      <dsp:nvSpPr>
        <dsp:cNvPr id="0" name=""/>
        <dsp:cNvSpPr/>
      </dsp:nvSpPr>
      <dsp:spPr>
        <a:xfrm>
          <a:off x="1279109" y="1386503"/>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33450">
            <a:lnSpc>
              <a:spcPct val="90000"/>
            </a:lnSpc>
            <a:spcBef>
              <a:spcPct val="0"/>
            </a:spcBef>
            <a:spcAft>
              <a:spcPct val="35000"/>
            </a:spcAft>
            <a:buNone/>
          </a:pPr>
          <a:r>
            <a:rPr lang="en-GB" sz="2100" kern="1200" dirty="0"/>
            <a:t>A MSc (Masters) in sport and exercise psychology that is accredited by the BPS</a:t>
          </a:r>
          <a:endParaRPr lang="en-US" sz="2100" kern="1200" dirty="0"/>
        </a:p>
      </dsp:txBody>
      <dsp:txXfrm>
        <a:off x="1279109" y="1386503"/>
        <a:ext cx="5553102" cy="1107454"/>
      </dsp:txXfrm>
    </dsp:sp>
    <dsp:sp modelId="{C906AE4E-AEC6-44DA-8707-467B4021CD21}">
      <dsp:nvSpPr>
        <dsp:cNvPr id="0" name=""/>
        <dsp:cNvSpPr/>
      </dsp:nvSpPr>
      <dsp:spPr>
        <a:xfrm>
          <a:off x="0" y="2770821"/>
          <a:ext cx="6832212" cy="110745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03845A-9FBC-4671-ADDE-50C68C5589F4}">
      <dsp:nvSpPr>
        <dsp:cNvPr id="0" name=""/>
        <dsp:cNvSpPr/>
      </dsp:nvSpPr>
      <dsp:spPr>
        <a:xfrm>
          <a:off x="335004" y="3019998"/>
          <a:ext cx="609099" cy="6090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7BA4D2-DC69-4850-9695-32B97ADEC139}">
      <dsp:nvSpPr>
        <dsp:cNvPr id="0" name=""/>
        <dsp:cNvSpPr/>
      </dsp:nvSpPr>
      <dsp:spPr>
        <a:xfrm>
          <a:off x="1279109" y="2770821"/>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33450">
            <a:lnSpc>
              <a:spcPct val="90000"/>
            </a:lnSpc>
            <a:spcBef>
              <a:spcPct val="0"/>
            </a:spcBef>
            <a:spcAft>
              <a:spcPct val="35000"/>
            </a:spcAft>
            <a:buNone/>
          </a:pPr>
          <a:r>
            <a:rPr lang="en-GB" sz="2100" kern="1200" dirty="0"/>
            <a:t>Stage 2 of the BPS sports and exercise psychology qualification</a:t>
          </a:r>
          <a:endParaRPr lang="en-US" sz="2100" kern="1200" dirty="0"/>
        </a:p>
      </dsp:txBody>
      <dsp:txXfrm>
        <a:off x="1279109" y="2770821"/>
        <a:ext cx="5553102" cy="1107454"/>
      </dsp:txXfrm>
    </dsp:sp>
    <dsp:sp modelId="{B4107AAA-FBEA-432B-82AA-619E7AAF9990}">
      <dsp:nvSpPr>
        <dsp:cNvPr id="0" name=""/>
        <dsp:cNvSpPr/>
      </dsp:nvSpPr>
      <dsp:spPr>
        <a:xfrm>
          <a:off x="0" y="4155139"/>
          <a:ext cx="6832212" cy="110745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751FC9-38D5-4D76-AEE5-7A29DC0485F0}">
      <dsp:nvSpPr>
        <dsp:cNvPr id="0" name=""/>
        <dsp:cNvSpPr/>
      </dsp:nvSpPr>
      <dsp:spPr>
        <a:xfrm>
          <a:off x="335004" y="4404316"/>
          <a:ext cx="609099" cy="6090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601813-C6A6-4147-9C5D-BB4A9AC10789}">
      <dsp:nvSpPr>
        <dsp:cNvPr id="0" name=""/>
        <dsp:cNvSpPr/>
      </dsp:nvSpPr>
      <dsp:spPr>
        <a:xfrm>
          <a:off x="1279109" y="4155139"/>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933450">
            <a:lnSpc>
              <a:spcPct val="90000"/>
            </a:lnSpc>
            <a:spcBef>
              <a:spcPct val="0"/>
            </a:spcBef>
            <a:spcAft>
              <a:spcPct val="35000"/>
            </a:spcAft>
            <a:buNone/>
          </a:pPr>
          <a:r>
            <a:rPr lang="en-GB" sz="2100" kern="1200" dirty="0"/>
            <a:t>Registration onto the Health and Care Professional Council</a:t>
          </a:r>
          <a:endParaRPr lang="en-US" sz="2100" kern="1200" dirty="0"/>
        </a:p>
      </dsp:txBody>
      <dsp:txXfrm>
        <a:off x="1279109" y="4155139"/>
        <a:ext cx="5553102" cy="110745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5E9812-DF84-4970-B37A-4509199F0ADB}" type="datetimeFigureOut">
              <a:rPr lang="en-GB" smtClean="0"/>
              <a:t>21/04/2020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EA6A7C-2A02-48D8-B636-4FADADDCC490}" type="slidenum">
              <a:rPr lang="en-GB" smtClean="0"/>
              <a:t>‹#›</a:t>
            </a:fld>
            <a:endParaRPr lang="en-GB"/>
          </a:p>
        </p:txBody>
      </p:sp>
    </p:spTree>
    <p:extLst>
      <p:ext uri="{BB962C8B-B14F-4D97-AF65-F5344CB8AC3E}">
        <p14:creationId xmlns:p14="http://schemas.microsoft.com/office/powerpoint/2010/main" val="17027539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EA6A7C-2A02-48D8-B636-4FADADDCC490}" type="slidenum">
              <a:rPr lang="en-GB" smtClean="0"/>
              <a:t>1</a:t>
            </a:fld>
            <a:endParaRPr lang="en-GB"/>
          </a:p>
        </p:txBody>
      </p:sp>
    </p:spTree>
    <p:extLst>
      <p:ext uri="{BB962C8B-B14F-4D97-AF65-F5344CB8AC3E}">
        <p14:creationId xmlns:p14="http://schemas.microsoft.com/office/powerpoint/2010/main" val="2782121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400" b="1" u="sng" dirty="0">
                <a:effectLst/>
                <a:latin typeface="Times New Roman" panose="02020603050405020304" pitchFamily="18" charset="0"/>
                <a:ea typeface="Calibri" panose="020F0502020204030204" pitchFamily="34" charset="0"/>
                <a:cs typeface="Times New Roman" panose="02020603050405020304" pitchFamily="18" charset="0"/>
              </a:rPr>
              <a:t>Introduction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Sport and exercise psychologists analyse the psychological and physical factors that affect the performance and participation within athletes, whilst also considering the impact exercise and physical activity has on an individual’s psychological wellbeing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Elmagd</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2016, Tenenbaum, et al, 2013). Some sport and exercise psychologists work across both sectors, working with the general public, athletes, sports teams and organisations. However, the majority will either specialise within sport or exercise psychology (Association of graduate careers advisory service and Graduate prospects, 2018. British psychological society, 2020).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b="1" u="sng" dirty="0">
                <a:effectLst/>
                <a:latin typeface="Times New Roman" panose="02020603050405020304" pitchFamily="18" charset="0"/>
                <a:ea typeface="Calibri" panose="020F0502020204030204" pitchFamily="34" charset="0"/>
                <a:cs typeface="Times New Roman" panose="02020603050405020304" pitchFamily="18" charset="0"/>
              </a:rPr>
              <a:t>What is a sport psychologist?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Practitioners with an interest in sport psychology, work within the sports industry generating programs for athletes, sports teams and coaches that help assist with the psychological pressures and demands that occur within this industry (Input youth, 2020). Whilst assisting with these aspects additionally they help with personal development allowing the athlete to perform to the best of their abilities, whilst also helping with the psychological barriers that can occur after withstanding injuries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Elmagd</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2016)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b="1" u="sng" dirty="0">
                <a:effectLst/>
                <a:latin typeface="Times New Roman" panose="02020603050405020304" pitchFamily="18" charset="0"/>
                <a:ea typeface="Calibri" panose="020F0502020204030204" pitchFamily="34" charset="0"/>
                <a:cs typeface="Times New Roman" panose="02020603050405020304" pitchFamily="18" charset="0"/>
              </a:rPr>
              <a:t>What is a Exercise psychologist?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Practitioners that specialise in exercise psychology will work with a variety of organisations promoting the psychological benefits of exercise and physical activity, by developing strategies and programmes that motivate and encourage the general public to participate in (Tenenbaum, et al, 2013). They also work alongside general practitioners (GP), within the GP referral scheme, working on improving the lifestyle and wellbeing of individuals that have underlining health conditions (The British psychological society, 2020).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3EA6A7C-2A02-48D8-B636-4FADADDCC490}" type="slidenum">
              <a:rPr lang="en-GB" smtClean="0"/>
              <a:t>2</a:t>
            </a:fld>
            <a:endParaRPr lang="en-GB"/>
          </a:p>
        </p:txBody>
      </p:sp>
    </p:spTree>
    <p:extLst>
      <p:ext uri="{BB962C8B-B14F-4D97-AF65-F5344CB8AC3E}">
        <p14:creationId xmlns:p14="http://schemas.microsoft.com/office/powerpoint/2010/main" val="1367558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400" b="1" u="sng" dirty="0">
                <a:effectLst/>
                <a:latin typeface="Times New Roman" panose="02020603050405020304" pitchFamily="18" charset="0"/>
                <a:ea typeface="Calibri" panose="020F0502020204030204" pitchFamily="34" charset="0"/>
                <a:cs typeface="Times New Roman" panose="02020603050405020304" pitchFamily="18" charset="0"/>
              </a:rPr>
              <a:t>The Responsibilities of a sport and exercise psychologist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responsibilities of a sport and exercise psychologist include;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Helping athletes acquire coping mechanisms that help deal with nerves, anxiety, self-confidence, concentration and motivation (National careers service, 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Creating activities that improve an individual and/or teams’ performance, whilst advising coaches on team communication (Planet, 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Analysing and creating appropriate fitness programmes with recommendations exclusive to the client. This may involve examining the clients stress and fitness levels, concentrating on their cardiovascular fitness and metabolism (Indeed, 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Working with health promotion staff, exhibiting the health and therapeutic benefits of exercise (Planet, 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Teaching individuals’ abilities to improve their wellbeing and performance providing mental skills. (National careers service, N/D)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And creating exercise programs within a workplace, prisons and psychiatric units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(National careers service, N/D)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EA6A7C-2A02-48D8-B636-4FADADDCC490}" type="slidenum">
              <a:rPr lang="en-GB" smtClean="0"/>
              <a:t>3</a:t>
            </a:fld>
            <a:endParaRPr lang="en-GB"/>
          </a:p>
        </p:txBody>
      </p:sp>
    </p:spTree>
    <p:extLst>
      <p:ext uri="{BB962C8B-B14F-4D97-AF65-F5344CB8AC3E}">
        <p14:creationId xmlns:p14="http://schemas.microsoft.com/office/powerpoint/2010/main" val="21436800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50000"/>
              </a:lnSpc>
              <a:spcAft>
                <a:spcPts val="0"/>
              </a:spcAft>
            </a:pPr>
            <a:r>
              <a:rPr lang="en-GB" sz="1400" b="1" u="sng" dirty="0">
                <a:effectLst/>
                <a:latin typeface="Times New Roman" panose="02020603050405020304" pitchFamily="18" charset="0"/>
                <a:ea typeface="Calibri" panose="020F0502020204030204" pitchFamily="34" charset="0"/>
                <a:cs typeface="Times New Roman" panose="02020603050405020304" pitchFamily="18" charset="0"/>
              </a:rPr>
              <a:t>Code of Ethics and conduct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spcAft>
                <a:spcPts val="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Sport and exercise psychologists abide by the British psychological societies code of conduct and ethics. By following the four ethical principles in which structures the base of their code. These are Respect, competence, responsibility and integrity. By following these guidelines, it guides members of this society in decision making, ethnical reasoning and behaviour (British psychological society,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spcAft>
                <a:spcPts val="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respect principle refers to client confidentiality, the understanding and documentation of client consent, general respect without any discrimination against others and the clients right to withdraw from any investigations. This will require the client’s data to be destroyed (British psychological society,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spcAft>
                <a:spcPts val="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competence principle refers to a variety of aspects for example; working to a high standard within their abilities, whilst recognising the areas of restrictions that may require assistance from other professionals. To maintain and understand the ethical information within this code, making decisions based on ethical standards and acknowledging any personal impairment, that may interfere with working to a high standard (British psychological society,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spcAft>
                <a:spcPts val="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next principle refers to the psychologist’s obligation to understand their ethical responsibility’s to individuals, clients and work colleges. Being aware of their surroundings to avoid any misconduct occurring personally or with other professionals. To avoid any harm coming to individuals, by considering the impact an investigation could have on the participants age, gender, disability and ethnicity to name a few, or the outcome of the investigation generating harm to the individual. It is also essential to generate an understanding of the rights of termination at any time if necessary (British psychological society,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Lastly the integrity principle refers to the communication between psychologists, clients and other professionals on how specialist information is delivered. This requires honesty, clarity and accuracy in explaining the qualifications, skills and experiences of the psychologist. Honesty and accuracy is required in providing honest opinions on research, personal professional achievements, financial expenses and possible limitations whilst acknowledging work conducted by other professionals. This will avoid any plagiarism or misunderstandings with potential clients and colleagues. It is also vital to respect personal bounders to protect clients and colleges from harm (British psychological society,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EA6A7C-2A02-48D8-B636-4FADADDCC490}" type="slidenum">
              <a:rPr lang="en-GB" smtClean="0"/>
              <a:t>4</a:t>
            </a:fld>
            <a:endParaRPr lang="en-GB"/>
          </a:p>
        </p:txBody>
      </p:sp>
    </p:spTree>
    <p:extLst>
      <p:ext uri="{BB962C8B-B14F-4D97-AF65-F5344CB8AC3E}">
        <p14:creationId xmlns:p14="http://schemas.microsoft.com/office/powerpoint/2010/main" val="31025538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Skills</a:t>
            </a:r>
          </a:p>
          <a:p>
            <a:r>
              <a:rPr lang="en-GB" dirty="0"/>
              <a:t>The skills required in sport and exercise psychology include;</a:t>
            </a:r>
          </a:p>
          <a:p>
            <a:r>
              <a:rPr lang="en-GB" dirty="0"/>
              <a:t>•	Good communication skills providing the ability to communicate with a non-judgmental approach and displaying excellent listening skills whilst able to recall what has been said (Association of graduate careers advisory service and Graduate prospects, 2018, National Careers service, N/D).  </a:t>
            </a:r>
          </a:p>
          <a:p>
            <a:r>
              <a:rPr lang="en-GB" dirty="0"/>
              <a:t>•	The ability to use a computer and required software (National Careers service, N/D)</a:t>
            </a:r>
          </a:p>
          <a:p>
            <a:r>
              <a:rPr lang="en-GB" dirty="0"/>
              <a:t>To display compassion, patience and empathy, especially under stressful circumstances (Association of graduate careers advisory service and Graduate prospects, 2018, National Careers service, N/D).  </a:t>
            </a:r>
          </a:p>
          <a:p>
            <a:r>
              <a:rPr lang="en-GB" dirty="0"/>
              <a:t>•	Excellent teamwork skills (Association of graduate careers advisory service and Graduate prospects, 2018, National Careers service, N/D).  </a:t>
            </a:r>
          </a:p>
          <a:p>
            <a:r>
              <a:rPr lang="en-GB" dirty="0"/>
              <a:t>•	An interest in exercise (Association of graduate careers advisory service and Graduate prospects, 2018, National Careers service, N/D).  </a:t>
            </a:r>
          </a:p>
          <a:p>
            <a:r>
              <a:rPr lang="en-GB" dirty="0"/>
              <a:t>•	Knowledge and understanding of psychology (Association of graduate careers advisory service and Graduate prospects, 2018, National Careers service, N/D). </a:t>
            </a:r>
          </a:p>
        </p:txBody>
      </p:sp>
      <p:sp>
        <p:nvSpPr>
          <p:cNvPr id="4" name="Slide Number Placeholder 3"/>
          <p:cNvSpPr>
            <a:spLocks noGrp="1"/>
          </p:cNvSpPr>
          <p:nvPr>
            <p:ph type="sldNum" sz="quarter" idx="5"/>
          </p:nvPr>
        </p:nvSpPr>
        <p:spPr/>
        <p:txBody>
          <a:bodyPr/>
          <a:lstStyle/>
          <a:p>
            <a:fld id="{B3EA6A7C-2A02-48D8-B636-4FADADDCC490}" type="slidenum">
              <a:rPr lang="en-GB" smtClean="0"/>
              <a:t>5</a:t>
            </a:fld>
            <a:endParaRPr lang="en-GB"/>
          </a:p>
        </p:txBody>
      </p:sp>
    </p:spTree>
    <p:extLst>
      <p:ext uri="{BB962C8B-B14F-4D97-AF65-F5344CB8AC3E}">
        <p14:creationId xmlns:p14="http://schemas.microsoft.com/office/powerpoint/2010/main" val="3625306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400" b="1" u="sng" dirty="0">
                <a:effectLst/>
                <a:latin typeface="Times New Roman" panose="02020603050405020304" pitchFamily="18" charset="0"/>
                <a:ea typeface="Calibri" panose="020F0502020204030204" pitchFamily="34" charset="0"/>
                <a:cs typeface="Times New Roman" panose="02020603050405020304" pitchFamily="18" charset="0"/>
              </a:rPr>
              <a:t>Qualifications and Professional development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In order to obtain a career as a sport and exercise psychologist, the following qualifications and experiences are required;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An accredited degree recognised by the British psychological society (BPS). This can either be a psychology degree or a degree that is accepted onto the BPS’s conversion course. This will lead to the graduate basis of chartered membership (GBC), allowing the title “chartered psychologist” (Association of graduate careers advisory service and Graduate prospects,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 MSc (Masters) in sport and exercise psychology that is accredited by the BPS (Association of graduate careers advisory service and Graduate prospects,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502920">
              <a:lnSpc>
                <a:spcPct val="150000"/>
              </a:lnSpc>
              <a:spcAft>
                <a:spcPts val="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To be accepted onto a master’s course, experience within the sport and exercise industry is required, this can be achieved through work placements, volunteering, shadowing or internships within sport or exercise environments. In addition to experience a grade of 2.1 is required, however, graduates with a research-based qualification may be accepted with a 2:2 (Association of graduate careers advisory service and Graduate prospects,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Stage 2 of the BPS sports and exercise psychology qualification (Association of graduate careers advisory service and Graduate prospects,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502920">
              <a:lnSpc>
                <a:spcPct val="150000"/>
              </a:lnSpc>
              <a:spcAft>
                <a:spcPts val="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Once a master’s degree is completed, an additional two years should be undertaken in supervised practice, to allow for registration on the health and care profession council. This will provide the eligibility to use the title, sport and exercise psychologist. Once this is obtained to remain registered, a record should be kept on any mandatory courses, workshops or conferences attended, to continue with professional development (Association of graduate careers advisory service and Graduate prospects, 2018. The British Psychological Society,2020)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502920">
              <a:lnSpc>
                <a:spcPct val="150000"/>
              </a:lnSpc>
              <a:spcAft>
                <a:spcPts val="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502920">
              <a:lnSpc>
                <a:spcPct val="150000"/>
              </a:lnSpc>
              <a:spcAft>
                <a:spcPts val="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502920">
              <a:lnSpc>
                <a:spcPct val="150000"/>
              </a:lnSpc>
              <a:spcAft>
                <a:spcPts val="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502920">
              <a:lnSpc>
                <a:spcPct val="150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3EA6A7C-2A02-48D8-B636-4FADADDCC490}" type="slidenum">
              <a:rPr lang="en-GB" smtClean="0"/>
              <a:t>6</a:t>
            </a:fld>
            <a:endParaRPr lang="en-GB"/>
          </a:p>
        </p:txBody>
      </p:sp>
    </p:spTree>
    <p:extLst>
      <p:ext uri="{BB962C8B-B14F-4D97-AF65-F5344CB8AC3E}">
        <p14:creationId xmlns:p14="http://schemas.microsoft.com/office/powerpoint/2010/main" val="16596724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74393B-BC8B-4331-A991-A17B1205EBA3}"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63764C4-1765-4B4C-8229-8990E3A31DAE}" type="slidenum">
              <a:rPr lang="en-GB" smtClean="0"/>
              <a:t>‹#›</a:t>
            </a:fld>
            <a:endParaRPr lang="en-GB"/>
          </a:p>
        </p:txBody>
      </p:sp>
    </p:spTree>
    <p:extLst>
      <p:ext uri="{BB962C8B-B14F-4D97-AF65-F5344CB8AC3E}">
        <p14:creationId xmlns:p14="http://schemas.microsoft.com/office/powerpoint/2010/main" val="3608355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74393B-BC8B-4331-A991-A17B1205EBA3}"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3764C4-1765-4B4C-8229-8990E3A31DAE}" type="slidenum">
              <a:rPr lang="en-GB" smtClean="0"/>
              <a:t>‹#›</a:t>
            </a:fld>
            <a:endParaRPr lang="en-GB"/>
          </a:p>
        </p:txBody>
      </p:sp>
    </p:spTree>
    <p:extLst>
      <p:ext uri="{BB962C8B-B14F-4D97-AF65-F5344CB8AC3E}">
        <p14:creationId xmlns:p14="http://schemas.microsoft.com/office/powerpoint/2010/main" val="1403811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74393B-BC8B-4331-A991-A17B1205EBA3}"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3764C4-1765-4B4C-8229-8990E3A31DAE}" type="slidenum">
              <a:rPr lang="en-GB" smtClean="0"/>
              <a:t>‹#›</a:t>
            </a:fld>
            <a:endParaRPr lang="en-GB"/>
          </a:p>
        </p:txBody>
      </p:sp>
    </p:spTree>
    <p:extLst>
      <p:ext uri="{BB962C8B-B14F-4D97-AF65-F5344CB8AC3E}">
        <p14:creationId xmlns:p14="http://schemas.microsoft.com/office/powerpoint/2010/main" val="1884843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74393B-BC8B-4331-A991-A17B1205EBA3}"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3764C4-1765-4B4C-8229-8990E3A31DAE}" type="slidenum">
              <a:rPr lang="en-GB" smtClean="0"/>
              <a:t>‹#›</a:t>
            </a:fld>
            <a:endParaRPr lang="en-GB"/>
          </a:p>
        </p:txBody>
      </p:sp>
    </p:spTree>
    <p:extLst>
      <p:ext uri="{BB962C8B-B14F-4D97-AF65-F5344CB8AC3E}">
        <p14:creationId xmlns:p14="http://schemas.microsoft.com/office/powerpoint/2010/main" val="947091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74393B-BC8B-4331-A991-A17B1205EBA3}" type="datetimeFigureOut">
              <a:rPr lang="en-GB" smtClean="0"/>
              <a:t>21/04/2020</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3764C4-1765-4B4C-8229-8990E3A31DAE}" type="slidenum">
              <a:rPr lang="en-GB" smtClean="0"/>
              <a:t>‹#›</a:t>
            </a:fld>
            <a:endParaRPr lang="en-GB"/>
          </a:p>
        </p:txBody>
      </p:sp>
    </p:spTree>
    <p:extLst>
      <p:ext uri="{BB962C8B-B14F-4D97-AF65-F5344CB8AC3E}">
        <p14:creationId xmlns:p14="http://schemas.microsoft.com/office/powerpoint/2010/main" val="1152316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74393B-BC8B-4331-A991-A17B1205EBA3}" type="datetimeFigureOut">
              <a:rPr lang="en-GB" smtClean="0"/>
              <a:t>21/04/2020</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3764C4-1765-4B4C-8229-8990E3A31DAE}" type="slidenum">
              <a:rPr lang="en-GB" smtClean="0"/>
              <a:t>‹#›</a:t>
            </a:fld>
            <a:endParaRPr lang="en-GB"/>
          </a:p>
        </p:txBody>
      </p:sp>
    </p:spTree>
    <p:extLst>
      <p:ext uri="{BB962C8B-B14F-4D97-AF65-F5344CB8AC3E}">
        <p14:creationId xmlns:p14="http://schemas.microsoft.com/office/powerpoint/2010/main" val="646809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74393B-BC8B-4331-A991-A17B1205EBA3}" type="datetimeFigureOut">
              <a:rPr lang="en-GB" smtClean="0"/>
              <a:t>21/04/2020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3764C4-1765-4B4C-8229-8990E3A31DAE}" type="slidenum">
              <a:rPr lang="en-GB" smtClean="0"/>
              <a:t>‹#›</a:t>
            </a:fld>
            <a:endParaRPr lang="en-GB"/>
          </a:p>
        </p:txBody>
      </p:sp>
    </p:spTree>
    <p:extLst>
      <p:ext uri="{BB962C8B-B14F-4D97-AF65-F5344CB8AC3E}">
        <p14:creationId xmlns:p14="http://schemas.microsoft.com/office/powerpoint/2010/main" val="3491630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74393B-BC8B-4331-A991-A17B1205EBA3}"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3764C4-1765-4B4C-8229-8990E3A31DAE}" type="slidenum">
              <a:rPr lang="en-GB" smtClean="0"/>
              <a:t>‹#›</a:t>
            </a:fld>
            <a:endParaRPr lang="en-GB"/>
          </a:p>
        </p:txBody>
      </p:sp>
    </p:spTree>
    <p:extLst>
      <p:ext uri="{BB962C8B-B14F-4D97-AF65-F5344CB8AC3E}">
        <p14:creationId xmlns:p14="http://schemas.microsoft.com/office/powerpoint/2010/main" val="1086758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74393B-BC8B-4331-A991-A17B1205EBA3}"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3764C4-1765-4B4C-8229-8990E3A31DAE}" type="slidenum">
              <a:rPr lang="en-GB" smtClean="0"/>
              <a:t>‹#›</a:t>
            </a:fld>
            <a:endParaRPr lang="en-GB"/>
          </a:p>
        </p:txBody>
      </p:sp>
    </p:spTree>
    <p:extLst>
      <p:ext uri="{BB962C8B-B14F-4D97-AF65-F5344CB8AC3E}">
        <p14:creationId xmlns:p14="http://schemas.microsoft.com/office/powerpoint/2010/main" val="3268212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74393B-BC8B-4331-A991-A17B1205EBA3}"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3764C4-1765-4B4C-8229-8990E3A31DAE}" type="slidenum">
              <a:rPr lang="en-GB" smtClean="0"/>
              <a:t>‹#›</a:t>
            </a:fld>
            <a:endParaRPr lang="en-GB"/>
          </a:p>
        </p:txBody>
      </p:sp>
    </p:spTree>
    <p:extLst>
      <p:ext uri="{BB962C8B-B14F-4D97-AF65-F5344CB8AC3E}">
        <p14:creationId xmlns:p14="http://schemas.microsoft.com/office/powerpoint/2010/main" val="1159558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74393B-BC8B-4331-A991-A17B1205EBA3}"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3764C4-1765-4B4C-8229-8990E3A31DAE}"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229483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274393B-BC8B-4331-A991-A17B1205EBA3}"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3764C4-1765-4B4C-8229-8990E3A31DAE}" type="slidenum">
              <a:rPr lang="en-GB" smtClean="0"/>
              <a:t>‹#›</a:t>
            </a:fld>
            <a:endParaRPr lang="en-GB"/>
          </a:p>
        </p:txBody>
      </p:sp>
    </p:spTree>
    <p:extLst>
      <p:ext uri="{BB962C8B-B14F-4D97-AF65-F5344CB8AC3E}">
        <p14:creationId xmlns:p14="http://schemas.microsoft.com/office/powerpoint/2010/main" val="11645791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274393B-BC8B-4331-A991-A17B1205EBA3}"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3764C4-1765-4B4C-8229-8990E3A31DAE}"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231200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274393B-BC8B-4331-A991-A17B1205EBA3}"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3764C4-1765-4B4C-8229-8990E3A31DAE}" type="slidenum">
              <a:rPr lang="en-GB" smtClean="0"/>
              <a:t>‹#›</a:t>
            </a:fld>
            <a:endParaRPr lang="en-GB"/>
          </a:p>
        </p:txBody>
      </p:sp>
    </p:spTree>
    <p:extLst>
      <p:ext uri="{BB962C8B-B14F-4D97-AF65-F5344CB8AC3E}">
        <p14:creationId xmlns:p14="http://schemas.microsoft.com/office/powerpoint/2010/main" val="3140849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74393B-BC8B-4331-A991-A17B1205EBA3}"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3764C4-1765-4B4C-8229-8990E3A31DAE}" type="slidenum">
              <a:rPr lang="en-GB" smtClean="0"/>
              <a:t>‹#›</a:t>
            </a:fld>
            <a:endParaRPr lang="en-GB"/>
          </a:p>
        </p:txBody>
      </p:sp>
    </p:spTree>
    <p:extLst>
      <p:ext uri="{BB962C8B-B14F-4D97-AF65-F5344CB8AC3E}">
        <p14:creationId xmlns:p14="http://schemas.microsoft.com/office/powerpoint/2010/main" val="34226686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74393B-BC8B-4331-A991-A17B1205EBA3}"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3764C4-1765-4B4C-8229-8990E3A31DAE}" type="slidenum">
              <a:rPr lang="en-GB" smtClean="0"/>
              <a:t>‹#›</a:t>
            </a:fld>
            <a:endParaRPr lang="en-GB"/>
          </a:p>
        </p:txBody>
      </p:sp>
    </p:spTree>
    <p:extLst>
      <p:ext uri="{BB962C8B-B14F-4D97-AF65-F5344CB8AC3E}">
        <p14:creationId xmlns:p14="http://schemas.microsoft.com/office/powerpoint/2010/main" val="451774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274393B-BC8B-4331-A991-A17B1205EBA3}" type="datetimeFigureOut">
              <a:rPr lang="en-GB" smtClean="0"/>
              <a:t>21/04/2020</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3764C4-1765-4B4C-8229-8990E3A31DAE}" type="slidenum">
              <a:rPr lang="en-GB" smtClean="0"/>
              <a:t>‹#›</a:t>
            </a:fld>
            <a:endParaRPr lang="en-GB"/>
          </a:p>
        </p:txBody>
      </p:sp>
    </p:spTree>
    <p:extLst>
      <p:ext uri="{BB962C8B-B14F-4D97-AF65-F5344CB8AC3E}">
        <p14:creationId xmlns:p14="http://schemas.microsoft.com/office/powerpoint/2010/main" val="66946882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jpg"/><Relationship Id="rId5" Type="http://schemas.openxmlformats.org/officeDocument/2006/relationships/image" Target="../media/image2.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6.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FF891-463F-4F51-8B27-C74A6735E60C}"/>
              </a:ext>
            </a:extLst>
          </p:cNvPr>
          <p:cNvSpPr>
            <a:spLocks noGrp="1"/>
          </p:cNvSpPr>
          <p:nvPr>
            <p:ph type="ctrTitle"/>
          </p:nvPr>
        </p:nvSpPr>
        <p:spPr>
          <a:xfrm>
            <a:off x="2589213" y="761215"/>
            <a:ext cx="8915399" cy="2262781"/>
          </a:xfrm>
        </p:spPr>
        <p:txBody>
          <a:bodyPr>
            <a:normAutofit fontScale="90000"/>
          </a:bodyPr>
          <a:lstStyle/>
          <a:p>
            <a:pPr algn="ctr"/>
            <a:r>
              <a:rPr lang="en-GB" dirty="0"/>
              <a:t>The Role of a Sport and Exercise</a:t>
            </a:r>
            <a:br>
              <a:rPr lang="en-GB" dirty="0"/>
            </a:br>
            <a:r>
              <a:rPr lang="en-GB" dirty="0"/>
              <a:t> Psychologist </a:t>
            </a:r>
          </a:p>
        </p:txBody>
      </p:sp>
      <p:sp>
        <p:nvSpPr>
          <p:cNvPr id="3" name="Subtitle 2">
            <a:extLst>
              <a:ext uri="{FF2B5EF4-FFF2-40B4-BE49-F238E27FC236}">
                <a16:creationId xmlns:a16="http://schemas.microsoft.com/office/drawing/2014/main" id="{CC81F2DE-5E33-4BEE-8BAD-4C27FB743270}"/>
              </a:ext>
            </a:extLst>
          </p:cNvPr>
          <p:cNvSpPr>
            <a:spLocks noGrp="1"/>
          </p:cNvSpPr>
          <p:nvPr>
            <p:ph type="subTitle" idx="1"/>
          </p:nvPr>
        </p:nvSpPr>
        <p:spPr/>
        <p:txBody>
          <a:bodyPr/>
          <a:lstStyle/>
          <a:p>
            <a:r>
              <a:rPr lang="en-GB" dirty="0"/>
              <a:t>Module Code: SHSS4062</a:t>
            </a:r>
          </a:p>
          <a:p>
            <a:r>
              <a:rPr lang="en-GB" dirty="0"/>
              <a:t>Student Number: 1900974</a:t>
            </a:r>
          </a:p>
        </p:txBody>
      </p:sp>
      <p:pic>
        <p:nvPicPr>
          <p:cNvPr id="9" name="Audio 8">
            <a:hlinkClick r:id="" action="ppaction://media"/>
            <a:extLst>
              <a:ext uri="{FF2B5EF4-FFF2-40B4-BE49-F238E27FC236}">
                <a16:creationId xmlns:a16="http://schemas.microsoft.com/office/drawing/2014/main" id="{FAD74A98-6555-45C8-8717-EADDDC3C97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96181699"/>
      </p:ext>
    </p:extLst>
  </p:cSld>
  <p:clrMapOvr>
    <a:masterClrMapping/>
  </p:clrMapOvr>
  <mc:AlternateContent xmlns:mc="http://schemas.openxmlformats.org/markup-compatibility/2006">
    <mc:Choice xmlns:p14="http://schemas.microsoft.com/office/powerpoint/2010/main" Requires="p14">
      <p:transition spd="slow" p14:dur="2000" advTm="7381"/>
    </mc:Choice>
    <mc:Fallback>
      <p:transition spd="slow" advTm="7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1" name="Rectangle 55">
            <a:extLst>
              <a:ext uri="{FF2B5EF4-FFF2-40B4-BE49-F238E27FC236}">
                <a16:creationId xmlns:a16="http://schemas.microsoft.com/office/drawing/2014/main" id="{A7AF9E2D-8F98-4755-895E-D65689F2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85" name="Group 57">
            <a:extLst>
              <a:ext uri="{FF2B5EF4-FFF2-40B4-BE49-F238E27FC236}">
                <a16:creationId xmlns:a16="http://schemas.microsoft.com/office/drawing/2014/main" id="{94D3C8C4-8367-4524-B9C5-2B3ACA682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59" name="Freeform 11">
              <a:extLst>
                <a:ext uri="{FF2B5EF4-FFF2-40B4-BE49-F238E27FC236}">
                  <a16:creationId xmlns:a16="http://schemas.microsoft.com/office/drawing/2014/main" id="{38BDB546-CAFB-429D-8D82-4F3AA2891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0" name="Freeform 12">
              <a:extLst>
                <a:ext uri="{FF2B5EF4-FFF2-40B4-BE49-F238E27FC236}">
                  <a16:creationId xmlns:a16="http://schemas.microsoft.com/office/drawing/2014/main" id="{8F202AFF-3597-4A70-9149-0AA2AACBB9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1" name="Freeform 13">
              <a:extLst>
                <a:ext uri="{FF2B5EF4-FFF2-40B4-BE49-F238E27FC236}">
                  <a16:creationId xmlns:a16="http://schemas.microsoft.com/office/drawing/2014/main" id="{5B91C985-1FBD-4FEE-8FB4-FBD47CF0A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2" name="Freeform 14">
              <a:extLst>
                <a:ext uri="{FF2B5EF4-FFF2-40B4-BE49-F238E27FC236}">
                  <a16:creationId xmlns:a16="http://schemas.microsoft.com/office/drawing/2014/main" id="{E045B090-8B4D-4553-997E-D7A7A2B9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3" name="Freeform 15">
              <a:extLst>
                <a:ext uri="{FF2B5EF4-FFF2-40B4-BE49-F238E27FC236}">
                  <a16:creationId xmlns:a16="http://schemas.microsoft.com/office/drawing/2014/main" id="{79661459-591F-41BD-85A7-882DF2E548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4" name="Freeform 16">
              <a:extLst>
                <a:ext uri="{FF2B5EF4-FFF2-40B4-BE49-F238E27FC236}">
                  <a16:creationId xmlns:a16="http://schemas.microsoft.com/office/drawing/2014/main" id="{172E6458-D7F5-4E0B-8098-F3A9B7446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5" name="Freeform 17">
              <a:extLst>
                <a:ext uri="{FF2B5EF4-FFF2-40B4-BE49-F238E27FC236}">
                  <a16:creationId xmlns:a16="http://schemas.microsoft.com/office/drawing/2014/main" id="{5D1FE182-350A-4951-99FA-123B15A19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6" name="Freeform 18">
              <a:extLst>
                <a:ext uri="{FF2B5EF4-FFF2-40B4-BE49-F238E27FC236}">
                  <a16:creationId xmlns:a16="http://schemas.microsoft.com/office/drawing/2014/main" id="{CBFDC3F8-18F5-41F0-9926-097682CEE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7" name="Freeform 19">
              <a:extLst>
                <a:ext uri="{FF2B5EF4-FFF2-40B4-BE49-F238E27FC236}">
                  <a16:creationId xmlns:a16="http://schemas.microsoft.com/office/drawing/2014/main" id="{F4B5A695-E6ED-4C81-A965-0461489F8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8" name="Freeform 20">
              <a:extLst>
                <a:ext uri="{FF2B5EF4-FFF2-40B4-BE49-F238E27FC236}">
                  <a16:creationId xmlns:a16="http://schemas.microsoft.com/office/drawing/2014/main" id="{CF31B175-CBC2-449D-8998-0BA7711EA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9" name="Freeform 21">
              <a:extLst>
                <a:ext uri="{FF2B5EF4-FFF2-40B4-BE49-F238E27FC236}">
                  <a16:creationId xmlns:a16="http://schemas.microsoft.com/office/drawing/2014/main" id="{47A691C8-6328-4014-BB1A-CB4824DEB5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0" name="Freeform 22">
              <a:extLst>
                <a:ext uri="{FF2B5EF4-FFF2-40B4-BE49-F238E27FC236}">
                  <a16:creationId xmlns:a16="http://schemas.microsoft.com/office/drawing/2014/main" id="{94EADC73-ECA3-447E-8D07-AE215A3C4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72" name="Group 71">
            <a:extLst>
              <a:ext uri="{FF2B5EF4-FFF2-40B4-BE49-F238E27FC236}">
                <a16:creationId xmlns:a16="http://schemas.microsoft.com/office/drawing/2014/main" id="{CDA2558E-94AE-4C16-8CD0-DCF447C987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73" name="Freeform 27">
              <a:extLst>
                <a:ext uri="{FF2B5EF4-FFF2-40B4-BE49-F238E27FC236}">
                  <a16:creationId xmlns:a16="http://schemas.microsoft.com/office/drawing/2014/main" id="{6928DF6B-A616-4A71-B951-9D8EAA775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4" name="Freeform 28">
              <a:extLst>
                <a:ext uri="{FF2B5EF4-FFF2-40B4-BE49-F238E27FC236}">
                  <a16:creationId xmlns:a16="http://schemas.microsoft.com/office/drawing/2014/main" id="{CD6B4E15-CED4-45FA-874A-EA347C912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5" name="Freeform 29">
              <a:extLst>
                <a:ext uri="{FF2B5EF4-FFF2-40B4-BE49-F238E27FC236}">
                  <a16:creationId xmlns:a16="http://schemas.microsoft.com/office/drawing/2014/main" id="{A4EE38F8-BF90-4D7F-8691-89ED516D7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76" name="Freeform 30">
              <a:extLst>
                <a:ext uri="{FF2B5EF4-FFF2-40B4-BE49-F238E27FC236}">
                  <a16:creationId xmlns:a16="http://schemas.microsoft.com/office/drawing/2014/main" id="{2889210F-D6E4-4311-8BF3-DAD3FF49A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7" name="Freeform 31">
              <a:extLst>
                <a:ext uri="{FF2B5EF4-FFF2-40B4-BE49-F238E27FC236}">
                  <a16:creationId xmlns:a16="http://schemas.microsoft.com/office/drawing/2014/main" id="{44641BAA-087D-4656-8D6F-EA70FB67F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8" name="Freeform 32">
              <a:extLst>
                <a:ext uri="{FF2B5EF4-FFF2-40B4-BE49-F238E27FC236}">
                  <a16:creationId xmlns:a16="http://schemas.microsoft.com/office/drawing/2014/main" id="{DCEB55E2-FCCA-48F5-917E-8B3F26EC8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9" name="Freeform 33">
              <a:extLst>
                <a:ext uri="{FF2B5EF4-FFF2-40B4-BE49-F238E27FC236}">
                  <a16:creationId xmlns:a16="http://schemas.microsoft.com/office/drawing/2014/main" id="{45869B9E-3378-49CB-8EE1-FECA7D7809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0" name="Freeform 34">
              <a:extLst>
                <a:ext uri="{FF2B5EF4-FFF2-40B4-BE49-F238E27FC236}">
                  <a16:creationId xmlns:a16="http://schemas.microsoft.com/office/drawing/2014/main" id="{3497B8C7-AB4A-40B7-A86E-112D90CC6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1" name="Freeform 35">
              <a:extLst>
                <a:ext uri="{FF2B5EF4-FFF2-40B4-BE49-F238E27FC236}">
                  <a16:creationId xmlns:a16="http://schemas.microsoft.com/office/drawing/2014/main" id="{D5A7E348-C28C-4626-9026-59B6B9F7A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2" name="Freeform 36">
              <a:extLst>
                <a:ext uri="{FF2B5EF4-FFF2-40B4-BE49-F238E27FC236}">
                  <a16:creationId xmlns:a16="http://schemas.microsoft.com/office/drawing/2014/main" id="{A4FF1CA0-E6B1-4861-A2CD-144E06299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3" name="Freeform 37">
              <a:extLst>
                <a:ext uri="{FF2B5EF4-FFF2-40B4-BE49-F238E27FC236}">
                  <a16:creationId xmlns:a16="http://schemas.microsoft.com/office/drawing/2014/main" id="{774FF261-7109-4B0E-B24B-622F4209C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4" name="Freeform 38">
              <a:extLst>
                <a:ext uri="{FF2B5EF4-FFF2-40B4-BE49-F238E27FC236}">
                  <a16:creationId xmlns:a16="http://schemas.microsoft.com/office/drawing/2014/main" id="{3ECECA25-954F-4011-ADFF-BBFC4A00D3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4ABEA6DF-C3FF-4635-9BC4-9156D50177A4}"/>
              </a:ext>
            </a:extLst>
          </p:cNvPr>
          <p:cNvSpPr>
            <a:spLocks noGrp="1"/>
          </p:cNvSpPr>
          <p:nvPr>
            <p:ph type="title"/>
          </p:nvPr>
        </p:nvSpPr>
        <p:spPr>
          <a:xfrm>
            <a:off x="6483096" y="624110"/>
            <a:ext cx="5021516" cy="1280890"/>
          </a:xfrm>
        </p:spPr>
        <p:txBody>
          <a:bodyPr>
            <a:normAutofit/>
          </a:bodyPr>
          <a:lstStyle/>
          <a:p>
            <a:r>
              <a:rPr lang="en-GB" dirty="0"/>
              <a:t>Introduction</a:t>
            </a:r>
          </a:p>
        </p:txBody>
      </p:sp>
      <p:pic>
        <p:nvPicPr>
          <p:cNvPr id="5" name="Picture 4" descr="A person standing in front of a computer&#10;&#10;Description automatically generated">
            <a:extLst>
              <a:ext uri="{FF2B5EF4-FFF2-40B4-BE49-F238E27FC236}">
                <a16:creationId xmlns:a16="http://schemas.microsoft.com/office/drawing/2014/main" id="{411B9878-A7DE-4A98-BEF0-B5E639F073F9}"/>
              </a:ext>
            </a:extLst>
          </p:cNvPr>
          <p:cNvPicPr>
            <a:picLocks noChangeAspect="1"/>
          </p:cNvPicPr>
          <p:nvPr/>
        </p:nvPicPr>
        <p:blipFill rotWithShape="1">
          <a:blip r:embed="rId5">
            <a:extLst>
              <a:ext uri="{28A0092B-C50C-407E-A947-70E740481C1C}">
                <a14:useLocalDpi xmlns:a14="http://schemas.microsoft.com/office/drawing/2010/main" val="0"/>
              </a:ext>
            </a:extLst>
          </a:blip>
          <a:srcRect r="23770"/>
          <a:stretch/>
        </p:blipFill>
        <p:spPr>
          <a:xfrm>
            <a:off x="20" y="10"/>
            <a:ext cx="4646965" cy="3428990"/>
          </a:xfrm>
          <a:prstGeom prst="rect">
            <a:avLst/>
          </a:prstGeom>
        </p:spPr>
      </p:pic>
      <p:sp>
        <p:nvSpPr>
          <p:cNvPr id="86" name="Rectangle 85">
            <a:extLst>
              <a:ext uri="{FF2B5EF4-FFF2-40B4-BE49-F238E27FC236}">
                <a16:creationId xmlns:a16="http://schemas.microsoft.com/office/drawing/2014/main" id="{6D0FFBDB-89D1-4050-8FE5-AFC94C076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8" name="Freeform 11">
            <a:extLst>
              <a:ext uri="{FF2B5EF4-FFF2-40B4-BE49-F238E27FC236}">
                <a16:creationId xmlns:a16="http://schemas.microsoft.com/office/drawing/2014/main" id="{75823B85-53D1-46E0-BC58-872776B5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44" name="Content Placeholder 4" descr="A picture containing indoor, dryer, sitting, small&#10;&#10;Description automatically generated">
            <a:extLst>
              <a:ext uri="{FF2B5EF4-FFF2-40B4-BE49-F238E27FC236}">
                <a16:creationId xmlns:a16="http://schemas.microsoft.com/office/drawing/2014/main" id="{1EBD3305-060A-4489-9147-ACF8DB689CB8}"/>
              </a:ext>
            </a:extLst>
          </p:cNvPr>
          <p:cNvPicPr>
            <a:picLocks noChangeAspect="1"/>
          </p:cNvPicPr>
          <p:nvPr/>
        </p:nvPicPr>
        <p:blipFill rotWithShape="1">
          <a:blip r:embed="rId6">
            <a:extLst>
              <a:ext uri="{28A0092B-C50C-407E-A947-70E740481C1C}">
                <a14:useLocalDpi xmlns:a14="http://schemas.microsoft.com/office/drawing/2010/main" val="0"/>
              </a:ext>
            </a:extLst>
          </a:blip>
          <a:srcRect l="15054" r="11765"/>
          <a:stretch/>
        </p:blipFill>
        <p:spPr>
          <a:xfrm>
            <a:off x="20" y="3429000"/>
            <a:ext cx="4646965" cy="3429000"/>
          </a:xfrm>
          <a:prstGeom prst="rect">
            <a:avLst/>
          </a:prstGeom>
        </p:spPr>
      </p:pic>
      <p:cxnSp>
        <p:nvCxnSpPr>
          <p:cNvPr id="90" name="Straight Connector 89">
            <a:extLst>
              <a:ext uri="{FF2B5EF4-FFF2-40B4-BE49-F238E27FC236}">
                <a16:creationId xmlns:a16="http://schemas.microsoft.com/office/drawing/2014/main" id="{81F86B2C-5FF7-48E0-B5B0-ABEA39A1E2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429000"/>
            <a:ext cx="4662638" cy="0"/>
          </a:xfrm>
          <a:prstGeom prst="line">
            <a:avLst/>
          </a:prstGeom>
          <a:ln w="50800" cap="flat">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48" name="Content Placeholder 47">
            <a:extLst>
              <a:ext uri="{FF2B5EF4-FFF2-40B4-BE49-F238E27FC236}">
                <a16:creationId xmlns:a16="http://schemas.microsoft.com/office/drawing/2014/main" id="{652EDB30-5464-4130-AB76-99017F0100CF}"/>
              </a:ext>
            </a:extLst>
          </p:cNvPr>
          <p:cNvSpPr>
            <a:spLocks noGrp="1"/>
          </p:cNvSpPr>
          <p:nvPr>
            <p:ph idx="1"/>
          </p:nvPr>
        </p:nvSpPr>
        <p:spPr>
          <a:xfrm>
            <a:off x="6438191" y="2133600"/>
            <a:ext cx="5066419" cy="3777622"/>
          </a:xfrm>
        </p:spPr>
        <p:txBody>
          <a:bodyPr>
            <a:normAutofit/>
          </a:bodyPr>
          <a:lstStyle/>
          <a:p>
            <a:r>
              <a:rPr lang="en-US"/>
              <a:t>Sport and exercise psychologists </a:t>
            </a:r>
          </a:p>
          <a:p>
            <a:pPr marL="0" indent="0">
              <a:buNone/>
            </a:pPr>
            <a:endParaRPr lang="en-US"/>
          </a:p>
          <a:p>
            <a:r>
              <a:rPr lang="en-US"/>
              <a:t>What is a sport psychologist?</a:t>
            </a:r>
          </a:p>
          <a:p>
            <a:pPr marL="0" indent="0">
              <a:buNone/>
            </a:pPr>
            <a:endParaRPr lang="en-US"/>
          </a:p>
          <a:p>
            <a:r>
              <a:rPr lang="en-US"/>
              <a:t>What is an exercise psychologist?</a:t>
            </a:r>
          </a:p>
        </p:txBody>
      </p:sp>
      <p:pic>
        <p:nvPicPr>
          <p:cNvPr id="9" name="Audio 8">
            <a:hlinkClick r:id="" action="ppaction://media"/>
            <a:extLst>
              <a:ext uri="{FF2B5EF4-FFF2-40B4-BE49-F238E27FC236}">
                <a16:creationId xmlns:a16="http://schemas.microsoft.com/office/drawing/2014/main" id="{ED5C62DE-2491-4628-8CCB-1DFB5BEE2D4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7972519"/>
      </p:ext>
    </p:extLst>
  </p:cSld>
  <p:clrMapOvr>
    <a:masterClrMapping/>
  </p:clrMapOvr>
  <mc:AlternateContent xmlns:mc="http://schemas.openxmlformats.org/markup-compatibility/2006">
    <mc:Choice xmlns:p14="http://schemas.microsoft.com/office/powerpoint/2010/main" Requires="p14">
      <p:transition spd="slow" p14:dur="2000" advTm="129333"/>
    </mc:Choice>
    <mc:Fallback>
      <p:transition spd="slow" advTm="129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CE7B8-60FF-4DCB-AECE-DD1F8EED4D38}"/>
              </a:ext>
            </a:extLst>
          </p:cNvPr>
          <p:cNvSpPr>
            <a:spLocks noGrp="1"/>
          </p:cNvSpPr>
          <p:nvPr>
            <p:ph type="title"/>
          </p:nvPr>
        </p:nvSpPr>
        <p:spPr/>
        <p:txBody>
          <a:bodyPr/>
          <a:lstStyle/>
          <a:p>
            <a:r>
              <a:rPr lang="en-GB" dirty="0"/>
              <a:t>The responsibilities of a sport and exercise psychologist</a:t>
            </a:r>
          </a:p>
        </p:txBody>
      </p:sp>
      <p:sp>
        <p:nvSpPr>
          <p:cNvPr id="3" name="Content Placeholder 2">
            <a:extLst>
              <a:ext uri="{FF2B5EF4-FFF2-40B4-BE49-F238E27FC236}">
                <a16:creationId xmlns:a16="http://schemas.microsoft.com/office/drawing/2014/main" id="{8C44632D-2AA4-4E59-A153-42961DCCF340}"/>
              </a:ext>
            </a:extLst>
          </p:cNvPr>
          <p:cNvSpPr>
            <a:spLocks noGrp="1"/>
          </p:cNvSpPr>
          <p:nvPr>
            <p:ph idx="1"/>
          </p:nvPr>
        </p:nvSpPr>
        <p:spPr>
          <a:xfrm>
            <a:off x="5681708" y="2133600"/>
            <a:ext cx="5822903" cy="3777622"/>
          </a:xfrm>
        </p:spPr>
        <p:txBody>
          <a:bodyPr>
            <a:normAutofit fontScale="92500" lnSpcReduction="10000"/>
          </a:bodyPr>
          <a:lstStyle/>
          <a:p>
            <a:r>
              <a:rPr lang="en-GB" dirty="0"/>
              <a:t>Helping athletes acquire coping mechanisms </a:t>
            </a:r>
          </a:p>
          <a:p>
            <a:r>
              <a:rPr lang="en-GB" dirty="0"/>
              <a:t>Creating activities that improve an individual and/or teams’ performance, whilst advising coaches on team communication </a:t>
            </a:r>
          </a:p>
          <a:p>
            <a:r>
              <a:rPr lang="en-GB" dirty="0"/>
              <a:t>Analysing and creating appropriate fitness programmes with recommendations exclusive to the client</a:t>
            </a:r>
          </a:p>
          <a:p>
            <a:r>
              <a:rPr lang="en-GB" dirty="0"/>
              <a:t>Working with health promotion staff</a:t>
            </a:r>
          </a:p>
          <a:p>
            <a:r>
              <a:rPr lang="en-GB" dirty="0"/>
              <a:t>Teaching individuals’ abilities to improve their wellbeing and performance providing mental skills </a:t>
            </a:r>
          </a:p>
          <a:p>
            <a:r>
              <a:rPr lang="en-GB" dirty="0"/>
              <a:t>Creating exercise programs within a workplace, prisons and psychiatric units</a:t>
            </a:r>
          </a:p>
        </p:txBody>
      </p:sp>
      <p:pic>
        <p:nvPicPr>
          <p:cNvPr id="4" name="Picture 3">
            <a:extLst>
              <a:ext uri="{FF2B5EF4-FFF2-40B4-BE49-F238E27FC236}">
                <a16:creationId xmlns:a16="http://schemas.microsoft.com/office/drawing/2014/main" id="{C447395A-5431-4418-9967-5F4045545F30}"/>
              </a:ext>
            </a:extLst>
          </p:cNvPr>
          <p:cNvPicPr>
            <a:picLocks noChangeAspect="1"/>
          </p:cNvPicPr>
          <p:nvPr/>
        </p:nvPicPr>
        <p:blipFill>
          <a:blip r:embed="rId5"/>
          <a:stretch>
            <a:fillRect/>
          </a:stretch>
        </p:blipFill>
        <p:spPr>
          <a:xfrm>
            <a:off x="1485900" y="2381250"/>
            <a:ext cx="3848099" cy="3067050"/>
          </a:xfrm>
          <a:prstGeom prst="rect">
            <a:avLst/>
          </a:prstGeom>
        </p:spPr>
      </p:pic>
      <p:pic>
        <p:nvPicPr>
          <p:cNvPr id="10" name="Audio 9">
            <a:hlinkClick r:id="" action="ppaction://media"/>
            <a:extLst>
              <a:ext uri="{FF2B5EF4-FFF2-40B4-BE49-F238E27FC236}">
                <a16:creationId xmlns:a16="http://schemas.microsoft.com/office/drawing/2014/main" id="{059A1ED3-62BF-4843-B1A6-7C3AE057CA7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199605250"/>
      </p:ext>
    </p:extLst>
  </p:cSld>
  <p:clrMapOvr>
    <a:masterClrMapping/>
  </p:clrMapOvr>
  <mc:AlternateContent xmlns:mc="http://schemas.openxmlformats.org/markup-compatibility/2006">
    <mc:Choice xmlns:p14="http://schemas.microsoft.com/office/powerpoint/2010/main" Requires="p14">
      <p:transition spd="slow" p14:dur="2000" advTm="75528"/>
    </mc:Choice>
    <mc:Fallback>
      <p:transition spd="slow" advTm="75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019792A-E457-4FFF-BFDE-4461BB726B28}"/>
              </a:ext>
            </a:extLst>
          </p:cNvPr>
          <p:cNvSpPr>
            <a:spLocks noGrp="1"/>
          </p:cNvSpPr>
          <p:nvPr>
            <p:ph type="title"/>
          </p:nvPr>
        </p:nvSpPr>
        <p:spPr>
          <a:xfrm>
            <a:off x="1843391" y="624110"/>
            <a:ext cx="9383408" cy="1280890"/>
          </a:xfrm>
        </p:spPr>
        <p:txBody>
          <a:bodyPr>
            <a:normAutofit/>
          </a:bodyPr>
          <a:lstStyle/>
          <a:p>
            <a:pPr>
              <a:lnSpc>
                <a:spcPct val="90000"/>
              </a:lnSpc>
            </a:pPr>
            <a:r>
              <a:rPr lang="en-GB" sz="2800">
                <a:solidFill>
                  <a:schemeClr val="bg1"/>
                </a:solidFill>
              </a:rPr>
              <a:t>The British psychological society’s, code of conduct and ethics.</a:t>
            </a:r>
            <a:br>
              <a:rPr lang="en-GB" sz="2800">
                <a:solidFill>
                  <a:schemeClr val="bg1"/>
                </a:solidFill>
              </a:rPr>
            </a:br>
            <a:r>
              <a:rPr lang="en-GB" sz="2800">
                <a:solidFill>
                  <a:schemeClr val="bg1"/>
                </a:solidFill>
              </a:rPr>
              <a:t>Four base principles; </a:t>
            </a:r>
          </a:p>
        </p:txBody>
      </p:sp>
      <p:sp>
        <p:nvSpPr>
          <p:cNvPr id="18"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19" name="Content Placeholder 2">
            <a:extLst>
              <a:ext uri="{FF2B5EF4-FFF2-40B4-BE49-F238E27FC236}">
                <a16:creationId xmlns:a16="http://schemas.microsoft.com/office/drawing/2014/main" id="{600A0EDF-CB02-4993-A2BA-9A1D10E97A12}"/>
              </a:ext>
            </a:extLst>
          </p:cNvPr>
          <p:cNvGraphicFramePr>
            <a:graphicFrameLocks noGrp="1"/>
          </p:cNvGraphicFramePr>
          <p:nvPr>
            <p:ph idx="1"/>
            <p:extLst>
              <p:ext uri="{D42A27DB-BD31-4B8C-83A1-F6EECF244321}">
                <p14:modId xmlns:p14="http://schemas.microsoft.com/office/powerpoint/2010/main" val="1575644009"/>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19859B4C-62E7-4B49-9000-0DC38DD21F5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803584081"/>
      </p:ext>
    </p:extLst>
  </p:cSld>
  <p:clrMapOvr>
    <a:masterClrMapping/>
  </p:clrMapOvr>
  <mc:AlternateContent xmlns:mc="http://schemas.openxmlformats.org/markup-compatibility/2006">
    <mc:Choice xmlns:p14="http://schemas.microsoft.com/office/powerpoint/2010/main" Requires="p14">
      <p:transition spd="slow" p14:dur="2000" advTm="215086"/>
    </mc:Choice>
    <mc:Fallback>
      <p:transition spd="slow" advTm="215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573A37-AF00-4739-97F5-B8EE183A4DB3}"/>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Skills</a:t>
            </a:r>
          </a:p>
        </p:txBody>
      </p:sp>
      <p:sp>
        <p:nvSpPr>
          <p:cNvPr id="17"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8" name="Rectangle 13">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2E5562AB-A3E0-4582-A93E-1BA6663DC4C5}"/>
              </a:ext>
            </a:extLst>
          </p:cNvPr>
          <p:cNvGraphicFramePr>
            <a:graphicFrameLocks noGrp="1"/>
          </p:cNvGraphicFramePr>
          <p:nvPr>
            <p:ph idx="1"/>
            <p:extLst>
              <p:ext uri="{D42A27DB-BD31-4B8C-83A1-F6EECF244321}">
                <p14:modId xmlns:p14="http://schemas.microsoft.com/office/powerpoint/2010/main" val="3748327845"/>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0" name="Audio 29">
            <a:hlinkClick r:id="" action="ppaction://media"/>
            <a:extLst>
              <a:ext uri="{FF2B5EF4-FFF2-40B4-BE49-F238E27FC236}">
                <a16:creationId xmlns:a16="http://schemas.microsoft.com/office/drawing/2014/main" id="{4764B1BB-8FF6-4D82-80DA-9B64145C2D1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921042504"/>
      </p:ext>
    </p:extLst>
  </p:cSld>
  <p:clrMapOvr>
    <a:masterClrMapping/>
  </p:clrMapOvr>
  <mc:AlternateContent xmlns:mc="http://schemas.openxmlformats.org/markup-compatibility/2006">
    <mc:Choice xmlns:p14="http://schemas.microsoft.com/office/powerpoint/2010/main" Requires="p14">
      <p:transition spd="slow" p14:dur="2000" advTm="52167"/>
    </mc:Choice>
    <mc:Fallback>
      <p:transition spd="slow" advTm="52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44609-F2E5-417B-8DD5-3E901F19BCEA}"/>
              </a:ext>
            </a:extLst>
          </p:cNvPr>
          <p:cNvSpPr>
            <a:spLocks noGrp="1"/>
          </p:cNvSpPr>
          <p:nvPr>
            <p:ph type="title"/>
          </p:nvPr>
        </p:nvSpPr>
        <p:spPr>
          <a:xfrm>
            <a:off x="1259893" y="3101093"/>
            <a:ext cx="2454052" cy="3029344"/>
          </a:xfrm>
        </p:spPr>
        <p:txBody>
          <a:bodyPr>
            <a:normAutofit/>
          </a:bodyPr>
          <a:lstStyle/>
          <a:p>
            <a:r>
              <a:rPr lang="en-GB" sz="2700">
                <a:solidFill>
                  <a:schemeClr val="bg1"/>
                </a:solidFill>
              </a:rPr>
              <a:t>Qualifications and Professional development</a:t>
            </a:r>
          </a:p>
        </p:txBody>
      </p:sp>
      <p:sp>
        <p:nvSpPr>
          <p:cNvPr id="17"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8" name="Rectangle 13">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3F6B19F0-F2A7-476F-942D-313A5E5EEF12}"/>
              </a:ext>
            </a:extLst>
          </p:cNvPr>
          <p:cNvGraphicFramePr>
            <a:graphicFrameLocks noGrp="1"/>
          </p:cNvGraphicFramePr>
          <p:nvPr>
            <p:ph idx="1"/>
            <p:extLst>
              <p:ext uri="{D42A27DB-BD31-4B8C-83A1-F6EECF244321}">
                <p14:modId xmlns:p14="http://schemas.microsoft.com/office/powerpoint/2010/main" val="742277680"/>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Audio 10">
            <a:hlinkClick r:id="" action="ppaction://media"/>
            <a:extLst>
              <a:ext uri="{FF2B5EF4-FFF2-40B4-BE49-F238E27FC236}">
                <a16:creationId xmlns:a16="http://schemas.microsoft.com/office/drawing/2014/main" id="{1A54FC14-022C-46DC-A4A1-916D5E2C4A9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20454554"/>
      </p:ext>
    </p:extLst>
  </p:cSld>
  <p:clrMapOvr>
    <a:masterClrMapping/>
  </p:clrMapOvr>
  <mc:AlternateContent xmlns:mc="http://schemas.openxmlformats.org/markup-compatibility/2006">
    <mc:Choice xmlns:p14="http://schemas.microsoft.com/office/powerpoint/2010/main" Requires="p14">
      <p:transition spd="slow" p14:dur="2000" advTm="136075"/>
    </mc:Choice>
    <mc:Fallback>
      <p:transition spd="slow" advTm="1360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94BCE-9FC5-4ED3-8815-FF73795DEDF2}"/>
              </a:ext>
            </a:extLst>
          </p:cNvPr>
          <p:cNvSpPr>
            <a:spLocks noGrp="1"/>
          </p:cNvSpPr>
          <p:nvPr>
            <p:ph type="title"/>
          </p:nvPr>
        </p:nvSpPr>
        <p:spPr/>
        <p:txBody>
          <a:bodyPr/>
          <a:lstStyle/>
          <a:p>
            <a:pPr algn="ctr"/>
            <a:r>
              <a:rPr lang="en-GB" dirty="0"/>
              <a:t>Thank you for listening</a:t>
            </a:r>
            <a:br>
              <a:rPr lang="en-GB" dirty="0"/>
            </a:br>
            <a:r>
              <a:rPr lang="en-GB" dirty="0"/>
              <a:t>Any questions?</a:t>
            </a:r>
          </a:p>
        </p:txBody>
      </p:sp>
      <p:pic>
        <p:nvPicPr>
          <p:cNvPr id="5" name="Content Placeholder 4" descr="A picture containing drawing&#10;&#10;Description automatically generated">
            <a:extLst>
              <a:ext uri="{FF2B5EF4-FFF2-40B4-BE49-F238E27FC236}">
                <a16:creationId xmlns:a16="http://schemas.microsoft.com/office/drawing/2014/main" id="{D4B13307-C1DC-418D-97AC-B8224E3A97CA}"/>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236905" y="2289712"/>
            <a:ext cx="3623725" cy="3623725"/>
          </a:xfrm>
        </p:spPr>
      </p:pic>
      <p:pic>
        <p:nvPicPr>
          <p:cNvPr id="7" name="Audio 6">
            <a:hlinkClick r:id="" action="ppaction://media"/>
            <a:extLst>
              <a:ext uri="{FF2B5EF4-FFF2-40B4-BE49-F238E27FC236}">
                <a16:creationId xmlns:a16="http://schemas.microsoft.com/office/drawing/2014/main" id="{38772568-F102-47B4-B2F2-4B93306BB1F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98478596"/>
      </p:ext>
    </p:extLst>
  </p:cSld>
  <p:clrMapOvr>
    <a:masterClrMapping/>
  </p:clrMapOvr>
  <mc:AlternateContent xmlns:mc="http://schemas.openxmlformats.org/markup-compatibility/2006">
    <mc:Choice xmlns:p14="http://schemas.microsoft.com/office/powerpoint/2010/main" Requires="p14">
      <p:transition spd="slow" p14:dur="2000" advTm="6942"/>
    </mc:Choice>
    <mc:Fallback>
      <p:transition spd="slow" advTm="6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70C47-4AC7-4CB4-ABDA-21DA6470D4A5}"/>
              </a:ext>
            </a:extLst>
          </p:cNvPr>
          <p:cNvSpPr>
            <a:spLocks noGrp="1"/>
          </p:cNvSpPr>
          <p:nvPr>
            <p:ph type="title"/>
          </p:nvPr>
        </p:nvSpPr>
        <p:spPr/>
        <p:txBody>
          <a:bodyPr/>
          <a:lstStyle/>
          <a:p>
            <a:pPr algn="ctr"/>
            <a:r>
              <a:rPr lang="en-GB" u="sng"/>
              <a:t>Reference List </a:t>
            </a:r>
            <a:endParaRPr lang="en-GB" u="sng" dirty="0"/>
          </a:p>
        </p:txBody>
      </p:sp>
      <p:sp>
        <p:nvSpPr>
          <p:cNvPr id="6" name="Content Placeholder 5">
            <a:extLst>
              <a:ext uri="{FF2B5EF4-FFF2-40B4-BE49-F238E27FC236}">
                <a16:creationId xmlns:a16="http://schemas.microsoft.com/office/drawing/2014/main" id="{E2C0BE96-AD29-4F1B-A815-3835C999C26B}"/>
              </a:ext>
            </a:extLst>
          </p:cNvPr>
          <p:cNvSpPr>
            <a:spLocks noGrp="1"/>
          </p:cNvSpPr>
          <p:nvPr>
            <p:ph idx="1"/>
          </p:nvPr>
        </p:nvSpPr>
        <p:spPr>
          <a:xfrm>
            <a:off x="2589212" y="1517715"/>
            <a:ext cx="8915400" cy="4939646"/>
          </a:xfrm>
        </p:spPr>
        <p:txBody>
          <a:bodyPr>
            <a:normAutofit fontScale="62500" lnSpcReduction="20000"/>
          </a:bodyPr>
          <a:lstStyle/>
          <a:p>
            <a:r>
              <a:rPr lang="en-GB" dirty="0"/>
              <a:t>Association of graduate careers advisory service and Graduate prospects. (2018). Sport and exercise psychologist. Available at: https://www.prospects.ac.uk/job-profiles/sport-and-exercise-psychologist. Last accessed 4th April 2020.</a:t>
            </a:r>
          </a:p>
          <a:p>
            <a:r>
              <a:rPr lang="en-GB" dirty="0" err="1"/>
              <a:t>Elmagd</a:t>
            </a:r>
            <a:r>
              <a:rPr lang="en-GB" dirty="0"/>
              <a:t>, M. (2016). General Psychological Factors Affecting Physical Performance and Sports. International Journal of Physical Education, Sports and Health .  3(5), p. 255-264.</a:t>
            </a:r>
          </a:p>
          <a:p>
            <a:r>
              <a:rPr lang="en-GB" dirty="0"/>
              <a:t>Indeed. (2020). Learn About Being an Exercise Physiologist. Available: https://www.indeed.com/career-advice/careers/what-does-an-exercise-physiologist-do. Available at: https://www.indeed.com/career-advice/careers/what-does-an-exercise-physiologist-do . Last accessed 17th April 2020.</a:t>
            </a:r>
          </a:p>
          <a:p>
            <a:r>
              <a:rPr lang="en-GB" dirty="0"/>
              <a:t>Input Youth. (2020). Sport and Exercise Scientist. Available at: https://www.inputyouth.co.uk/jobguides/job-sportandexercisescientist.html. Last accessed 17th April 2020</a:t>
            </a:r>
          </a:p>
          <a:p>
            <a:r>
              <a:rPr lang="en-GB" dirty="0"/>
              <a:t>National Careers Service . (N/D). Sport and exercise psychologist. Available at: https://nationalcareers.service.gov.uk/job-profiles/sport-and-exercise-psychologist. Last accessed 12th April 2020.</a:t>
            </a:r>
          </a:p>
          <a:p>
            <a:r>
              <a:rPr lang="en-GB" dirty="0"/>
              <a:t>Planit. (2020). Sport and Exercise Scientist. Available: https://www.planitplus.net/JobProfiles/View/425/117. Last accessed 17th April 2020</a:t>
            </a:r>
          </a:p>
          <a:p>
            <a:r>
              <a:rPr lang="en-GB" dirty="0"/>
              <a:t>Tenenbaum, G. Morris, T. </a:t>
            </a:r>
            <a:r>
              <a:rPr lang="en-GB" dirty="0" err="1"/>
              <a:t>Hackfort</a:t>
            </a:r>
            <a:r>
              <a:rPr lang="en-GB" dirty="0"/>
              <a:t>, D. Filho, E.. (2013). Sport and Exercise Psychology. In: Talbot, M. </a:t>
            </a:r>
            <a:r>
              <a:rPr lang="en-GB" dirty="0" err="1"/>
              <a:t>Hagg</a:t>
            </a:r>
            <a:r>
              <a:rPr lang="en-GB" dirty="0"/>
              <a:t>, H. Keskinen, k Directory of Sport Science. London: Human kinetics. p. 67-78.</a:t>
            </a:r>
          </a:p>
          <a:p>
            <a:r>
              <a:rPr lang="en-GB" dirty="0"/>
              <a:t>The British Psychological Society. (2020). Careers your journey into psychology, Sport and exercise psychology. Available: https://careers.bps.org.uk/area/sport-exercise. Last accessed 22nd April 2020.</a:t>
            </a:r>
          </a:p>
          <a:p>
            <a:r>
              <a:rPr lang="en-GB" dirty="0"/>
              <a:t>The British Psychological Society. (2020). Qualifications in Sport and Exercise (Stage 2). Available: https://www.bps.org.uk/search/google/sport%20and%20exercise%20psychologist. Last accessed 22nd April 2020. </a:t>
            </a:r>
          </a:p>
          <a:p>
            <a:r>
              <a:rPr lang="en-GB" dirty="0"/>
              <a:t>The Ethics Committee of The British Psychological Society. (2018). The Code of Ethics and Conduct. Leicester: The British Psychological Society. p.1-9.</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806182829"/>
      </p:ext>
    </p:extLst>
  </p:cSld>
  <p:clrMapOvr>
    <a:masterClrMapping/>
  </p:clrMapOvr>
</p:sld>
</file>

<file path=ppt/theme/theme1.xml><?xml version="1.0" encoding="utf-8"?>
<a:theme xmlns:a="http://schemas.openxmlformats.org/drawingml/2006/main" name="Wisp">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349</TotalTime>
  <Words>1984</Words>
  <Application>Microsoft Office PowerPoint</Application>
  <PresentationFormat>Widescreen</PresentationFormat>
  <Paragraphs>98</Paragraphs>
  <Slides>8</Slides>
  <Notes>6</Notes>
  <HiddenSlides>0</HiddenSlides>
  <MMClips>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Century Gothic</vt:lpstr>
      <vt:lpstr>Symbol</vt:lpstr>
      <vt:lpstr>Times New Roman</vt:lpstr>
      <vt:lpstr>Wingdings 3</vt:lpstr>
      <vt:lpstr>Wisp</vt:lpstr>
      <vt:lpstr>The Role of a Sport and Exercise  Psychologist </vt:lpstr>
      <vt:lpstr>Introduction</vt:lpstr>
      <vt:lpstr>The responsibilities of a sport and exercise psychologist</vt:lpstr>
      <vt:lpstr>The British psychological society’s, code of conduct and ethics. Four base principles; </vt:lpstr>
      <vt:lpstr>Skills</vt:lpstr>
      <vt:lpstr>Qualifications and Professional development</vt:lpstr>
      <vt:lpstr>Thank you for listening Any questions?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a Sport and Exercise  Psychologist</dc:title>
  <dc:creator>Chloe Polson (1900974)</dc:creator>
  <cp:lastModifiedBy>Chloe Polson (1900974)</cp:lastModifiedBy>
  <cp:revision>15</cp:revision>
  <dcterms:created xsi:type="dcterms:W3CDTF">2020-04-22T12:44:00Z</dcterms:created>
  <dcterms:modified xsi:type="dcterms:W3CDTF">2020-04-23T13:47:16Z</dcterms:modified>
</cp:coreProperties>
</file>