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7" autoAdjust="0"/>
    <p:restoredTop sz="94660"/>
  </p:normalViewPr>
  <p:slideViewPr>
    <p:cSldViewPr snapToGrid="0">
      <p:cViewPr varScale="1">
        <p:scale>
          <a:sx n="82" d="100"/>
          <a:sy n="82" d="100"/>
        </p:scale>
        <p:origin x="490" y="7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u Masca" userId="48b0bb3b8b348464" providerId="LiveId" clId="{0352C44E-930B-41A9-AA69-8EA3CA10C5CD}"/>
    <pc:docChg chg="modSld">
      <pc:chgData name="Nicu Masca" userId="48b0bb3b8b348464" providerId="LiveId" clId="{0352C44E-930B-41A9-AA69-8EA3CA10C5CD}" dt="2023-05-17T11:47:18.053" v="13"/>
      <pc:docMkLst>
        <pc:docMk/>
      </pc:docMkLst>
      <pc:sldChg chg="addSp modSp mod">
        <pc:chgData name="Nicu Masca" userId="48b0bb3b8b348464" providerId="LiveId" clId="{0352C44E-930B-41A9-AA69-8EA3CA10C5CD}" dt="2023-05-17T11:47:18.053" v="13"/>
        <pc:sldMkLst>
          <pc:docMk/>
          <pc:sldMk cId="2703283456" sldId="256"/>
        </pc:sldMkLst>
        <pc:spChg chg="mod">
          <ac:chgData name="Nicu Masca" userId="48b0bb3b8b348464" providerId="LiveId" clId="{0352C44E-930B-41A9-AA69-8EA3CA10C5CD}" dt="2023-05-17T11:43:19.290" v="12" actId="20577"/>
          <ac:spMkLst>
            <pc:docMk/>
            <pc:sldMk cId="2703283456" sldId="256"/>
            <ac:spMk id="3" creationId="{91DD2984-8F69-4ADE-F437-E48F2E4C6B40}"/>
          </ac:spMkLst>
        </pc:spChg>
        <pc:picChg chg="add mod">
          <ac:chgData name="Nicu Masca" userId="48b0bb3b8b348464" providerId="LiveId" clId="{0352C44E-930B-41A9-AA69-8EA3CA10C5CD}" dt="2023-05-17T11:47:18.053" v="13"/>
          <ac:picMkLst>
            <pc:docMk/>
            <pc:sldMk cId="2703283456" sldId="256"/>
            <ac:picMk id="9" creationId="{EF8E6BD9-9D8C-60EF-23FC-EBA8F6592C4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78491-2FA2-C79A-FD93-E24CFAF2B1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946E83-17D1-E27B-7624-D76841CB52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3EA36-804A-811E-6F84-FC11D6D4D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A25AC-E286-42F1-A817-8591C353E84F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E17F0-C187-A01A-1F10-517A69414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D33432-9113-4C72-912B-3B64A831C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C23F-5F45-4459-8290-124F31580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975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5529F-EB5C-36D5-FE9C-BFFB0DAEE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B53A5-9037-45D5-4D20-33492FC02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023CB0-B2EB-DE8D-99E5-79A603FD5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A25AC-E286-42F1-A817-8591C353E84F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005583-422A-2217-A354-3762EA2B6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FE6702-1E49-E001-D4F2-AACC07503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C23F-5F45-4459-8290-124F31580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025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D5135-E04A-4735-BA57-2BEF77A28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DF079F-416B-DEF2-81FD-D5A9E9B641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DE95A5-3849-DF77-6F55-C3AFC9243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A25AC-E286-42F1-A817-8591C353E84F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C90F29-5806-95D2-B3DF-D47039953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FF2BAC-B2D2-0A8F-E90C-81EC98894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C23F-5F45-4459-8290-124F31580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7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E80C5-F22B-9857-0D6D-611518451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9B12A4-A80B-9AA5-61A2-9F2A9D1346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E76200-B141-30EB-7E6A-F5EF84BE57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880B00-BD8C-582E-1CBF-136C529D0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A25AC-E286-42F1-A817-8591C353E84F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19A026-5734-FDBD-F1BB-18E91B2E0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95705-476A-58AA-D8B5-B12FFED8D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C23F-5F45-4459-8290-124F31580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0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3105F-97F2-F3FC-7444-8766E733C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BB79E-4FE6-7AD4-40BC-BEF9294191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DBCF65-FBF0-29CD-5018-E7EEA32809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DDBE3D-856F-D4C6-8705-A8336CFBC5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1CE8AC-4F52-EC0A-D7F1-20E23B7AAF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35C3B3-552F-68A0-E67E-39F1064C0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A25AC-E286-42F1-A817-8591C353E84F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047F69-5C85-72D4-69BA-AD8B2B89A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73B3B2-B141-083A-AC65-6799B454E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C23F-5F45-4459-8290-124F31580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011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FA21A-3720-B50C-3D0B-C7AD3D0E9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8AEA30-D0FE-0296-39BE-1A198371A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A25AC-E286-42F1-A817-8591C353E84F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A8934C-D439-7656-9110-363F719BE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B6DEDC-12F0-6DAC-4598-3A9413CD8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C23F-5F45-4459-8290-124F31580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141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E7A2C4-56BB-C046-5FFE-CE78CB562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A25AC-E286-42F1-A817-8591C353E84F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B92BAE-0713-D267-2AA6-44CB5F810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09574C-0A12-8F6A-9D10-93BA4B19C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C23F-5F45-4459-8290-124F31580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75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9A8C9-1AEF-575D-2989-88FEECCEC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C730A4-72E9-AA92-60FA-25AED4B601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525F88-2748-CCAB-B0C2-8D93D3F334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8A7DF8-EB7C-3C5C-A7C3-3413D3BB8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A25AC-E286-42F1-A817-8591C353E84F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197BF3-7D74-EEE9-24F1-2D5612C0A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66E31D-EDB2-27B1-A0A9-A4EB08A43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C23F-5F45-4459-8290-124F31580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040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3C8F8-E936-BD90-4C48-E57434429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09B4A0-D709-EAA5-3278-1436B6B2A1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E4CDB0-0599-BF81-CA25-D9F5712EA0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A5D05A-C619-E183-BCFF-E94B12EC6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A25AC-E286-42F1-A817-8591C353E84F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8920FC-FE64-7203-9AA7-C740A743C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145D6B-D750-2355-3991-A84F99165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C23F-5F45-4459-8290-124F31580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634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5A129-55CA-6097-34F4-76832FC99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1AE1EE-FC6B-E5D6-DA02-FF0A9F6950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AB291-E303-915F-0851-2921381E1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A25AC-E286-42F1-A817-8591C353E84F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D061B-C9BB-E46A-C827-6E56C569A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F02408-44AE-8A1F-F2C1-5CFED083E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C23F-5F45-4459-8290-124F31580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045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828040-1462-9450-B980-7BFDF59006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A603CF-9852-BE02-BA89-8F2B7583BF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4A4FC2-B5C1-222F-1D3F-7EFC16BB8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A25AC-E286-42F1-A817-8591C353E84F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38C3F1-E179-072D-6076-8DC5BC291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42157D-75FD-FA5F-3D7D-0B6FCAE5C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DC23F-5F45-4459-8290-124F31580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041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CB1DA2-74AD-68B4-0A74-423341FA6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9F0688-4141-9177-0011-58A3F9EE2E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99D6D2-130F-291D-F22F-A6DBE51810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A25AC-E286-42F1-A817-8591C353E84F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78D665-0198-686E-69CD-2ABD4F227A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40D89-1622-87F9-C8AA-62EA148E50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DC23F-5F45-4459-8290-124F31580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075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721F4-7BFF-6502-F022-8912B65E1F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11375"/>
            <a:ext cx="9144000" cy="477837"/>
          </a:xfrm>
        </p:spPr>
        <p:txBody>
          <a:bodyPr>
            <a:noAutofit/>
          </a:bodyPr>
          <a:lstStyle/>
          <a:p>
            <a:r>
              <a:rPr lang="en-GB" sz="3200" dirty="0" err="1"/>
              <a:t>Präsentation</a:t>
            </a:r>
            <a:endParaRPr lang="en-GB"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DD2984-8F69-4ADE-F437-E48F2E4C6B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1089211"/>
            <a:ext cx="9260541" cy="5446059"/>
          </a:xfrm>
        </p:spPr>
        <p:txBody>
          <a:bodyPr>
            <a:normAutofit lnSpcReduction="10000"/>
          </a:bodyPr>
          <a:lstStyle/>
          <a:p>
            <a:pPr algn="l"/>
            <a:r>
              <a:rPr lang="ro-RO" sz="2400" dirty="0"/>
              <a:t>Hallo,</a:t>
            </a:r>
          </a:p>
          <a:p>
            <a:pPr algn="l"/>
            <a:r>
              <a:rPr lang="en-GB" sz="2400" dirty="0"/>
              <a:t>1. Ich </a:t>
            </a:r>
            <a:r>
              <a:rPr lang="en-GB" sz="2400" dirty="0" err="1"/>
              <a:t>heiße</a:t>
            </a:r>
            <a:r>
              <a:rPr lang="en-GB" sz="2400" dirty="0"/>
              <a:t> Nicolae.</a:t>
            </a:r>
          </a:p>
          <a:p>
            <a:pPr algn="l"/>
            <a:r>
              <a:rPr lang="en-GB" sz="2400" dirty="0"/>
              <a:t>2.Ich bin </a:t>
            </a:r>
            <a:r>
              <a:rPr lang="en-GB" sz="2400" dirty="0" err="1"/>
              <a:t>achtundvierzig</a:t>
            </a:r>
            <a:r>
              <a:rPr lang="en-GB" sz="2400" dirty="0"/>
              <a:t> Jahre alt.</a:t>
            </a:r>
          </a:p>
          <a:p>
            <a:pPr algn="l"/>
            <a:r>
              <a:rPr lang="en-GB" sz="2400" dirty="0"/>
              <a:t>3.Ich </a:t>
            </a:r>
            <a:r>
              <a:rPr lang="en-GB" sz="2400" dirty="0" err="1"/>
              <a:t>komme</a:t>
            </a:r>
            <a:r>
              <a:rPr lang="en-GB" sz="2400" dirty="0"/>
              <a:t> </a:t>
            </a:r>
            <a:r>
              <a:rPr lang="en-GB" sz="2400" dirty="0" err="1"/>
              <a:t>aus</a:t>
            </a:r>
            <a:r>
              <a:rPr lang="en-GB" sz="2400" dirty="0"/>
              <a:t> Romania, </a:t>
            </a:r>
            <a:r>
              <a:rPr lang="en-GB" sz="2400" dirty="0" err="1"/>
              <a:t>aber</a:t>
            </a:r>
            <a:r>
              <a:rPr lang="en-GB" sz="2400" dirty="0"/>
              <a:t> ich </a:t>
            </a:r>
            <a:r>
              <a:rPr lang="en-GB" sz="2400" dirty="0" err="1"/>
              <a:t>wohne</a:t>
            </a:r>
            <a:r>
              <a:rPr lang="en-GB" sz="2400" dirty="0"/>
              <a:t> in Hastings.</a:t>
            </a:r>
          </a:p>
          <a:p>
            <a:pPr algn="l"/>
            <a:r>
              <a:rPr lang="en-GB" sz="2400" dirty="0"/>
              <a:t>4.</a:t>
            </a:r>
            <a:r>
              <a:rPr lang="de-DE" sz="2400" dirty="0"/>
              <a:t> Ich bin Lieferfahrer, aber auch Student</a:t>
            </a:r>
            <a:endParaRPr lang="en-GB" sz="2400" dirty="0"/>
          </a:p>
          <a:p>
            <a:pPr algn="l"/>
            <a:r>
              <a:rPr lang="en-GB" sz="2400" dirty="0"/>
              <a:t>5.Ich </a:t>
            </a:r>
            <a:r>
              <a:rPr lang="en-GB" sz="2400" dirty="0" err="1"/>
              <a:t>studiere</a:t>
            </a:r>
            <a:r>
              <a:rPr lang="en-GB" sz="2400" dirty="0"/>
              <a:t> in Swansea, und ich </a:t>
            </a:r>
            <a:r>
              <a:rPr lang="en-GB" sz="2400" dirty="0" err="1"/>
              <a:t>lerne</a:t>
            </a:r>
            <a:r>
              <a:rPr lang="en-GB" sz="2400" dirty="0"/>
              <a:t> Deutsch</a:t>
            </a:r>
          </a:p>
          <a:p>
            <a:pPr algn="l"/>
            <a:r>
              <a:rPr lang="en-GB" sz="2400" dirty="0"/>
              <a:t>6.Ich bin </a:t>
            </a:r>
            <a:r>
              <a:rPr lang="en-GB" sz="2400" dirty="0" err="1"/>
              <a:t>ein</a:t>
            </a:r>
            <a:r>
              <a:rPr lang="ro-RO" sz="2400" dirty="0"/>
              <a:t> Mann</a:t>
            </a:r>
            <a:endParaRPr lang="en-GB" sz="2400" dirty="0"/>
          </a:p>
          <a:p>
            <a:pPr algn="l"/>
            <a:r>
              <a:rPr lang="en-GB" sz="2400" dirty="0"/>
              <a:t>7.</a:t>
            </a:r>
            <a:r>
              <a:rPr lang="de-DE" sz="2400" dirty="0"/>
              <a:t> </a:t>
            </a:r>
            <a:r>
              <a:rPr lang="ro-RO" sz="2400" dirty="0"/>
              <a:t>Ich bin Rumäne </a:t>
            </a:r>
            <a:r>
              <a:rPr lang="de-DE" sz="2400" dirty="0"/>
              <a:t>und meine Religion ist orthodox </a:t>
            </a:r>
            <a:endParaRPr lang="ro-RO" sz="2400" dirty="0"/>
          </a:p>
          <a:p>
            <a:pPr algn="l"/>
            <a:r>
              <a:rPr lang="de-DE" sz="2400" dirty="0"/>
              <a:t>8.</a:t>
            </a:r>
            <a:r>
              <a:rPr lang="ro-RO" sz="2400" dirty="0"/>
              <a:t> </a:t>
            </a:r>
            <a:r>
              <a:rPr lang="de-DE" sz="2400" dirty="0"/>
              <a:t>Ich habe eine Frau und zwei Kinder</a:t>
            </a:r>
            <a:endParaRPr lang="ro-RO" sz="2400" dirty="0"/>
          </a:p>
          <a:p>
            <a:pPr algn="l"/>
            <a:r>
              <a:rPr lang="de-DE" sz="2400" dirty="0"/>
              <a:t>9.</a:t>
            </a:r>
            <a:r>
              <a:rPr lang="ro-RO" sz="2400" dirty="0"/>
              <a:t> </a:t>
            </a:r>
            <a:r>
              <a:rPr lang="de-DE" sz="2400" dirty="0"/>
              <a:t>Meine Tochter ist achtzehn Jahre alt und mein Sohn ist elf Jahre alt</a:t>
            </a:r>
          </a:p>
          <a:p>
            <a:pPr algn="l"/>
            <a:r>
              <a:rPr lang="de-DE" sz="2400" dirty="0"/>
              <a:t>1</a:t>
            </a:r>
            <a:r>
              <a:rPr lang="ro-RO" sz="2400" dirty="0"/>
              <a:t>0</a:t>
            </a:r>
            <a:r>
              <a:rPr lang="de-DE" sz="2400" dirty="0"/>
              <a:t>.</a:t>
            </a:r>
            <a:r>
              <a:rPr lang="ro-RO" sz="2400" dirty="0"/>
              <a:t> </a:t>
            </a:r>
            <a:r>
              <a:rPr lang="de-DE" sz="2400" dirty="0"/>
              <a:t>In meiner Stadt gibt es ein Krankenhaus, vier Hotels, ein Kriminalmuseum, ein Kino und fünf Postämter</a:t>
            </a:r>
            <a:endParaRPr lang="ro-RO" sz="2400" dirty="0"/>
          </a:p>
          <a:p>
            <a:pPr algn="l"/>
            <a:r>
              <a:rPr lang="ro-RO" sz="2400" dirty="0"/>
              <a:t>Auf Wiedersehen</a:t>
            </a:r>
          </a:p>
          <a:p>
            <a:pPr algn="l"/>
            <a:endParaRPr lang="de-DE" sz="2400" dirty="0"/>
          </a:p>
          <a:p>
            <a:pPr algn="l"/>
            <a:endParaRPr lang="de-DE" sz="2400" dirty="0"/>
          </a:p>
          <a:p>
            <a:pPr algn="l"/>
            <a:endParaRPr lang="en-GB" dirty="0"/>
          </a:p>
        </p:txBody>
      </p:sp>
      <p:pic>
        <p:nvPicPr>
          <p:cNvPr id="9" name="Video 8">
            <a:hlinkClick r:id="" action="ppaction://media"/>
            <a:extLst>
              <a:ext uri="{FF2B5EF4-FFF2-40B4-BE49-F238E27FC236}">
                <a16:creationId xmlns:a16="http://schemas.microsoft.com/office/drawing/2014/main" id="{EF8E6BD9-9D8C-60EF-23FC-EBA8F6592C4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12500" r="12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03283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557"/>
    </mc:Choice>
    <mc:Fallback>
      <p:transition spd="slow" advTm="80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114</Words>
  <Application>Microsoft Office PowerPoint</Application>
  <PresentationFormat>Widescreen</PresentationFormat>
  <Paragraphs>14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Masca Mimi</dc:creator>
  <cp:lastModifiedBy>Nicu Masca</cp:lastModifiedBy>
  <cp:revision>3</cp:revision>
  <dcterms:created xsi:type="dcterms:W3CDTF">2023-05-11T14:01:23Z</dcterms:created>
  <dcterms:modified xsi:type="dcterms:W3CDTF">2023-05-17T11:50:15Z</dcterms:modified>
</cp:coreProperties>
</file>