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305" r:id="rId2"/>
    <p:sldId id="271" r:id="rId3"/>
    <p:sldId id="306" r:id="rId4"/>
    <p:sldId id="289" r:id="rId5"/>
    <p:sldId id="288" r:id="rId6"/>
    <p:sldId id="290" r:id="rId7"/>
    <p:sldId id="291" r:id="rId8"/>
    <p:sldId id="292" r:id="rId9"/>
    <p:sldId id="293" r:id="rId10"/>
    <p:sldId id="294" r:id="rId11"/>
    <p:sldId id="295" r:id="rId12"/>
    <p:sldId id="298" r:id="rId13"/>
    <p:sldId id="297" r:id="rId14"/>
    <p:sldId id="299" r:id="rId15"/>
    <p:sldId id="301" r:id="rId16"/>
    <p:sldId id="302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374417-3998-40AA-AC79-F2528A29E48E}" v="183" dt="2025-10-07T13:04:42.4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2" d="100"/>
          <a:sy n="52" d="100"/>
        </p:scale>
        <p:origin x="1700" y="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C7D715-A11B-4C9D-9909-A69A12C6F299}" type="doc">
      <dgm:prSet loTypeId="urn:microsoft.com/office/officeart/2005/8/layout/vProcess5" loCatId="process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B94651B2-9B95-4C1C-B88B-9893E4F4169D}">
      <dgm:prSet/>
      <dgm:spPr/>
      <dgm:t>
        <a:bodyPr/>
        <a:lstStyle/>
        <a:p>
          <a:r>
            <a:rPr lang="en-US" dirty="0"/>
            <a:t>Based on personal experiences, culture, and belief systems</a:t>
          </a:r>
        </a:p>
      </dgm:t>
    </dgm:pt>
    <dgm:pt modelId="{8E4AD5B0-7E1D-4F20-94D4-37AB6AE99474}" type="parTrans" cxnId="{5C3E11E7-F217-4CBD-8B82-8C41287C0F2F}">
      <dgm:prSet/>
      <dgm:spPr/>
      <dgm:t>
        <a:bodyPr/>
        <a:lstStyle/>
        <a:p>
          <a:endParaRPr lang="en-US"/>
        </a:p>
      </dgm:t>
    </dgm:pt>
    <dgm:pt modelId="{82EEF9AA-F5C1-4AEA-BAE4-959B0D58285B}" type="sibTrans" cxnId="{5C3E11E7-F217-4CBD-8B82-8C41287C0F2F}">
      <dgm:prSet/>
      <dgm:spPr/>
      <dgm:t>
        <a:bodyPr/>
        <a:lstStyle/>
        <a:p>
          <a:endParaRPr lang="en-US"/>
        </a:p>
      </dgm:t>
    </dgm:pt>
    <dgm:pt modelId="{4BD3F6AB-6118-4CE4-A912-540E9AAD41D9}">
      <dgm:prSet/>
      <dgm:spPr/>
      <dgm:t>
        <a:bodyPr/>
        <a:lstStyle/>
        <a:p>
          <a:r>
            <a:rPr lang="en-US"/>
            <a:t>Influenced by professional background or life stage</a:t>
          </a:r>
        </a:p>
      </dgm:t>
    </dgm:pt>
    <dgm:pt modelId="{827A245F-4F80-480A-953B-FEF2183039E4}" type="parTrans" cxnId="{3F78FFC4-CEEC-4F90-94BC-4FBF37DFF3BB}">
      <dgm:prSet/>
      <dgm:spPr/>
      <dgm:t>
        <a:bodyPr/>
        <a:lstStyle/>
        <a:p>
          <a:endParaRPr lang="en-US"/>
        </a:p>
      </dgm:t>
    </dgm:pt>
    <dgm:pt modelId="{837FB04D-637B-4554-9F3C-C202C3E7C7C7}" type="sibTrans" cxnId="{3F78FFC4-CEEC-4F90-94BC-4FBF37DFF3BB}">
      <dgm:prSet/>
      <dgm:spPr/>
      <dgm:t>
        <a:bodyPr/>
        <a:lstStyle/>
        <a:p>
          <a:endParaRPr lang="en-US"/>
        </a:p>
      </dgm:t>
    </dgm:pt>
    <dgm:pt modelId="{09EE6BB5-ACBD-46F5-A520-3906038508EA}">
      <dgm:prSet/>
      <dgm:spPr/>
      <dgm:t>
        <a:bodyPr/>
        <a:lstStyle/>
        <a:p>
          <a:r>
            <a:rPr lang="en-US"/>
            <a:t>Can shift over time as circumstances change</a:t>
          </a:r>
        </a:p>
      </dgm:t>
    </dgm:pt>
    <dgm:pt modelId="{5BDA0E61-AABE-4BF8-A092-098E91D1E1DE}" type="parTrans" cxnId="{E532FD99-5EDE-4974-AEA1-42ED07B0F9EF}">
      <dgm:prSet/>
      <dgm:spPr/>
      <dgm:t>
        <a:bodyPr/>
        <a:lstStyle/>
        <a:p>
          <a:endParaRPr lang="en-US"/>
        </a:p>
      </dgm:t>
    </dgm:pt>
    <dgm:pt modelId="{3BF32519-4274-499B-897F-FF2CEAF30347}" type="sibTrans" cxnId="{E532FD99-5EDE-4974-AEA1-42ED07B0F9EF}">
      <dgm:prSet/>
      <dgm:spPr/>
      <dgm:t>
        <a:bodyPr/>
        <a:lstStyle/>
        <a:p>
          <a:endParaRPr lang="en-US"/>
        </a:p>
      </dgm:t>
    </dgm:pt>
    <dgm:pt modelId="{3ED5D678-BDD1-4A86-B9C1-970430A57E42}" type="pres">
      <dgm:prSet presAssocID="{3DC7D715-A11B-4C9D-9909-A69A12C6F299}" presName="outerComposite" presStyleCnt="0">
        <dgm:presLayoutVars>
          <dgm:chMax val="5"/>
          <dgm:dir/>
          <dgm:resizeHandles val="exact"/>
        </dgm:presLayoutVars>
      </dgm:prSet>
      <dgm:spPr/>
    </dgm:pt>
    <dgm:pt modelId="{0985EEC1-94F0-4963-9091-C7D93A667520}" type="pres">
      <dgm:prSet presAssocID="{3DC7D715-A11B-4C9D-9909-A69A12C6F299}" presName="dummyMaxCanvas" presStyleCnt="0">
        <dgm:presLayoutVars/>
      </dgm:prSet>
      <dgm:spPr/>
    </dgm:pt>
    <dgm:pt modelId="{C0B348CD-5718-40C0-A86C-714C6910C241}" type="pres">
      <dgm:prSet presAssocID="{3DC7D715-A11B-4C9D-9909-A69A12C6F299}" presName="ThreeNodes_1" presStyleLbl="node1" presStyleIdx="0" presStyleCnt="3">
        <dgm:presLayoutVars>
          <dgm:bulletEnabled val="1"/>
        </dgm:presLayoutVars>
      </dgm:prSet>
      <dgm:spPr/>
    </dgm:pt>
    <dgm:pt modelId="{D658B81A-0D10-4FE6-8977-EA5DDE60D84B}" type="pres">
      <dgm:prSet presAssocID="{3DC7D715-A11B-4C9D-9909-A69A12C6F299}" presName="ThreeNodes_2" presStyleLbl="node1" presStyleIdx="1" presStyleCnt="3">
        <dgm:presLayoutVars>
          <dgm:bulletEnabled val="1"/>
        </dgm:presLayoutVars>
      </dgm:prSet>
      <dgm:spPr/>
    </dgm:pt>
    <dgm:pt modelId="{07C23697-4262-4224-B1BA-2F7E9FA50C17}" type="pres">
      <dgm:prSet presAssocID="{3DC7D715-A11B-4C9D-9909-A69A12C6F299}" presName="ThreeNodes_3" presStyleLbl="node1" presStyleIdx="2" presStyleCnt="3">
        <dgm:presLayoutVars>
          <dgm:bulletEnabled val="1"/>
        </dgm:presLayoutVars>
      </dgm:prSet>
      <dgm:spPr/>
    </dgm:pt>
    <dgm:pt modelId="{6631309F-F046-411B-BCE3-8E27CE71D4C0}" type="pres">
      <dgm:prSet presAssocID="{3DC7D715-A11B-4C9D-9909-A69A12C6F299}" presName="ThreeConn_1-2" presStyleLbl="fgAccFollowNode1" presStyleIdx="0" presStyleCnt="2">
        <dgm:presLayoutVars>
          <dgm:bulletEnabled val="1"/>
        </dgm:presLayoutVars>
      </dgm:prSet>
      <dgm:spPr/>
    </dgm:pt>
    <dgm:pt modelId="{8C753878-024F-478F-AA10-42C423A94EB8}" type="pres">
      <dgm:prSet presAssocID="{3DC7D715-A11B-4C9D-9909-A69A12C6F299}" presName="ThreeConn_2-3" presStyleLbl="fgAccFollowNode1" presStyleIdx="1" presStyleCnt="2">
        <dgm:presLayoutVars>
          <dgm:bulletEnabled val="1"/>
        </dgm:presLayoutVars>
      </dgm:prSet>
      <dgm:spPr/>
    </dgm:pt>
    <dgm:pt modelId="{E3B0570C-E07B-4AE7-A6A6-DFB00F14FAF7}" type="pres">
      <dgm:prSet presAssocID="{3DC7D715-A11B-4C9D-9909-A69A12C6F299}" presName="ThreeNodes_1_text" presStyleLbl="node1" presStyleIdx="2" presStyleCnt="3">
        <dgm:presLayoutVars>
          <dgm:bulletEnabled val="1"/>
        </dgm:presLayoutVars>
      </dgm:prSet>
      <dgm:spPr/>
    </dgm:pt>
    <dgm:pt modelId="{84ED76ED-598F-4969-9D03-E3697412C896}" type="pres">
      <dgm:prSet presAssocID="{3DC7D715-A11B-4C9D-9909-A69A12C6F299}" presName="ThreeNodes_2_text" presStyleLbl="node1" presStyleIdx="2" presStyleCnt="3">
        <dgm:presLayoutVars>
          <dgm:bulletEnabled val="1"/>
        </dgm:presLayoutVars>
      </dgm:prSet>
      <dgm:spPr/>
    </dgm:pt>
    <dgm:pt modelId="{34EB004C-C977-4048-9531-8460F8E446D4}" type="pres">
      <dgm:prSet presAssocID="{3DC7D715-A11B-4C9D-9909-A69A12C6F29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ABA1814-BC52-4C33-8B0F-F018C2D4EB35}" type="presOf" srcId="{4BD3F6AB-6118-4CE4-A912-540E9AAD41D9}" destId="{84ED76ED-598F-4969-9D03-E3697412C896}" srcOrd="1" destOrd="0" presId="urn:microsoft.com/office/officeart/2005/8/layout/vProcess5"/>
    <dgm:cxn modelId="{4DB6115D-565F-415F-A677-0B3AD4467041}" type="presOf" srcId="{82EEF9AA-F5C1-4AEA-BAE4-959B0D58285B}" destId="{6631309F-F046-411B-BCE3-8E27CE71D4C0}" srcOrd="0" destOrd="0" presId="urn:microsoft.com/office/officeart/2005/8/layout/vProcess5"/>
    <dgm:cxn modelId="{9F01164B-C29C-4D8E-945C-979295ECA0A9}" type="presOf" srcId="{09EE6BB5-ACBD-46F5-A520-3906038508EA}" destId="{34EB004C-C977-4048-9531-8460F8E446D4}" srcOrd="1" destOrd="0" presId="urn:microsoft.com/office/officeart/2005/8/layout/vProcess5"/>
    <dgm:cxn modelId="{D1AE3A71-9AB1-43BB-B872-156BB412D534}" type="presOf" srcId="{837FB04D-637B-4554-9F3C-C202C3E7C7C7}" destId="{8C753878-024F-478F-AA10-42C423A94EB8}" srcOrd="0" destOrd="0" presId="urn:microsoft.com/office/officeart/2005/8/layout/vProcess5"/>
    <dgm:cxn modelId="{E532FD99-5EDE-4974-AEA1-42ED07B0F9EF}" srcId="{3DC7D715-A11B-4C9D-9909-A69A12C6F299}" destId="{09EE6BB5-ACBD-46F5-A520-3906038508EA}" srcOrd="2" destOrd="0" parTransId="{5BDA0E61-AABE-4BF8-A092-098E91D1E1DE}" sibTransId="{3BF32519-4274-499B-897F-FF2CEAF30347}"/>
    <dgm:cxn modelId="{C4DBE6A7-080F-4A36-A45F-8C80DB1449F1}" type="presOf" srcId="{4BD3F6AB-6118-4CE4-A912-540E9AAD41D9}" destId="{D658B81A-0D10-4FE6-8977-EA5DDE60D84B}" srcOrd="0" destOrd="0" presId="urn:microsoft.com/office/officeart/2005/8/layout/vProcess5"/>
    <dgm:cxn modelId="{3F78FFC4-CEEC-4F90-94BC-4FBF37DFF3BB}" srcId="{3DC7D715-A11B-4C9D-9909-A69A12C6F299}" destId="{4BD3F6AB-6118-4CE4-A912-540E9AAD41D9}" srcOrd="1" destOrd="0" parTransId="{827A245F-4F80-480A-953B-FEF2183039E4}" sibTransId="{837FB04D-637B-4554-9F3C-C202C3E7C7C7}"/>
    <dgm:cxn modelId="{D69D82DB-AAAF-4B24-B754-D66C853B5B19}" type="presOf" srcId="{B94651B2-9B95-4C1C-B88B-9893E4F4169D}" destId="{C0B348CD-5718-40C0-A86C-714C6910C241}" srcOrd="0" destOrd="0" presId="urn:microsoft.com/office/officeart/2005/8/layout/vProcess5"/>
    <dgm:cxn modelId="{ADC6D4E0-D9E9-45A2-9B56-B9C03CEBAAF1}" type="presOf" srcId="{3DC7D715-A11B-4C9D-9909-A69A12C6F299}" destId="{3ED5D678-BDD1-4A86-B9C1-970430A57E42}" srcOrd="0" destOrd="0" presId="urn:microsoft.com/office/officeart/2005/8/layout/vProcess5"/>
    <dgm:cxn modelId="{5C3E11E7-F217-4CBD-8B82-8C41287C0F2F}" srcId="{3DC7D715-A11B-4C9D-9909-A69A12C6F299}" destId="{B94651B2-9B95-4C1C-B88B-9893E4F4169D}" srcOrd="0" destOrd="0" parTransId="{8E4AD5B0-7E1D-4F20-94D4-37AB6AE99474}" sibTransId="{82EEF9AA-F5C1-4AEA-BAE4-959B0D58285B}"/>
    <dgm:cxn modelId="{AE58CCF8-6D04-49DA-A0D0-88FB77FD499B}" type="presOf" srcId="{09EE6BB5-ACBD-46F5-A520-3906038508EA}" destId="{07C23697-4262-4224-B1BA-2F7E9FA50C17}" srcOrd="0" destOrd="0" presId="urn:microsoft.com/office/officeart/2005/8/layout/vProcess5"/>
    <dgm:cxn modelId="{BEA5E0FB-A7A9-4BDE-AA32-AD52FF8B6E2A}" type="presOf" srcId="{B94651B2-9B95-4C1C-B88B-9893E4F4169D}" destId="{E3B0570C-E07B-4AE7-A6A6-DFB00F14FAF7}" srcOrd="1" destOrd="0" presId="urn:microsoft.com/office/officeart/2005/8/layout/vProcess5"/>
    <dgm:cxn modelId="{B4475919-0F54-4F41-B39D-3C87F5690DCC}" type="presParOf" srcId="{3ED5D678-BDD1-4A86-B9C1-970430A57E42}" destId="{0985EEC1-94F0-4963-9091-C7D93A667520}" srcOrd="0" destOrd="0" presId="urn:microsoft.com/office/officeart/2005/8/layout/vProcess5"/>
    <dgm:cxn modelId="{AE7C2201-F9E3-478F-BF18-09F5EC0F5C32}" type="presParOf" srcId="{3ED5D678-BDD1-4A86-B9C1-970430A57E42}" destId="{C0B348CD-5718-40C0-A86C-714C6910C241}" srcOrd="1" destOrd="0" presId="urn:microsoft.com/office/officeart/2005/8/layout/vProcess5"/>
    <dgm:cxn modelId="{C6431B71-CA26-41EA-8471-BD9F2B836161}" type="presParOf" srcId="{3ED5D678-BDD1-4A86-B9C1-970430A57E42}" destId="{D658B81A-0D10-4FE6-8977-EA5DDE60D84B}" srcOrd="2" destOrd="0" presId="urn:microsoft.com/office/officeart/2005/8/layout/vProcess5"/>
    <dgm:cxn modelId="{0DA3D96F-57A7-4716-ADBE-AF70087DBDE6}" type="presParOf" srcId="{3ED5D678-BDD1-4A86-B9C1-970430A57E42}" destId="{07C23697-4262-4224-B1BA-2F7E9FA50C17}" srcOrd="3" destOrd="0" presId="urn:microsoft.com/office/officeart/2005/8/layout/vProcess5"/>
    <dgm:cxn modelId="{42786E13-327F-46DA-85B8-184D7FA0A566}" type="presParOf" srcId="{3ED5D678-BDD1-4A86-B9C1-970430A57E42}" destId="{6631309F-F046-411B-BCE3-8E27CE71D4C0}" srcOrd="4" destOrd="0" presId="urn:microsoft.com/office/officeart/2005/8/layout/vProcess5"/>
    <dgm:cxn modelId="{8C94D0EA-48A9-4BFC-A39D-F0C3A3348B3F}" type="presParOf" srcId="{3ED5D678-BDD1-4A86-B9C1-970430A57E42}" destId="{8C753878-024F-478F-AA10-42C423A94EB8}" srcOrd="5" destOrd="0" presId="urn:microsoft.com/office/officeart/2005/8/layout/vProcess5"/>
    <dgm:cxn modelId="{2733E038-49BE-4CD8-A796-83E330077C53}" type="presParOf" srcId="{3ED5D678-BDD1-4A86-B9C1-970430A57E42}" destId="{E3B0570C-E07B-4AE7-A6A6-DFB00F14FAF7}" srcOrd="6" destOrd="0" presId="urn:microsoft.com/office/officeart/2005/8/layout/vProcess5"/>
    <dgm:cxn modelId="{182DF3C0-8571-4E50-8C47-64A881710E5D}" type="presParOf" srcId="{3ED5D678-BDD1-4A86-B9C1-970430A57E42}" destId="{84ED76ED-598F-4969-9D03-E3697412C896}" srcOrd="7" destOrd="0" presId="urn:microsoft.com/office/officeart/2005/8/layout/vProcess5"/>
    <dgm:cxn modelId="{C9FE2DFA-4B55-47CD-A5DB-A339DBE71077}" type="presParOf" srcId="{3ED5D678-BDD1-4A86-B9C1-970430A57E42}" destId="{34EB004C-C977-4048-9531-8460F8E446D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B348CD-5718-40C0-A86C-714C6910C241}">
      <dsp:nvSpPr>
        <dsp:cNvPr id="0" name=""/>
        <dsp:cNvSpPr/>
      </dsp:nvSpPr>
      <dsp:spPr>
        <a:xfrm>
          <a:off x="0" y="0"/>
          <a:ext cx="6703695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Based on personal experiences, culture, and belief systems</a:t>
          </a:r>
        </a:p>
      </dsp:txBody>
      <dsp:txXfrm>
        <a:off x="38234" y="38234"/>
        <a:ext cx="5295064" cy="1228933"/>
      </dsp:txXfrm>
    </dsp:sp>
    <dsp:sp modelId="{D658B81A-0D10-4FE6-8977-EA5DDE60D84B}">
      <dsp:nvSpPr>
        <dsp:cNvPr id="0" name=""/>
        <dsp:cNvSpPr/>
      </dsp:nvSpPr>
      <dsp:spPr>
        <a:xfrm>
          <a:off x="591502" y="1522968"/>
          <a:ext cx="6703695" cy="1305401"/>
        </a:xfrm>
        <a:prstGeom prst="roundRect">
          <a:avLst>
            <a:gd name="adj" fmla="val 10000"/>
          </a:avLst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Influenced by professional background or life stage</a:t>
          </a:r>
        </a:p>
      </dsp:txBody>
      <dsp:txXfrm>
        <a:off x="629736" y="1561202"/>
        <a:ext cx="5187213" cy="1228933"/>
      </dsp:txXfrm>
    </dsp:sp>
    <dsp:sp modelId="{07C23697-4262-4224-B1BA-2F7E9FA50C17}">
      <dsp:nvSpPr>
        <dsp:cNvPr id="0" name=""/>
        <dsp:cNvSpPr/>
      </dsp:nvSpPr>
      <dsp:spPr>
        <a:xfrm>
          <a:off x="1183004" y="3045936"/>
          <a:ext cx="6703695" cy="1305401"/>
        </a:xfrm>
        <a:prstGeom prst="roundRect">
          <a:avLst>
            <a:gd name="adj" fmla="val 1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Can shift over time as circumstances change</a:t>
          </a:r>
        </a:p>
      </dsp:txBody>
      <dsp:txXfrm>
        <a:off x="1221238" y="3084170"/>
        <a:ext cx="5187213" cy="1228933"/>
      </dsp:txXfrm>
    </dsp:sp>
    <dsp:sp modelId="{6631309F-F046-411B-BCE3-8E27CE71D4C0}">
      <dsp:nvSpPr>
        <dsp:cNvPr id="0" name=""/>
        <dsp:cNvSpPr/>
      </dsp:nvSpPr>
      <dsp:spPr>
        <a:xfrm>
          <a:off x="5855184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046099" y="989929"/>
        <a:ext cx="466680" cy="638504"/>
      </dsp:txXfrm>
    </dsp:sp>
    <dsp:sp modelId="{8C753878-024F-478F-AA10-42C423A94EB8}">
      <dsp:nvSpPr>
        <dsp:cNvPr id="0" name=""/>
        <dsp:cNvSpPr/>
      </dsp:nvSpPr>
      <dsp:spPr>
        <a:xfrm>
          <a:off x="6446686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-3945710"/>
            <a:satOff val="22157"/>
            <a:lumOff val="1408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3945710"/>
              <a:satOff val="22157"/>
              <a:lumOff val="14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637601" y="2504195"/>
        <a:ext cx="466680" cy="6385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FFCD30-66DA-4C36-9488-798A3E8E9792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3D8817-77E0-417F-8E36-ACCCB43CAD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020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1" name="Shape 141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i="0" dirty="0"/>
              <a:t>Briefly summari</a:t>
            </a:r>
            <a:r>
              <a:rPr lang="en-US" i="0" dirty="0"/>
              <a:t>z</a:t>
            </a:r>
            <a:r>
              <a:rPr i="0" dirty="0"/>
              <a:t>e the key objectives for this lecture.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ho.int/health-topics/social-determinants-of-health?utm_source=chatgpt.com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jmc.com/view/5-underrecognized-social-determinants-of-health?utm_source=chatgpt.com" TargetMode="External"/><Relationship Id="rId3" Type="http://schemas.openxmlformats.org/officeDocument/2006/relationships/hyperlink" Target="https://www.gov.uk/government/publications/health-profile-for-england/chapter-6-social-determinants-of-health?utm_source=chatgpt.com" TargetMode="External"/><Relationship Id="rId7" Type="http://schemas.openxmlformats.org/officeDocument/2006/relationships/hyperlink" Target="https://www.gov.uk/government/publications/caring-as-a-social-determinant-of-health-review-of-evidence?utm_source=chatgpt.com" TargetMode="External"/><Relationship Id="rId2" Type="http://schemas.openxmlformats.org/officeDocument/2006/relationships/hyperlink" Target="https://www.who.int/health-topics/social-determinants-of-health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stituteofhealthequity.org/resources-reports/covid-19-the-social-determinants-of-health-and-health-equity---who-evidence-brief?utm_source=chatgpt.com" TargetMode="External"/><Relationship Id="rId5" Type="http://schemas.openxmlformats.org/officeDocument/2006/relationships/hyperlink" Target="https://aspe.hhs.gov/sites/default/files/documents/e2b650cd64cf84aae8ff0fae7474af82/SDOH-Evidence-Review.pdf?utm_source=chatgpt.com" TargetMode="External"/><Relationship Id="rId4" Type="http://schemas.openxmlformats.org/officeDocument/2006/relationships/hyperlink" Target="https://s42140.pcdn.co/wp-content/uploads/UCLPartners-SDOH-Report.pdf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C0CCF94-9536-4A63-8FF2-E37827C92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970655A-F4C2-4D7E-BAB6-D3BFC5CAE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8174"/>
            <a:ext cx="9144000" cy="4939827"/>
          </a:xfrm>
          <a:custGeom>
            <a:avLst/>
            <a:gdLst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435843 w 12192000"/>
              <a:gd name="connsiteY143" fmla="*/ 234325 h 4939827"/>
              <a:gd name="connsiteX144" fmla="*/ 4499101 w 12192000"/>
              <a:gd name="connsiteY144" fmla="*/ 232983 h 4939827"/>
              <a:gd name="connsiteX145" fmla="*/ 4558432 w 12192000"/>
              <a:gd name="connsiteY145" fmla="*/ 269194 h 4939827"/>
              <a:gd name="connsiteX146" fmla="*/ 4635061 w 12192000"/>
              <a:gd name="connsiteY146" fmla="*/ 280682 h 4939827"/>
              <a:gd name="connsiteX147" fmla="*/ 4680829 w 12192000"/>
              <a:gd name="connsiteY147" fmla="*/ 287953 h 4939827"/>
              <a:gd name="connsiteX148" fmla="*/ 4807427 w 12192000"/>
              <a:gd name="connsiteY148" fmla="*/ 276835 h 4939827"/>
              <a:gd name="connsiteX149" fmla="*/ 5028933 w 12192000"/>
              <a:gd name="connsiteY149" fmla="*/ 183887 h 4939827"/>
              <a:gd name="connsiteX150" fmla="*/ 5093642 w 12192000"/>
              <a:gd name="connsiteY150" fmla="*/ 177214 h 4939827"/>
              <a:gd name="connsiteX151" fmla="*/ 5102642 w 12192000"/>
              <a:gd name="connsiteY151" fmla="*/ 186816 h 4939827"/>
              <a:gd name="connsiteX152" fmla="*/ 5193590 w 12192000"/>
              <a:gd name="connsiteY152" fmla="*/ 136361 h 4939827"/>
              <a:gd name="connsiteX153" fmla="*/ 5323922 w 12192000"/>
              <a:gd name="connsiteY153" fmla="*/ 146332 h 4939827"/>
              <a:gd name="connsiteX154" fmla="*/ 5421860 w 12192000"/>
              <a:gd name="connsiteY154" fmla="*/ 167298 h 4939827"/>
              <a:gd name="connsiteX155" fmla="*/ 5476948 w 12192000"/>
              <a:gd name="connsiteY155" fmla="*/ 173249 h 4939827"/>
              <a:gd name="connsiteX156" fmla="*/ 5516842 w 12192000"/>
              <a:gd name="connsiteY156" fmla="*/ 184018 h 4939827"/>
              <a:gd name="connsiteX157" fmla="*/ 5619415 w 12192000"/>
              <a:gd name="connsiteY157" fmla="*/ 176781 h 4939827"/>
              <a:gd name="connsiteX158" fmla="*/ 5789867 w 12192000"/>
              <a:gd name="connsiteY158" fmla="*/ 150304 h 4939827"/>
              <a:gd name="connsiteX159" fmla="*/ 5825953 w 12192000"/>
              <a:gd name="connsiteY159" fmla="*/ 147907 h 4939827"/>
              <a:gd name="connsiteX160" fmla="*/ 5856168 w 12192000"/>
              <a:gd name="connsiteY160" fmla="*/ 158719 h 4939827"/>
              <a:gd name="connsiteX161" fmla="*/ 5862476 w 12192000"/>
              <a:gd name="connsiteY161" fmla="*/ 172447 h 4939827"/>
              <a:gd name="connsiteX162" fmla="*/ 5882195 w 12192000"/>
              <a:gd name="connsiteY162" fmla="*/ 173195 h 4939827"/>
              <a:gd name="connsiteX163" fmla="*/ 5887271 w 12192000"/>
              <a:gd name="connsiteY163" fmla="*/ 176084 h 4939827"/>
              <a:gd name="connsiteX164" fmla="*/ 5916552 w 12192000"/>
              <a:gd name="connsiteY164" fmla="*/ 189955 h 4939827"/>
              <a:gd name="connsiteX165" fmla="*/ 5983240 w 12192000"/>
              <a:gd name="connsiteY165" fmla="*/ 152755 h 4939827"/>
              <a:gd name="connsiteX166" fmla="*/ 6061852 w 12192000"/>
              <a:gd name="connsiteY166" fmla="*/ 161953 h 4939827"/>
              <a:gd name="connsiteX167" fmla="*/ 6408386 w 12192000"/>
              <a:gd name="connsiteY167" fmla="*/ 157590 h 4939827"/>
              <a:gd name="connsiteX168" fmla="*/ 6531386 w 12192000"/>
              <a:gd name="connsiteY168" fmla="*/ 156103 h 4939827"/>
              <a:gd name="connsiteX169" fmla="*/ 6721509 w 12192000"/>
              <a:gd name="connsiteY169" fmla="*/ 54829 h 4939827"/>
              <a:gd name="connsiteX170" fmla="*/ 6947884 w 12192000"/>
              <a:gd name="connsiteY170" fmla="*/ 47587 h 4939827"/>
              <a:gd name="connsiteX171" fmla="*/ 6965101 w 12192000"/>
              <a:gd name="connsiteY171" fmla="*/ 25718 h 4939827"/>
              <a:gd name="connsiteX172" fmla="*/ 6986370 w 12192000"/>
              <a:gd name="connsiteY172" fmla="*/ 12659 h 4939827"/>
              <a:gd name="connsiteX173" fmla="*/ 6989536 w 12192000"/>
              <a:gd name="connsiteY173" fmla="*/ 14528 h 4939827"/>
              <a:gd name="connsiteX174" fmla="*/ 7015933 w 12192000"/>
              <a:gd name="connsiteY174" fmla="*/ 9653 h 4939827"/>
              <a:gd name="connsiteX175" fmla="*/ 7020592 w 12192000"/>
              <a:gd name="connsiteY175" fmla="*/ 1651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435843 w 12192000"/>
              <a:gd name="connsiteY143" fmla="*/ 234325 h 4939827"/>
              <a:gd name="connsiteX144" fmla="*/ 4558432 w 12192000"/>
              <a:gd name="connsiteY144" fmla="*/ 269194 h 4939827"/>
              <a:gd name="connsiteX145" fmla="*/ 4635061 w 12192000"/>
              <a:gd name="connsiteY145" fmla="*/ 280682 h 4939827"/>
              <a:gd name="connsiteX146" fmla="*/ 4680829 w 12192000"/>
              <a:gd name="connsiteY146" fmla="*/ 287953 h 4939827"/>
              <a:gd name="connsiteX147" fmla="*/ 4807427 w 12192000"/>
              <a:gd name="connsiteY147" fmla="*/ 276835 h 4939827"/>
              <a:gd name="connsiteX148" fmla="*/ 5028933 w 12192000"/>
              <a:gd name="connsiteY148" fmla="*/ 183887 h 4939827"/>
              <a:gd name="connsiteX149" fmla="*/ 5093642 w 12192000"/>
              <a:gd name="connsiteY149" fmla="*/ 177214 h 4939827"/>
              <a:gd name="connsiteX150" fmla="*/ 5102642 w 12192000"/>
              <a:gd name="connsiteY150" fmla="*/ 186816 h 4939827"/>
              <a:gd name="connsiteX151" fmla="*/ 5193590 w 12192000"/>
              <a:gd name="connsiteY151" fmla="*/ 136361 h 4939827"/>
              <a:gd name="connsiteX152" fmla="*/ 5323922 w 12192000"/>
              <a:gd name="connsiteY152" fmla="*/ 146332 h 4939827"/>
              <a:gd name="connsiteX153" fmla="*/ 5421860 w 12192000"/>
              <a:gd name="connsiteY153" fmla="*/ 167298 h 4939827"/>
              <a:gd name="connsiteX154" fmla="*/ 5476948 w 12192000"/>
              <a:gd name="connsiteY154" fmla="*/ 173249 h 4939827"/>
              <a:gd name="connsiteX155" fmla="*/ 5516842 w 12192000"/>
              <a:gd name="connsiteY155" fmla="*/ 184018 h 4939827"/>
              <a:gd name="connsiteX156" fmla="*/ 5619415 w 12192000"/>
              <a:gd name="connsiteY156" fmla="*/ 176781 h 4939827"/>
              <a:gd name="connsiteX157" fmla="*/ 5789867 w 12192000"/>
              <a:gd name="connsiteY157" fmla="*/ 150304 h 4939827"/>
              <a:gd name="connsiteX158" fmla="*/ 5825953 w 12192000"/>
              <a:gd name="connsiteY158" fmla="*/ 147907 h 4939827"/>
              <a:gd name="connsiteX159" fmla="*/ 5856168 w 12192000"/>
              <a:gd name="connsiteY159" fmla="*/ 158719 h 4939827"/>
              <a:gd name="connsiteX160" fmla="*/ 5862476 w 12192000"/>
              <a:gd name="connsiteY160" fmla="*/ 172447 h 4939827"/>
              <a:gd name="connsiteX161" fmla="*/ 5882195 w 12192000"/>
              <a:gd name="connsiteY161" fmla="*/ 173195 h 4939827"/>
              <a:gd name="connsiteX162" fmla="*/ 5887271 w 12192000"/>
              <a:gd name="connsiteY162" fmla="*/ 176084 h 4939827"/>
              <a:gd name="connsiteX163" fmla="*/ 5916552 w 12192000"/>
              <a:gd name="connsiteY163" fmla="*/ 189955 h 4939827"/>
              <a:gd name="connsiteX164" fmla="*/ 5983240 w 12192000"/>
              <a:gd name="connsiteY164" fmla="*/ 152755 h 4939827"/>
              <a:gd name="connsiteX165" fmla="*/ 6061852 w 12192000"/>
              <a:gd name="connsiteY165" fmla="*/ 161953 h 4939827"/>
              <a:gd name="connsiteX166" fmla="*/ 6408386 w 12192000"/>
              <a:gd name="connsiteY166" fmla="*/ 157590 h 4939827"/>
              <a:gd name="connsiteX167" fmla="*/ 6531386 w 12192000"/>
              <a:gd name="connsiteY167" fmla="*/ 156103 h 4939827"/>
              <a:gd name="connsiteX168" fmla="*/ 6721509 w 12192000"/>
              <a:gd name="connsiteY168" fmla="*/ 54829 h 4939827"/>
              <a:gd name="connsiteX169" fmla="*/ 6947884 w 12192000"/>
              <a:gd name="connsiteY169" fmla="*/ 47587 h 4939827"/>
              <a:gd name="connsiteX170" fmla="*/ 6965101 w 12192000"/>
              <a:gd name="connsiteY170" fmla="*/ 25718 h 4939827"/>
              <a:gd name="connsiteX171" fmla="*/ 6986370 w 12192000"/>
              <a:gd name="connsiteY171" fmla="*/ 12659 h 4939827"/>
              <a:gd name="connsiteX172" fmla="*/ 6989536 w 12192000"/>
              <a:gd name="connsiteY172" fmla="*/ 14528 h 4939827"/>
              <a:gd name="connsiteX173" fmla="*/ 7015933 w 12192000"/>
              <a:gd name="connsiteY173" fmla="*/ 9653 h 4939827"/>
              <a:gd name="connsiteX174" fmla="*/ 7020592 w 12192000"/>
              <a:gd name="connsiteY174" fmla="*/ 1651 h 4939827"/>
              <a:gd name="connsiteX175" fmla="*/ 7025905 w 12192000"/>
              <a:gd name="connsiteY175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680829 w 12192000"/>
              <a:gd name="connsiteY145" fmla="*/ 287953 h 4939827"/>
              <a:gd name="connsiteX146" fmla="*/ 4807427 w 12192000"/>
              <a:gd name="connsiteY146" fmla="*/ 276835 h 4939827"/>
              <a:gd name="connsiteX147" fmla="*/ 5028933 w 12192000"/>
              <a:gd name="connsiteY147" fmla="*/ 183887 h 4939827"/>
              <a:gd name="connsiteX148" fmla="*/ 5093642 w 12192000"/>
              <a:gd name="connsiteY148" fmla="*/ 177214 h 4939827"/>
              <a:gd name="connsiteX149" fmla="*/ 5102642 w 12192000"/>
              <a:gd name="connsiteY149" fmla="*/ 186816 h 4939827"/>
              <a:gd name="connsiteX150" fmla="*/ 5193590 w 12192000"/>
              <a:gd name="connsiteY150" fmla="*/ 136361 h 4939827"/>
              <a:gd name="connsiteX151" fmla="*/ 5323922 w 12192000"/>
              <a:gd name="connsiteY151" fmla="*/ 146332 h 4939827"/>
              <a:gd name="connsiteX152" fmla="*/ 5421860 w 12192000"/>
              <a:gd name="connsiteY152" fmla="*/ 167298 h 4939827"/>
              <a:gd name="connsiteX153" fmla="*/ 5476948 w 12192000"/>
              <a:gd name="connsiteY153" fmla="*/ 173249 h 4939827"/>
              <a:gd name="connsiteX154" fmla="*/ 5516842 w 12192000"/>
              <a:gd name="connsiteY154" fmla="*/ 184018 h 4939827"/>
              <a:gd name="connsiteX155" fmla="*/ 5619415 w 12192000"/>
              <a:gd name="connsiteY155" fmla="*/ 176781 h 4939827"/>
              <a:gd name="connsiteX156" fmla="*/ 5789867 w 12192000"/>
              <a:gd name="connsiteY156" fmla="*/ 150304 h 4939827"/>
              <a:gd name="connsiteX157" fmla="*/ 5825953 w 12192000"/>
              <a:gd name="connsiteY157" fmla="*/ 147907 h 4939827"/>
              <a:gd name="connsiteX158" fmla="*/ 5856168 w 12192000"/>
              <a:gd name="connsiteY158" fmla="*/ 158719 h 4939827"/>
              <a:gd name="connsiteX159" fmla="*/ 5862476 w 12192000"/>
              <a:gd name="connsiteY159" fmla="*/ 172447 h 4939827"/>
              <a:gd name="connsiteX160" fmla="*/ 5882195 w 12192000"/>
              <a:gd name="connsiteY160" fmla="*/ 173195 h 4939827"/>
              <a:gd name="connsiteX161" fmla="*/ 5887271 w 12192000"/>
              <a:gd name="connsiteY161" fmla="*/ 176084 h 4939827"/>
              <a:gd name="connsiteX162" fmla="*/ 5916552 w 12192000"/>
              <a:gd name="connsiteY162" fmla="*/ 189955 h 4939827"/>
              <a:gd name="connsiteX163" fmla="*/ 5983240 w 12192000"/>
              <a:gd name="connsiteY163" fmla="*/ 152755 h 4939827"/>
              <a:gd name="connsiteX164" fmla="*/ 6061852 w 12192000"/>
              <a:gd name="connsiteY164" fmla="*/ 161953 h 4939827"/>
              <a:gd name="connsiteX165" fmla="*/ 6408386 w 12192000"/>
              <a:gd name="connsiteY165" fmla="*/ 157590 h 4939827"/>
              <a:gd name="connsiteX166" fmla="*/ 6531386 w 12192000"/>
              <a:gd name="connsiteY166" fmla="*/ 156103 h 4939827"/>
              <a:gd name="connsiteX167" fmla="*/ 6721509 w 12192000"/>
              <a:gd name="connsiteY167" fmla="*/ 54829 h 4939827"/>
              <a:gd name="connsiteX168" fmla="*/ 6947884 w 12192000"/>
              <a:gd name="connsiteY168" fmla="*/ 47587 h 4939827"/>
              <a:gd name="connsiteX169" fmla="*/ 6965101 w 12192000"/>
              <a:gd name="connsiteY169" fmla="*/ 25718 h 4939827"/>
              <a:gd name="connsiteX170" fmla="*/ 6986370 w 12192000"/>
              <a:gd name="connsiteY170" fmla="*/ 12659 h 4939827"/>
              <a:gd name="connsiteX171" fmla="*/ 6989536 w 12192000"/>
              <a:gd name="connsiteY171" fmla="*/ 14528 h 4939827"/>
              <a:gd name="connsiteX172" fmla="*/ 7015933 w 12192000"/>
              <a:gd name="connsiteY172" fmla="*/ 9653 h 4939827"/>
              <a:gd name="connsiteX173" fmla="*/ 7020592 w 12192000"/>
              <a:gd name="connsiteY173" fmla="*/ 1651 h 4939827"/>
              <a:gd name="connsiteX174" fmla="*/ 7025905 w 12192000"/>
              <a:gd name="connsiteY174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408386 w 12192000"/>
              <a:gd name="connsiteY164" fmla="*/ 157590 h 4939827"/>
              <a:gd name="connsiteX165" fmla="*/ 6531386 w 12192000"/>
              <a:gd name="connsiteY165" fmla="*/ 156103 h 4939827"/>
              <a:gd name="connsiteX166" fmla="*/ 6721509 w 12192000"/>
              <a:gd name="connsiteY166" fmla="*/ 54829 h 4939827"/>
              <a:gd name="connsiteX167" fmla="*/ 6947884 w 12192000"/>
              <a:gd name="connsiteY167" fmla="*/ 47587 h 4939827"/>
              <a:gd name="connsiteX168" fmla="*/ 6965101 w 12192000"/>
              <a:gd name="connsiteY168" fmla="*/ 25718 h 4939827"/>
              <a:gd name="connsiteX169" fmla="*/ 6986370 w 12192000"/>
              <a:gd name="connsiteY169" fmla="*/ 12659 h 4939827"/>
              <a:gd name="connsiteX170" fmla="*/ 6989536 w 12192000"/>
              <a:gd name="connsiteY170" fmla="*/ 14528 h 4939827"/>
              <a:gd name="connsiteX171" fmla="*/ 7015933 w 12192000"/>
              <a:gd name="connsiteY171" fmla="*/ 9653 h 4939827"/>
              <a:gd name="connsiteX172" fmla="*/ 7020592 w 12192000"/>
              <a:gd name="connsiteY172" fmla="*/ 1651 h 4939827"/>
              <a:gd name="connsiteX173" fmla="*/ 7025905 w 12192000"/>
              <a:gd name="connsiteY173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721509 w 12192000"/>
              <a:gd name="connsiteY165" fmla="*/ 54829 h 4939827"/>
              <a:gd name="connsiteX166" fmla="*/ 6947884 w 12192000"/>
              <a:gd name="connsiteY166" fmla="*/ 47587 h 4939827"/>
              <a:gd name="connsiteX167" fmla="*/ 6965101 w 12192000"/>
              <a:gd name="connsiteY167" fmla="*/ 25718 h 4939827"/>
              <a:gd name="connsiteX168" fmla="*/ 6986370 w 12192000"/>
              <a:gd name="connsiteY168" fmla="*/ 12659 h 4939827"/>
              <a:gd name="connsiteX169" fmla="*/ 6989536 w 12192000"/>
              <a:gd name="connsiteY169" fmla="*/ 14528 h 4939827"/>
              <a:gd name="connsiteX170" fmla="*/ 7015933 w 12192000"/>
              <a:gd name="connsiteY170" fmla="*/ 9653 h 4939827"/>
              <a:gd name="connsiteX171" fmla="*/ 7020592 w 12192000"/>
              <a:gd name="connsiteY171" fmla="*/ 1651 h 4939827"/>
              <a:gd name="connsiteX172" fmla="*/ 7025905 w 12192000"/>
              <a:gd name="connsiteY172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947884 w 12192000"/>
              <a:gd name="connsiteY165" fmla="*/ 47587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415830 w 12192000"/>
              <a:gd name="connsiteY164" fmla="*/ 136006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152287 w 12192000"/>
              <a:gd name="connsiteY163" fmla="*/ 116736 h 4939827"/>
              <a:gd name="connsiteX164" fmla="*/ 6415830 w 12192000"/>
              <a:gd name="connsiteY164" fmla="*/ 136006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965101 w 12192000"/>
              <a:gd name="connsiteY165" fmla="*/ 25718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965101 w 12192000"/>
              <a:gd name="connsiteY165" fmla="*/ 25718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21577 w 12192000"/>
              <a:gd name="connsiteY160" fmla="*/ 169858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56458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21577 w 12192000"/>
              <a:gd name="connsiteY160" fmla="*/ 169858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4028476 w 12192000"/>
              <a:gd name="connsiteY136" fmla="*/ 223679 h 4939827"/>
              <a:gd name="connsiteX137" fmla="*/ 4191582 w 12192000"/>
              <a:gd name="connsiteY137" fmla="*/ 238952 h 4939827"/>
              <a:gd name="connsiteX138" fmla="*/ 4251024 w 12192000"/>
              <a:gd name="connsiteY138" fmla="*/ 240874 h 4939827"/>
              <a:gd name="connsiteX139" fmla="*/ 4355275 w 12192000"/>
              <a:gd name="connsiteY139" fmla="*/ 260205 h 4939827"/>
              <a:gd name="connsiteX140" fmla="*/ 4423807 w 12192000"/>
              <a:gd name="connsiteY140" fmla="*/ 270366 h 4939827"/>
              <a:gd name="connsiteX141" fmla="*/ 4558432 w 12192000"/>
              <a:gd name="connsiteY141" fmla="*/ 269194 h 4939827"/>
              <a:gd name="connsiteX142" fmla="*/ 4635061 w 12192000"/>
              <a:gd name="connsiteY142" fmla="*/ 280682 h 4939827"/>
              <a:gd name="connsiteX143" fmla="*/ 4807427 w 12192000"/>
              <a:gd name="connsiteY143" fmla="*/ 276835 h 4939827"/>
              <a:gd name="connsiteX144" fmla="*/ 5028933 w 12192000"/>
              <a:gd name="connsiteY144" fmla="*/ 183887 h 4939827"/>
              <a:gd name="connsiteX145" fmla="*/ 5093642 w 12192000"/>
              <a:gd name="connsiteY145" fmla="*/ 177214 h 4939827"/>
              <a:gd name="connsiteX146" fmla="*/ 5102642 w 12192000"/>
              <a:gd name="connsiteY146" fmla="*/ 186816 h 4939827"/>
              <a:gd name="connsiteX147" fmla="*/ 5193590 w 12192000"/>
              <a:gd name="connsiteY147" fmla="*/ 156458 h 4939827"/>
              <a:gd name="connsiteX148" fmla="*/ 5323922 w 12192000"/>
              <a:gd name="connsiteY148" fmla="*/ 146332 h 4939827"/>
              <a:gd name="connsiteX149" fmla="*/ 5421860 w 12192000"/>
              <a:gd name="connsiteY149" fmla="*/ 167298 h 4939827"/>
              <a:gd name="connsiteX150" fmla="*/ 5476948 w 12192000"/>
              <a:gd name="connsiteY150" fmla="*/ 173249 h 4939827"/>
              <a:gd name="connsiteX151" fmla="*/ 5516842 w 12192000"/>
              <a:gd name="connsiteY151" fmla="*/ 184018 h 4939827"/>
              <a:gd name="connsiteX152" fmla="*/ 5619415 w 12192000"/>
              <a:gd name="connsiteY152" fmla="*/ 176781 h 4939827"/>
              <a:gd name="connsiteX153" fmla="*/ 5789867 w 12192000"/>
              <a:gd name="connsiteY153" fmla="*/ 150304 h 4939827"/>
              <a:gd name="connsiteX154" fmla="*/ 5825953 w 12192000"/>
              <a:gd name="connsiteY154" fmla="*/ 147907 h 4939827"/>
              <a:gd name="connsiteX155" fmla="*/ 5856168 w 12192000"/>
              <a:gd name="connsiteY155" fmla="*/ 158719 h 4939827"/>
              <a:gd name="connsiteX156" fmla="*/ 5862476 w 12192000"/>
              <a:gd name="connsiteY156" fmla="*/ 172447 h 4939827"/>
              <a:gd name="connsiteX157" fmla="*/ 5882195 w 12192000"/>
              <a:gd name="connsiteY157" fmla="*/ 173195 h 4939827"/>
              <a:gd name="connsiteX158" fmla="*/ 5887271 w 12192000"/>
              <a:gd name="connsiteY158" fmla="*/ 176084 h 4939827"/>
              <a:gd name="connsiteX159" fmla="*/ 5921577 w 12192000"/>
              <a:gd name="connsiteY159" fmla="*/ 169858 h 4939827"/>
              <a:gd name="connsiteX160" fmla="*/ 5983240 w 12192000"/>
              <a:gd name="connsiteY160" fmla="*/ 152755 h 4939827"/>
              <a:gd name="connsiteX161" fmla="*/ 6152287 w 12192000"/>
              <a:gd name="connsiteY161" fmla="*/ 116736 h 4939827"/>
              <a:gd name="connsiteX162" fmla="*/ 6415830 w 12192000"/>
              <a:gd name="connsiteY162" fmla="*/ 136006 h 4939827"/>
              <a:gd name="connsiteX163" fmla="*/ 6756965 w 12192000"/>
              <a:gd name="connsiteY163" fmla="*/ 57636 h 4939827"/>
              <a:gd name="connsiteX164" fmla="*/ 6819400 w 12192000"/>
              <a:gd name="connsiteY164" fmla="*/ 30742 h 4939827"/>
              <a:gd name="connsiteX165" fmla="*/ 6986370 w 12192000"/>
              <a:gd name="connsiteY165" fmla="*/ 12659 h 4939827"/>
              <a:gd name="connsiteX166" fmla="*/ 6989536 w 12192000"/>
              <a:gd name="connsiteY166" fmla="*/ 14528 h 4939827"/>
              <a:gd name="connsiteX167" fmla="*/ 7015933 w 12192000"/>
              <a:gd name="connsiteY167" fmla="*/ 9653 h 4939827"/>
              <a:gd name="connsiteX168" fmla="*/ 7020592 w 12192000"/>
              <a:gd name="connsiteY168" fmla="*/ 1651 h 4939827"/>
              <a:gd name="connsiteX169" fmla="*/ 7025905 w 12192000"/>
              <a:gd name="connsiteY16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922756 w 12192000"/>
              <a:gd name="connsiteY135" fmla="*/ 194044 h 4939827"/>
              <a:gd name="connsiteX136" fmla="*/ 4028476 w 12192000"/>
              <a:gd name="connsiteY136" fmla="*/ 223679 h 4939827"/>
              <a:gd name="connsiteX137" fmla="*/ 4191582 w 12192000"/>
              <a:gd name="connsiteY137" fmla="*/ 238952 h 4939827"/>
              <a:gd name="connsiteX138" fmla="*/ 4251024 w 12192000"/>
              <a:gd name="connsiteY138" fmla="*/ 240874 h 4939827"/>
              <a:gd name="connsiteX139" fmla="*/ 4355275 w 12192000"/>
              <a:gd name="connsiteY139" fmla="*/ 260205 h 4939827"/>
              <a:gd name="connsiteX140" fmla="*/ 4423807 w 12192000"/>
              <a:gd name="connsiteY140" fmla="*/ 270366 h 4939827"/>
              <a:gd name="connsiteX141" fmla="*/ 4558432 w 12192000"/>
              <a:gd name="connsiteY141" fmla="*/ 269194 h 4939827"/>
              <a:gd name="connsiteX142" fmla="*/ 4635061 w 12192000"/>
              <a:gd name="connsiteY142" fmla="*/ 280682 h 4939827"/>
              <a:gd name="connsiteX143" fmla="*/ 4807427 w 12192000"/>
              <a:gd name="connsiteY143" fmla="*/ 276835 h 4939827"/>
              <a:gd name="connsiteX144" fmla="*/ 5028933 w 12192000"/>
              <a:gd name="connsiteY144" fmla="*/ 183887 h 4939827"/>
              <a:gd name="connsiteX145" fmla="*/ 5093642 w 12192000"/>
              <a:gd name="connsiteY145" fmla="*/ 177214 h 4939827"/>
              <a:gd name="connsiteX146" fmla="*/ 5102642 w 12192000"/>
              <a:gd name="connsiteY146" fmla="*/ 186816 h 4939827"/>
              <a:gd name="connsiteX147" fmla="*/ 5193590 w 12192000"/>
              <a:gd name="connsiteY147" fmla="*/ 156458 h 4939827"/>
              <a:gd name="connsiteX148" fmla="*/ 5323922 w 12192000"/>
              <a:gd name="connsiteY148" fmla="*/ 146332 h 4939827"/>
              <a:gd name="connsiteX149" fmla="*/ 5421860 w 12192000"/>
              <a:gd name="connsiteY149" fmla="*/ 167298 h 4939827"/>
              <a:gd name="connsiteX150" fmla="*/ 5476948 w 12192000"/>
              <a:gd name="connsiteY150" fmla="*/ 173249 h 4939827"/>
              <a:gd name="connsiteX151" fmla="*/ 5516842 w 12192000"/>
              <a:gd name="connsiteY151" fmla="*/ 184018 h 4939827"/>
              <a:gd name="connsiteX152" fmla="*/ 5619415 w 12192000"/>
              <a:gd name="connsiteY152" fmla="*/ 176781 h 4939827"/>
              <a:gd name="connsiteX153" fmla="*/ 5789867 w 12192000"/>
              <a:gd name="connsiteY153" fmla="*/ 150304 h 4939827"/>
              <a:gd name="connsiteX154" fmla="*/ 5825953 w 12192000"/>
              <a:gd name="connsiteY154" fmla="*/ 147907 h 4939827"/>
              <a:gd name="connsiteX155" fmla="*/ 5856168 w 12192000"/>
              <a:gd name="connsiteY155" fmla="*/ 158719 h 4939827"/>
              <a:gd name="connsiteX156" fmla="*/ 5862476 w 12192000"/>
              <a:gd name="connsiteY156" fmla="*/ 172447 h 4939827"/>
              <a:gd name="connsiteX157" fmla="*/ 5882195 w 12192000"/>
              <a:gd name="connsiteY157" fmla="*/ 173195 h 4939827"/>
              <a:gd name="connsiteX158" fmla="*/ 5887271 w 12192000"/>
              <a:gd name="connsiteY158" fmla="*/ 176084 h 4939827"/>
              <a:gd name="connsiteX159" fmla="*/ 5921577 w 12192000"/>
              <a:gd name="connsiteY159" fmla="*/ 169858 h 4939827"/>
              <a:gd name="connsiteX160" fmla="*/ 5983240 w 12192000"/>
              <a:gd name="connsiteY160" fmla="*/ 152755 h 4939827"/>
              <a:gd name="connsiteX161" fmla="*/ 6152287 w 12192000"/>
              <a:gd name="connsiteY161" fmla="*/ 116736 h 4939827"/>
              <a:gd name="connsiteX162" fmla="*/ 6415830 w 12192000"/>
              <a:gd name="connsiteY162" fmla="*/ 136006 h 4939827"/>
              <a:gd name="connsiteX163" fmla="*/ 6756965 w 12192000"/>
              <a:gd name="connsiteY163" fmla="*/ 57636 h 4939827"/>
              <a:gd name="connsiteX164" fmla="*/ 6819400 w 12192000"/>
              <a:gd name="connsiteY164" fmla="*/ 30742 h 4939827"/>
              <a:gd name="connsiteX165" fmla="*/ 6986370 w 12192000"/>
              <a:gd name="connsiteY165" fmla="*/ 12659 h 4939827"/>
              <a:gd name="connsiteX166" fmla="*/ 6989536 w 12192000"/>
              <a:gd name="connsiteY166" fmla="*/ 14528 h 4939827"/>
              <a:gd name="connsiteX167" fmla="*/ 7015933 w 12192000"/>
              <a:gd name="connsiteY167" fmla="*/ 9653 h 4939827"/>
              <a:gd name="connsiteX168" fmla="*/ 7020592 w 12192000"/>
              <a:gd name="connsiteY168" fmla="*/ 1651 h 4939827"/>
              <a:gd name="connsiteX169" fmla="*/ 7025905 w 12192000"/>
              <a:gd name="connsiteY16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98001 w 12192000"/>
              <a:gd name="connsiteY124" fmla="*/ 231941 h 4939827"/>
              <a:gd name="connsiteX125" fmla="*/ 3561557 w 12192000"/>
              <a:gd name="connsiteY125" fmla="*/ 228095 h 4939827"/>
              <a:gd name="connsiteX126" fmla="*/ 3611920 w 12192000"/>
              <a:gd name="connsiteY126" fmla="*/ 218094 h 4939827"/>
              <a:gd name="connsiteX127" fmla="*/ 3620528 w 12192000"/>
              <a:gd name="connsiteY127" fmla="*/ 218788 h 4939827"/>
              <a:gd name="connsiteX128" fmla="*/ 3620766 w 12192000"/>
              <a:gd name="connsiteY128" fmla="*/ 218511 h 4939827"/>
              <a:gd name="connsiteX129" fmla="*/ 3629977 w 12192000"/>
              <a:gd name="connsiteY129" fmla="*/ 218664 h 4939827"/>
              <a:gd name="connsiteX130" fmla="*/ 3636217 w 12192000"/>
              <a:gd name="connsiteY130" fmla="*/ 220048 h 4939827"/>
              <a:gd name="connsiteX131" fmla="*/ 3709484 w 12192000"/>
              <a:gd name="connsiteY131" fmla="*/ 186927 h 4939827"/>
              <a:gd name="connsiteX132" fmla="*/ 3761342 w 12192000"/>
              <a:gd name="connsiteY132" fmla="*/ 177474 h 4939827"/>
              <a:gd name="connsiteX133" fmla="*/ 3799748 w 12192000"/>
              <a:gd name="connsiteY133" fmla="*/ 167154 h 4939827"/>
              <a:gd name="connsiteX134" fmla="*/ 3922756 w 12192000"/>
              <a:gd name="connsiteY134" fmla="*/ 194044 h 4939827"/>
              <a:gd name="connsiteX135" fmla="*/ 4028476 w 12192000"/>
              <a:gd name="connsiteY135" fmla="*/ 223679 h 4939827"/>
              <a:gd name="connsiteX136" fmla="*/ 4191582 w 12192000"/>
              <a:gd name="connsiteY136" fmla="*/ 238952 h 4939827"/>
              <a:gd name="connsiteX137" fmla="*/ 4251024 w 12192000"/>
              <a:gd name="connsiteY137" fmla="*/ 240874 h 4939827"/>
              <a:gd name="connsiteX138" fmla="*/ 4355275 w 12192000"/>
              <a:gd name="connsiteY138" fmla="*/ 260205 h 4939827"/>
              <a:gd name="connsiteX139" fmla="*/ 4423807 w 12192000"/>
              <a:gd name="connsiteY139" fmla="*/ 270366 h 4939827"/>
              <a:gd name="connsiteX140" fmla="*/ 4558432 w 12192000"/>
              <a:gd name="connsiteY140" fmla="*/ 269194 h 4939827"/>
              <a:gd name="connsiteX141" fmla="*/ 4635061 w 12192000"/>
              <a:gd name="connsiteY141" fmla="*/ 280682 h 4939827"/>
              <a:gd name="connsiteX142" fmla="*/ 4807427 w 12192000"/>
              <a:gd name="connsiteY142" fmla="*/ 276835 h 4939827"/>
              <a:gd name="connsiteX143" fmla="*/ 5028933 w 12192000"/>
              <a:gd name="connsiteY143" fmla="*/ 183887 h 4939827"/>
              <a:gd name="connsiteX144" fmla="*/ 5093642 w 12192000"/>
              <a:gd name="connsiteY144" fmla="*/ 177214 h 4939827"/>
              <a:gd name="connsiteX145" fmla="*/ 5102642 w 12192000"/>
              <a:gd name="connsiteY145" fmla="*/ 186816 h 4939827"/>
              <a:gd name="connsiteX146" fmla="*/ 5193590 w 12192000"/>
              <a:gd name="connsiteY146" fmla="*/ 156458 h 4939827"/>
              <a:gd name="connsiteX147" fmla="*/ 5323922 w 12192000"/>
              <a:gd name="connsiteY147" fmla="*/ 146332 h 4939827"/>
              <a:gd name="connsiteX148" fmla="*/ 5421860 w 12192000"/>
              <a:gd name="connsiteY148" fmla="*/ 167298 h 4939827"/>
              <a:gd name="connsiteX149" fmla="*/ 5476948 w 12192000"/>
              <a:gd name="connsiteY149" fmla="*/ 173249 h 4939827"/>
              <a:gd name="connsiteX150" fmla="*/ 5516842 w 12192000"/>
              <a:gd name="connsiteY150" fmla="*/ 184018 h 4939827"/>
              <a:gd name="connsiteX151" fmla="*/ 5619415 w 12192000"/>
              <a:gd name="connsiteY151" fmla="*/ 176781 h 4939827"/>
              <a:gd name="connsiteX152" fmla="*/ 5789867 w 12192000"/>
              <a:gd name="connsiteY152" fmla="*/ 150304 h 4939827"/>
              <a:gd name="connsiteX153" fmla="*/ 5825953 w 12192000"/>
              <a:gd name="connsiteY153" fmla="*/ 147907 h 4939827"/>
              <a:gd name="connsiteX154" fmla="*/ 5856168 w 12192000"/>
              <a:gd name="connsiteY154" fmla="*/ 158719 h 4939827"/>
              <a:gd name="connsiteX155" fmla="*/ 5862476 w 12192000"/>
              <a:gd name="connsiteY155" fmla="*/ 172447 h 4939827"/>
              <a:gd name="connsiteX156" fmla="*/ 5882195 w 12192000"/>
              <a:gd name="connsiteY156" fmla="*/ 173195 h 4939827"/>
              <a:gd name="connsiteX157" fmla="*/ 5887271 w 12192000"/>
              <a:gd name="connsiteY157" fmla="*/ 176084 h 4939827"/>
              <a:gd name="connsiteX158" fmla="*/ 5921577 w 12192000"/>
              <a:gd name="connsiteY158" fmla="*/ 169858 h 4939827"/>
              <a:gd name="connsiteX159" fmla="*/ 5983240 w 12192000"/>
              <a:gd name="connsiteY159" fmla="*/ 152755 h 4939827"/>
              <a:gd name="connsiteX160" fmla="*/ 6152287 w 12192000"/>
              <a:gd name="connsiteY160" fmla="*/ 116736 h 4939827"/>
              <a:gd name="connsiteX161" fmla="*/ 6415830 w 12192000"/>
              <a:gd name="connsiteY161" fmla="*/ 136006 h 4939827"/>
              <a:gd name="connsiteX162" fmla="*/ 6756965 w 12192000"/>
              <a:gd name="connsiteY162" fmla="*/ 57636 h 4939827"/>
              <a:gd name="connsiteX163" fmla="*/ 6819400 w 12192000"/>
              <a:gd name="connsiteY163" fmla="*/ 30742 h 4939827"/>
              <a:gd name="connsiteX164" fmla="*/ 6986370 w 12192000"/>
              <a:gd name="connsiteY164" fmla="*/ 12659 h 4939827"/>
              <a:gd name="connsiteX165" fmla="*/ 6989536 w 12192000"/>
              <a:gd name="connsiteY165" fmla="*/ 14528 h 4939827"/>
              <a:gd name="connsiteX166" fmla="*/ 7015933 w 12192000"/>
              <a:gd name="connsiteY166" fmla="*/ 9653 h 4939827"/>
              <a:gd name="connsiteX167" fmla="*/ 7020592 w 12192000"/>
              <a:gd name="connsiteY167" fmla="*/ 1651 h 4939827"/>
              <a:gd name="connsiteX168" fmla="*/ 7025905 w 12192000"/>
              <a:gd name="connsiteY16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103677 w 12192000"/>
              <a:gd name="connsiteY116" fmla="*/ 209527 h 4939827"/>
              <a:gd name="connsiteX117" fmla="*/ 3126759 w 12192000"/>
              <a:gd name="connsiteY117" fmla="*/ 211226 h 4939827"/>
              <a:gd name="connsiteX118" fmla="*/ 3164020 w 12192000"/>
              <a:gd name="connsiteY118" fmla="*/ 212779 h 4939827"/>
              <a:gd name="connsiteX119" fmla="*/ 3285019 w 12192000"/>
              <a:gd name="connsiteY119" fmla="*/ 220535 h 4939827"/>
              <a:gd name="connsiteX120" fmla="*/ 3365154 w 12192000"/>
              <a:gd name="connsiteY120" fmla="*/ 226416 h 4939827"/>
              <a:gd name="connsiteX121" fmla="*/ 3367507 w 12192000"/>
              <a:gd name="connsiteY121" fmla="*/ 225416 h 4939827"/>
              <a:gd name="connsiteX122" fmla="*/ 3387567 w 12192000"/>
              <a:gd name="connsiteY122" fmla="*/ 227103 h 4939827"/>
              <a:gd name="connsiteX123" fmla="*/ 3498001 w 12192000"/>
              <a:gd name="connsiteY123" fmla="*/ 231941 h 4939827"/>
              <a:gd name="connsiteX124" fmla="*/ 3561557 w 12192000"/>
              <a:gd name="connsiteY124" fmla="*/ 228095 h 4939827"/>
              <a:gd name="connsiteX125" fmla="*/ 3611920 w 12192000"/>
              <a:gd name="connsiteY125" fmla="*/ 218094 h 4939827"/>
              <a:gd name="connsiteX126" fmla="*/ 3620528 w 12192000"/>
              <a:gd name="connsiteY126" fmla="*/ 218788 h 4939827"/>
              <a:gd name="connsiteX127" fmla="*/ 3620766 w 12192000"/>
              <a:gd name="connsiteY127" fmla="*/ 218511 h 4939827"/>
              <a:gd name="connsiteX128" fmla="*/ 3629977 w 12192000"/>
              <a:gd name="connsiteY128" fmla="*/ 218664 h 4939827"/>
              <a:gd name="connsiteX129" fmla="*/ 3636217 w 12192000"/>
              <a:gd name="connsiteY129" fmla="*/ 220048 h 4939827"/>
              <a:gd name="connsiteX130" fmla="*/ 3709484 w 12192000"/>
              <a:gd name="connsiteY130" fmla="*/ 186927 h 4939827"/>
              <a:gd name="connsiteX131" fmla="*/ 3761342 w 12192000"/>
              <a:gd name="connsiteY131" fmla="*/ 177474 h 4939827"/>
              <a:gd name="connsiteX132" fmla="*/ 3799748 w 12192000"/>
              <a:gd name="connsiteY132" fmla="*/ 167154 h 4939827"/>
              <a:gd name="connsiteX133" fmla="*/ 3922756 w 12192000"/>
              <a:gd name="connsiteY133" fmla="*/ 194044 h 4939827"/>
              <a:gd name="connsiteX134" fmla="*/ 4028476 w 12192000"/>
              <a:gd name="connsiteY134" fmla="*/ 223679 h 4939827"/>
              <a:gd name="connsiteX135" fmla="*/ 4191582 w 12192000"/>
              <a:gd name="connsiteY135" fmla="*/ 238952 h 4939827"/>
              <a:gd name="connsiteX136" fmla="*/ 4251024 w 12192000"/>
              <a:gd name="connsiteY136" fmla="*/ 240874 h 4939827"/>
              <a:gd name="connsiteX137" fmla="*/ 4355275 w 12192000"/>
              <a:gd name="connsiteY137" fmla="*/ 260205 h 4939827"/>
              <a:gd name="connsiteX138" fmla="*/ 4423807 w 12192000"/>
              <a:gd name="connsiteY138" fmla="*/ 270366 h 4939827"/>
              <a:gd name="connsiteX139" fmla="*/ 4558432 w 12192000"/>
              <a:gd name="connsiteY139" fmla="*/ 269194 h 4939827"/>
              <a:gd name="connsiteX140" fmla="*/ 4635061 w 12192000"/>
              <a:gd name="connsiteY140" fmla="*/ 280682 h 4939827"/>
              <a:gd name="connsiteX141" fmla="*/ 4807427 w 12192000"/>
              <a:gd name="connsiteY141" fmla="*/ 276835 h 4939827"/>
              <a:gd name="connsiteX142" fmla="*/ 5028933 w 12192000"/>
              <a:gd name="connsiteY142" fmla="*/ 183887 h 4939827"/>
              <a:gd name="connsiteX143" fmla="*/ 5093642 w 12192000"/>
              <a:gd name="connsiteY143" fmla="*/ 177214 h 4939827"/>
              <a:gd name="connsiteX144" fmla="*/ 5102642 w 12192000"/>
              <a:gd name="connsiteY144" fmla="*/ 186816 h 4939827"/>
              <a:gd name="connsiteX145" fmla="*/ 5193590 w 12192000"/>
              <a:gd name="connsiteY145" fmla="*/ 156458 h 4939827"/>
              <a:gd name="connsiteX146" fmla="*/ 5323922 w 12192000"/>
              <a:gd name="connsiteY146" fmla="*/ 146332 h 4939827"/>
              <a:gd name="connsiteX147" fmla="*/ 5421860 w 12192000"/>
              <a:gd name="connsiteY147" fmla="*/ 167298 h 4939827"/>
              <a:gd name="connsiteX148" fmla="*/ 5476948 w 12192000"/>
              <a:gd name="connsiteY148" fmla="*/ 173249 h 4939827"/>
              <a:gd name="connsiteX149" fmla="*/ 5516842 w 12192000"/>
              <a:gd name="connsiteY149" fmla="*/ 184018 h 4939827"/>
              <a:gd name="connsiteX150" fmla="*/ 5619415 w 12192000"/>
              <a:gd name="connsiteY150" fmla="*/ 176781 h 4939827"/>
              <a:gd name="connsiteX151" fmla="*/ 5789867 w 12192000"/>
              <a:gd name="connsiteY151" fmla="*/ 150304 h 4939827"/>
              <a:gd name="connsiteX152" fmla="*/ 5825953 w 12192000"/>
              <a:gd name="connsiteY152" fmla="*/ 147907 h 4939827"/>
              <a:gd name="connsiteX153" fmla="*/ 5856168 w 12192000"/>
              <a:gd name="connsiteY153" fmla="*/ 158719 h 4939827"/>
              <a:gd name="connsiteX154" fmla="*/ 5862476 w 12192000"/>
              <a:gd name="connsiteY154" fmla="*/ 172447 h 4939827"/>
              <a:gd name="connsiteX155" fmla="*/ 5882195 w 12192000"/>
              <a:gd name="connsiteY155" fmla="*/ 173195 h 4939827"/>
              <a:gd name="connsiteX156" fmla="*/ 5887271 w 12192000"/>
              <a:gd name="connsiteY156" fmla="*/ 176084 h 4939827"/>
              <a:gd name="connsiteX157" fmla="*/ 5921577 w 12192000"/>
              <a:gd name="connsiteY157" fmla="*/ 169858 h 4939827"/>
              <a:gd name="connsiteX158" fmla="*/ 5983240 w 12192000"/>
              <a:gd name="connsiteY158" fmla="*/ 152755 h 4939827"/>
              <a:gd name="connsiteX159" fmla="*/ 6152287 w 12192000"/>
              <a:gd name="connsiteY159" fmla="*/ 116736 h 4939827"/>
              <a:gd name="connsiteX160" fmla="*/ 6415830 w 12192000"/>
              <a:gd name="connsiteY160" fmla="*/ 136006 h 4939827"/>
              <a:gd name="connsiteX161" fmla="*/ 6756965 w 12192000"/>
              <a:gd name="connsiteY161" fmla="*/ 57636 h 4939827"/>
              <a:gd name="connsiteX162" fmla="*/ 6819400 w 12192000"/>
              <a:gd name="connsiteY162" fmla="*/ 30742 h 4939827"/>
              <a:gd name="connsiteX163" fmla="*/ 6986370 w 12192000"/>
              <a:gd name="connsiteY163" fmla="*/ 12659 h 4939827"/>
              <a:gd name="connsiteX164" fmla="*/ 6989536 w 12192000"/>
              <a:gd name="connsiteY164" fmla="*/ 14528 h 4939827"/>
              <a:gd name="connsiteX165" fmla="*/ 7015933 w 12192000"/>
              <a:gd name="connsiteY165" fmla="*/ 9653 h 4939827"/>
              <a:gd name="connsiteX166" fmla="*/ 7020592 w 12192000"/>
              <a:gd name="connsiteY166" fmla="*/ 1651 h 4939827"/>
              <a:gd name="connsiteX167" fmla="*/ 7025905 w 12192000"/>
              <a:gd name="connsiteY16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30844 w 12192000"/>
              <a:gd name="connsiteY115" fmla="*/ 225861 h 4939827"/>
              <a:gd name="connsiteX116" fmla="*/ 3103677 w 12192000"/>
              <a:gd name="connsiteY116" fmla="*/ 209527 h 4939827"/>
              <a:gd name="connsiteX117" fmla="*/ 3126759 w 12192000"/>
              <a:gd name="connsiteY117" fmla="*/ 211226 h 4939827"/>
              <a:gd name="connsiteX118" fmla="*/ 3164020 w 12192000"/>
              <a:gd name="connsiteY118" fmla="*/ 212779 h 4939827"/>
              <a:gd name="connsiteX119" fmla="*/ 3285019 w 12192000"/>
              <a:gd name="connsiteY119" fmla="*/ 220535 h 4939827"/>
              <a:gd name="connsiteX120" fmla="*/ 3365154 w 12192000"/>
              <a:gd name="connsiteY120" fmla="*/ 226416 h 4939827"/>
              <a:gd name="connsiteX121" fmla="*/ 3367507 w 12192000"/>
              <a:gd name="connsiteY121" fmla="*/ 225416 h 4939827"/>
              <a:gd name="connsiteX122" fmla="*/ 3387567 w 12192000"/>
              <a:gd name="connsiteY122" fmla="*/ 227103 h 4939827"/>
              <a:gd name="connsiteX123" fmla="*/ 3498001 w 12192000"/>
              <a:gd name="connsiteY123" fmla="*/ 231941 h 4939827"/>
              <a:gd name="connsiteX124" fmla="*/ 3561557 w 12192000"/>
              <a:gd name="connsiteY124" fmla="*/ 228095 h 4939827"/>
              <a:gd name="connsiteX125" fmla="*/ 3611920 w 12192000"/>
              <a:gd name="connsiteY125" fmla="*/ 218094 h 4939827"/>
              <a:gd name="connsiteX126" fmla="*/ 3620528 w 12192000"/>
              <a:gd name="connsiteY126" fmla="*/ 218788 h 4939827"/>
              <a:gd name="connsiteX127" fmla="*/ 3620766 w 12192000"/>
              <a:gd name="connsiteY127" fmla="*/ 218511 h 4939827"/>
              <a:gd name="connsiteX128" fmla="*/ 3629977 w 12192000"/>
              <a:gd name="connsiteY128" fmla="*/ 218664 h 4939827"/>
              <a:gd name="connsiteX129" fmla="*/ 3636217 w 12192000"/>
              <a:gd name="connsiteY129" fmla="*/ 220048 h 4939827"/>
              <a:gd name="connsiteX130" fmla="*/ 3709484 w 12192000"/>
              <a:gd name="connsiteY130" fmla="*/ 186927 h 4939827"/>
              <a:gd name="connsiteX131" fmla="*/ 3761342 w 12192000"/>
              <a:gd name="connsiteY131" fmla="*/ 177474 h 4939827"/>
              <a:gd name="connsiteX132" fmla="*/ 3799748 w 12192000"/>
              <a:gd name="connsiteY132" fmla="*/ 167154 h 4939827"/>
              <a:gd name="connsiteX133" fmla="*/ 3922756 w 12192000"/>
              <a:gd name="connsiteY133" fmla="*/ 194044 h 4939827"/>
              <a:gd name="connsiteX134" fmla="*/ 4028476 w 12192000"/>
              <a:gd name="connsiteY134" fmla="*/ 223679 h 4939827"/>
              <a:gd name="connsiteX135" fmla="*/ 4191582 w 12192000"/>
              <a:gd name="connsiteY135" fmla="*/ 238952 h 4939827"/>
              <a:gd name="connsiteX136" fmla="*/ 4251024 w 12192000"/>
              <a:gd name="connsiteY136" fmla="*/ 240874 h 4939827"/>
              <a:gd name="connsiteX137" fmla="*/ 4355275 w 12192000"/>
              <a:gd name="connsiteY137" fmla="*/ 260205 h 4939827"/>
              <a:gd name="connsiteX138" fmla="*/ 4423807 w 12192000"/>
              <a:gd name="connsiteY138" fmla="*/ 270366 h 4939827"/>
              <a:gd name="connsiteX139" fmla="*/ 4558432 w 12192000"/>
              <a:gd name="connsiteY139" fmla="*/ 269194 h 4939827"/>
              <a:gd name="connsiteX140" fmla="*/ 4635061 w 12192000"/>
              <a:gd name="connsiteY140" fmla="*/ 280682 h 4939827"/>
              <a:gd name="connsiteX141" fmla="*/ 4807427 w 12192000"/>
              <a:gd name="connsiteY141" fmla="*/ 276835 h 4939827"/>
              <a:gd name="connsiteX142" fmla="*/ 5028933 w 12192000"/>
              <a:gd name="connsiteY142" fmla="*/ 183887 h 4939827"/>
              <a:gd name="connsiteX143" fmla="*/ 5093642 w 12192000"/>
              <a:gd name="connsiteY143" fmla="*/ 177214 h 4939827"/>
              <a:gd name="connsiteX144" fmla="*/ 5102642 w 12192000"/>
              <a:gd name="connsiteY144" fmla="*/ 186816 h 4939827"/>
              <a:gd name="connsiteX145" fmla="*/ 5193590 w 12192000"/>
              <a:gd name="connsiteY145" fmla="*/ 156458 h 4939827"/>
              <a:gd name="connsiteX146" fmla="*/ 5323922 w 12192000"/>
              <a:gd name="connsiteY146" fmla="*/ 146332 h 4939827"/>
              <a:gd name="connsiteX147" fmla="*/ 5421860 w 12192000"/>
              <a:gd name="connsiteY147" fmla="*/ 167298 h 4939827"/>
              <a:gd name="connsiteX148" fmla="*/ 5476948 w 12192000"/>
              <a:gd name="connsiteY148" fmla="*/ 173249 h 4939827"/>
              <a:gd name="connsiteX149" fmla="*/ 5516842 w 12192000"/>
              <a:gd name="connsiteY149" fmla="*/ 184018 h 4939827"/>
              <a:gd name="connsiteX150" fmla="*/ 5619415 w 12192000"/>
              <a:gd name="connsiteY150" fmla="*/ 176781 h 4939827"/>
              <a:gd name="connsiteX151" fmla="*/ 5789867 w 12192000"/>
              <a:gd name="connsiteY151" fmla="*/ 150304 h 4939827"/>
              <a:gd name="connsiteX152" fmla="*/ 5825953 w 12192000"/>
              <a:gd name="connsiteY152" fmla="*/ 147907 h 4939827"/>
              <a:gd name="connsiteX153" fmla="*/ 5856168 w 12192000"/>
              <a:gd name="connsiteY153" fmla="*/ 158719 h 4939827"/>
              <a:gd name="connsiteX154" fmla="*/ 5862476 w 12192000"/>
              <a:gd name="connsiteY154" fmla="*/ 172447 h 4939827"/>
              <a:gd name="connsiteX155" fmla="*/ 5882195 w 12192000"/>
              <a:gd name="connsiteY155" fmla="*/ 173195 h 4939827"/>
              <a:gd name="connsiteX156" fmla="*/ 5887271 w 12192000"/>
              <a:gd name="connsiteY156" fmla="*/ 176084 h 4939827"/>
              <a:gd name="connsiteX157" fmla="*/ 5921577 w 12192000"/>
              <a:gd name="connsiteY157" fmla="*/ 169858 h 4939827"/>
              <a:gd name="connsiteX158" fmla="*/ 5983240 w 12192000"/>
              <a:gd name="connsiteY158" fmla="*/ 152755 h 4939827"/>
              <a:gd name="connsiteX159" fmla="*/ 6152287 w 12192000"/>
              <a:gd name="connsiteY159" fmla="*/ 116736 h 4939827"/>
              <a:gd name="connsiteX160" fmla="*/ 6415830 w 12192000"/>
              <a:gd name="connsiteY160" fmla="*/ 136006 h 4939827"/>
              <a:gd name="connsiteX161" fmla="*/ 6756965 w 12192000"/>
              <a:gd name="connsiteY161" fmla="*/ 57636 h 4939827"/>
              <a:gd name="connsiteX162" fmla="*/ 6819400 w 12192000"/>
              <a:gd name="connsiteY162" fmla="*/ 30742 h 4939827"/>
              <a:gd name="connsiteX163" fmla="*/ 6986370 w 12192000"/>
              <a:gd name="connsiteY163" fmla="*/ 12659 h 4939827"/>
              <a:gd name="connsiteX164" fmla="*/ 6989536 w 12192000"/>
              <a:gd name="connsiteY164" fmla="*/ 14528 h 4939827"/>
              <a:gd name="connsiteX165" fmla="*/ 7015933 w 12192000"/>
              <a:gd name="connsiteY165" fmla="*/ 9653 h 4939827"/>
              <a:gd name="connsiteX166" fmla="*/ 7020592 w 12192000"/>
              <a:gd name="connsiteY166" fmla="*/ 1651 h 4939827"/>
              <a:gd name="connsiteX167" fmla="*/ 7025905 w 12192000"/>
              <a:gd name="connsiteY16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3030844 w 12192000"/>
              <a:gd name="connsiteY114" fmla="*/ 225861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87089 w 12192000"/>
              <a:gd name="connsiteY55" fmla="*/ 303891 h 4939827"/>
              <a:gd name="connsiteX56" fmla="*/ 9371484 w 12192000"/>
              <a:gd name="connsiteY56" fmla="*/ 329634 h 4939827"/>
              <a:gd name="connsiteX57" fmla="*/ 9404829 w 12192000"/>
              <a:gd name="connsiteY57" fmla="*/ 339038 h 4939827"/>
              <a:gd name="connsiteX58" fmla="*/ 9427021 w 12192000"/>
              <a:gd name="connsiteY58" fmla="*/ 358784 h 4939827"/>
              <a:gd name="connsiteX59" fmla="*/ 9670844 w 12192000"/>
              <a:gd name="connsiteY59" fmla="*/ 405128 h 4939827"/>
              <a:gd name="connsiteX60" fmla="*/ 9816083 w 12192000"/>
              <a:gd name="connsiteY60" fmla="*/ 416573 h 4939827"/>
              <a:gd name="connsiteX61" fmla="*/ 9936741 w 12192000"/>
              <a:gd name="connsiteY61" fmla="*/ 437044 h 4939827"/>
              <a:gd name="connsiteX62" fmla="*/ 10050093 w 12192000"/>
              <a:gd name="connsiteY62" fmla="*/ 443783 h 4939827"/>
              <a:gd name="connsiteX63" fmla="*/ 10130090 w 12192000"/>
              <a:gd name="connsiteY63" fmla="*/ 459520 h 4939827"/>
              <a:gd name="connsiteX64" fmla="*/ 10173456 w 12192000"/>
              <a:gd name="connsiteY64" fmla="*/ 457749 h 4939827"/>
              <a:gd name="connsiteX65" fmla="*/ 10218232 w 12192000"/>
              <a:gd name="connsiteY65" fmla="*/ 459820 h 4939827"/>
              <a:gd name="connsiteX66" fmla="*/ 10354176 w 12192000"/>
              <a:gd name="connsiteY66" fmla="*/ 471377 h 4939827"/>
              <a:gd name="connsiteX67" fmla="*/ 10430681 w 12192000"/>
              <a:gd name="connsiteY67" fmla="*/ 481226 h 4939827"/>
              <a:gd name="connsiteX68" fmla="*/ 10478169 w 12192000"/>
              <a:gd name="connsiteY68" fmla="*/ 481774 h 4939827"/>
              <a:gd name="connsiteX69" fmla="*/ 10540907 w 12192000"/>
              <a:gd name="connsiteY69" fmla="*/ 485607 h 4939827"/>
              <a:gd name="connsiteX70" fmla="*/ 10614941 w 12192000"/>
              <a:gd name="connsiteY70" fmla="*/ 487592 h 4939827"/>
              <a:gd name="connsiteX71" fmla="*/ 10674098 w 12192000"/>
              <a:gd name="connsiteY71" fmla="*/ 521656 h 4939827"/>
              <a:gd name="connsiteX72" fmla="*/ 10874834 w 12192000"/>
              <a:gd name="connsiteY72" fmla="*/ 574867 h 4939827"/>
              <a:gd name="connsiteX73" fmla="*/ 10944981 w 12192000"/>
              <a:gd name="connsiteY73" fmla="*/ 615042 h 4939827"/>
              <a:gd name="connsiteX74" fmla="*/ 11006376 w 12192000"/>
              <a:gd name="connsiteY74" fmla="*/ 645957 h 4939827"/>
              <a:gd name="connsiteX75" fmla="*/ 11076308 w 12192000"/>
              <a:gd name="connsiteY75" fmla="*/ 675698 h 4939827"/>
              <a:gd name="connsiteX76" fmla="*/ 11148789 w 12192000"/>
              <a:gd name="connsiteY76" fmla="*/ 685041 h 4939827"/>
              <a:gd name="connsiteX77" fmla="*/ 11249129 w 12192000"/>
              <a:gd name="connsiteY77" fmla="*/ 684218 h 4939827"/>
              <a:gd name="connsiteX78" fmla="*/ 11299915 w 12192000"/>
              <a:gd name="connsiteY78" fmla="*/ 692177 h 4939827"/>
              <a:gd name="connsiteX79" fmla="*/ 11386973 w 12192000"/>
              <a:gd name="connsiteY79" fmla="*/ 708209 h 4939827"/>
              <a:gd name="connsiteX80" fmla="*/ 11500105 w 12192000"/>
              <a:gd name="connsiteY80" fmla="*/ 735014 h 4939827"/>
              <a:gd name="connsiteX81" fmla="*/ 11621735 w 12192000"/>
              <a:gd name="connsiteY81" fmla="*/ 789584 h 4939827"/>
              <a:gd name="connsiteX82" fmla="*/ 11691200 w 12192000"/>
              <a:gd name="connsiteY82" fmla="*/ 867902 h 4939827"/>
              <a:gd name="connsiteX83" fmla="*/ 11819427 w 12192000"/>
              <a:gd name="connsiteY83" fmla="*/ 911634 h 4939827"/>
              <a:gd name="connsiteX84" fmla="*/ 11969720 w 12192000"/>
              <a:gd name="connsiteY84" fmla="*/ 964737 h 4939827"/>
              <a:gd name="connsiteX85" fmla="*/ 12055766 w 12192000"/>
              <a:gd name="connsiteY85" fmla="*/ 991268 h 4939827"/>
              <a:gd name="connsiteX86" fmla="*/ 12171539 w 12192000"/>
              <a:gd name="connsiteY86" fmla="*/ 995427 h 4939827"/>
              <a:gd name="connsiteX87" fmla="*/ 12187831 w 12192000"/>
              <a:gd name="connsiteY87" fmla="*/ 996580 h 4939827"/>
              <a:gd name="connsiteX88" fmla="*/ 12192000 w 12192000"/>
              <a:gd name="connsiteY88" fmla="*/ 996726 h 4939827"/>
              <a:gd name="connsiteX89" fmla="*/ 12192000 w 12192000"/>
              <a:gd name="connsiteY89" fmla="*/ 4939827 h 4939827"/>
              <a:gd name="connsiteX90" fmla="*/ 0 w 12192000"/>
              <a:gd name="connsiteY90" fmla="*/ 4939827 h 4939827"/>
              <a:gd name="connsiteX91" fmla="*/ 0 w 12192000"/>
              <a:gd name="connsiteY91" fmla="*/ 512043 h 4939827"/>
              <a:gd name="connsiteX92" fmla="*/ 7381 w 12192000"/>
              <a:gd name="connsiteY92" fmla="*/ 512580 h 4939827"/>
              <a:gd name="connsiteX93" fmla="*/ 100029 w 12192000"/>
              <a:gd name="connsiteY93" fmla="*/ 504758 h 4939827"/>
              <a:gd name="connsiteX94" fmla="*/ 155244 w 12192000"/>
              <a:gd name="connsiteY94" fmla="*/ 525130 h 4939827"/>
              <a:gd name="connsiteX95" fmla="*/ 254366 w 12192000"/>
              <a:gd name="connsiteY95" fmla="*/ 534449 h 4939827"/>
              <a:gd name="connsiteX96" fmla="*/ 447292 w 12192000"/>
              <a:gd name="connsiteY96" fmla="*/ 542725 h 4939827"/>
              <a:gd name="connsiteX97" fmla="*/ 628105 w 12192000"/>
              <a:gd name="connsiteY97" fmla="*/ 547853 h 4939827"/>
              <a:gd name="connsiteX98" fmla="*/ 783146 w 12192000"/>
              <a:gd name="connsiteY98" fmla="*/ 591799 h 4939827"/>
              <a:gd name="connsiteX99" fmla="*/ 1043676 w 12192000"/>
              <a:gd name="connsiteY99" fmla="*/ 591887 h 4939827"/>
              <a:gd name="connsiteX100" fmla="*/ 1281816 w 12192000"/>
              <a:gd name="connsiteY100" fmla="*/ 520946 h 4939827"/>
              <a:gd name="connsiteX101" fmla="*/ 1486347 w 12192000"/>
              <a:gd name="connsiteY101" fmla="*/ 487310 h 4939827"/>
              <a:gd name="connsiteX102" fmla="*/ 1568079 w 12192000"/>
              <a:gd name="connsiteY102" fmla="*/ 462531 h 4939827"/>
              <a:gd name="connsiteX103" fmla="*/ 1622516 w 12192000"/>
              <a:gd name="connsiteY103" fmla="*/ 466058 h 4939827"/>
              <a:gd name="connsiteX104" fmla="*/ 1655457 w 12192000"/>
              <a:gd name="connsiteY104" fmla="*/ 465359 h 4939827"/>
              <a:gd name="connsiteX105" fmla="*/ 1717454 w 12192000"/>
              <a:gd name="connsiteY105" fmla="*/ 417203 h 4939827"/>
              <a:gd name="connsiteX106" fmla="*/ 1913794 w 12192000"/>
              <a:gd name="connsiteY106" fmla="*/ 365255 h 4939827"/>
              <a:gd name="connsiteX107" fmla="*/ 2129762 w 12192000"/>
              <a:gd name="connsiteY107" fmla="*/ 367832 h 4939827"/>
              <a:gd name="connsiteX108" fmla="*/ 2376970 w 12192000"/>
              <a:gd name="connsiteY108" fmla="*/ 350129 h 4939827"/>
              <a:gd name="connsiteX109" fmla="*/ 2480155 w 12192000"/>
              <a:gd name="connsiteY109" fmla="*/ 359227 h 4939827"/>
              <a:gd name="connsiteX110" fmla="*/ 2586782 w 12192000"/>
              <a:gd name="connsiteY110" fmla="*/ 339352 h 4939827"/>
              <a:gd name="connsiteX111" fmla="*/ 2679617 w 12192000"/>
              <a:gd name="connsiteY111" fmla="*/ 305383 h 4939827"/>
              <a:gd name="connsiteX112" fmla="*/ 2788947 w 12192000"/>
              <a:gd name="connsiteY112" fmla="*/ 250375 h 4939827"/>
              <a:gd name="connsiteX113" fmla="*/ 2965530 w 12192000"/>
              <a:gd name="connsiteY113" fmla="*/ 245958 h 4939827"/>
              <a:gd name="connsiteX114" fmla="*/ 3103677 w 12192000"/>
              <a:gd name="connsiteY114" fmla="*/ 209527 h 4939827"/>
              <a:gd name="connsiteX115" fmla="*/ 3126759 w 12192000"/>
              <a:gd name="connsiteY115" fmla="*/ 211226 h 4939827"/>
              <a:gd name="connsiteX116" fmla="*/ 3164020 w 12192000"/>
              <a:gd name="connsiteY116" fmla="*/ 212779 h 4939827"/>
              <a:gd name="connsiteX117" fmla="*/ 3285019 w 12192000"/>
              <a:gd name="connsiteY117" fmla="*/ 220535 h 4939827"/>
              <a:gd name="connsiteX118" fmla="*/ 3365154 w 12192000"/>
              <a:gd name="connsiteY118" fmla="*/ 226416 h 4939827"/>
              <a:gd name="connsiteX119" fmla="*/ 3367507 w 12192000"/>
              <a:gd name="connsiteY119" fmla="*/ 225416 h 4939827"/>
              <a:gd name="connsiteX120" fmla="*/ 3387567 w 12192000"/>
              <a:gd name="connsiteY120" fmla="*/ 227103 h 4939827"/>
              <a:gd name="connsiteX121" fmla="*/ 3498001 w 12192000"/>
              <a:gd name="connsiteY121" fmla="*/ 231941 h 4939827"/>
              <a:gd name="connsiteX122" fmla="*/ 3561557 w 12192000"/>
              <a:gd name="connsiteY122" fmla="*/ 228095 h 4939827"/>
              <a:gd name="connsiteX123" fmla="*/ 3611920 w 12192000"/>
              <a:gd name="connsiteY123" fmla="*/ 218094 h 4939827"/>
              <a:gd name="connsiteX124" fmla="*/ 3620528 w 12192000"/>
              <a:gd name="connsiteY124" fmla="*/ 218788 h 4939827"/>
              <a:gd name="connsiteX125" fmla="*/ 3620766 w 12192000"/>
              <a:gd name="connsiteY125" fmla="*/ 218511 h 4939827"/>
              <a:gd name="connsiteX126" fmla="*/ 3629977 w 12192000"/>
              <a:gd name="connsiteY126" fmla="*/ 218664 h 4939827"/>
              <a:gd name="connsiteX127" fmla="*/ 3636217 w 12192000"/>
              <a:gd name="connsiteY127" fmla="*/ 220048 h 4939827"/>
              <a:gd name="connsiteX128" fmla="*/ 3709484 w 12192000"/>
              <a:gd name="connsiteY128" fmla="*/ 186927 h 4939827"/>
              <a:gd name="connsiteX129" fmla="*/ 3761342 w 12192000"/>
              <a:gd name="connsiteY129" fmla="*/ 177474 h 4939827"/>
              <a:gd name="connsiteX130" fmla="*/ 3799748 w 12192000"/>
              <a:gd name="connsiteY130" fmla="*/ 167154 h 4939827"/>
              <a:gd name="connsiteX131" fmla="*/ 3922756 w 12192000"/>
              <a:gd name="connsiteY131" fmla="*/ 194044 h 4939827"/>
              <a:gd name="connsiteX132" fmla="*/ 4028476 w 12192000"/>
              <a:gd name="connsiteY132" fmla="*/ 223679 h 4939827"/>
              <a:gd name="connsiteX133" fmla="*/ 4191582 w 12192000"/>
              <a:gd name="connsiteY133" fmla="*/ 238952 h 4939827"/>
              <a:gd name="connsiteX134" fmla="*/ 4251024 w 12192000"/>
              <a:gd name="connsiteY134" fmla="*/ 240874 h 4939827"/>
              <a:gd name="connsiteX135" fmla="*/ 4355275 w 12192000"/>
              <a:gd name="connsiteY135" fmla="*/ 260205 h 4939827"/>
              <a:gd name="connsiteX136" fmla="*/ 4423807 w 12192000"/>
              <a:gd name="connsiteY136" fmla="*/ 270366 h 4939827"/>
              <a:gd name="connsiteX137" fmla="*/ 4558432 w 12192000"/>
              <a:gd name="connsiteY137" fmla="*/ 269194 h 4939827"/>
              <a:gd name="connsiteX138" fmla="*/ 4635061 w 12192000"/>
              <a:gd name="connsiteY138" fmla="*/ 280682 h 4939827"/>
              <a:gd name="connsiteX139" fmla="*/ 4807427 w 12192000"/>
              <a:gd name="connsiteY139" fmla="*/ 276835 h 4939827"/>
              <a:gd name="connsiteX140" fmla="*/ 5028933 w 12192000"/>
              <a:gd name="connsiteY140" fmla="*/ 183887 h 4939827"/>
              <a:gd name="connsiteX141" fmla="*/ 5093642 w 12192000"/>
              <a:gd name="connsiteY141" fmla="*/ 177214 h 4939827"/>
              <a:gd name="connsiteX142" fmla="*/ 5102642 w 12192000"/>
              <a:gd name="connsiteY142" fmla="*/ 186816 h 4939827"/>
              <a:gd name="connsiteX143" fmla="*/ 5193590 w 12192000"/>
              <a:gd name="connsiteY143" fmla="*/ 156458 h 4939827"/>
              <a:gd name="connsiteX144" fmla="*/ 5323922 w 12192000"/>
              <a:gd name="connsiteY144" fmla="*/ 146332 h 4939827"/>
              <a:gd name="connsiteX145" fmla="*/ 5421860 w 12192000"/>
              <a:gd name="connsiteY145" fmla="*/ 167298 h 4939827"/>
              <a:gd name="connsiteX146" fmla="*/ 5476948 w 12192000"/>
              <a:gd name="connsiteY146" fmla="*/ 173249 h 4939827"/>
              <a:gd name="connsiteX147" fmla="*/ 5516842 w 12192000"/>
              <a:gd name="connsiteY147" fmla="*/ 184018 h 4939827"/>
              <a:gd name="connsiteX148" fmla="*/ 5619415 w 12192000"/>
              <a:gd name="connsiteY148" fmla="*/ 176781 h 4939827"/>
              <a:gd name="connsiteX149" fmla="*/ 5789867 w 12192000"/>
              <a:gd name="connsiteY149" fmla="*/ 150304 h 4939827"/>
              <a:gd name="connsiteX150" fmla="*/ 5825953 w 12192000"/>
              <a:gd name="connsiteY150" fmla="*/ 147907 h 4939827"/>
              <a:gd name="connsiteX151" fmla="*/ 5856168 w 12192000"/>
              <a:gd name="connsiteY151" fmla="*/ 158719 h 4939827"/>
              <a:gd name="connsiteX152" fmla="*/ 5862476 w 12192000"/>
              <a:gd name="connsiteY152" fmla="*/ 172447 h 4939827"/>
              <a:gd name="connsiteX153" fmla="*/ 5882195 w 12192000"/>
              <a:gd name="connsiteY153" fmla="*/ 173195 h 4939827"/>
              <a:gd name="connsiteX154" fmla="*/ 5887271 w 12192000"/>
              <a:gd name="connsiteY154" fmla="*/ 176084 h 4939827"/>
              <a:gd name="connsiteX155" fmla="*/ 5921577 w 12192000"/>
              <a:gd name="connsiteY155" fmla="*/ 169858 h 4939827"/>
              <a:gd name="connsiteX156" fmla="*/ 5983240 w 12192000"/>
              <a:gd name="connsiteY156" fmla="*/ 152755 h 4939827"/>
              <a:gd name="connsiteX157" fmla="*/ 6152287 w 12192000"/>
              <a:gd name="connsiteY157" fmla="*/ 116736 h 4939827"/>
              <a:gd name="connsiteX158" fmla="*/ 6415830 w 12192000"/>
              <a:gd name="connsiteY158" fmla="*/ 136006 h 4939827"/>
              <a:gd name="connsiteX159" fmla="*/ 6756965 w 12192000"/>
              <a:gd name="connsiteY159" fmla="*/ 57636 h 4939827"/>
              <a:gd name="connsiteX160" fmla="*/ 6819400 w 12192000"/>
              <a:gd name="connsiteY160" fmla="*/ 30742 h 4939827"/>
              <a:gd name="connsiteX161" fmla="*/ 6986370 w 12192000"/>
              <a:gd name="connsiteY161" fmla="*/ 12659 h 4939827"/>
              <a:gd name="connsiteX162" fmla="*/ 6989536 w 12192000"/>
              <a:gd name="connsiteY162" fmla="*/ 14528 h 4939827"/>
              <a:gd name="connsiteX163" fmla="*/ 7015933 w 12192000"/>
              <a:gd name="connsiteY163" fmla="*/ 9653 h 4939827"/>
              <a:gd name="connsiteX164" fmla="*/ 7020592 w 12192000"/>
              <a:gd name="connsiteY164" fmla="*/ 1651 h 4939827"/>
              <a:gd name="connsiteX165" fmla="*/ 7025905 w 12192000"/>
              <a:gd name="connsiteY165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371484 w 12192000"/>
              <a:gd name="connsiteY55" fmla="*/ 329634 h 4939827"/>
              <a:gd name="connsiteX56" fmla="*/ 9404829 w 12192000"/>
              <a:gd name="connsiteY56" fmla="*/ 339038 h 4939827"/>
              <a:gd name="connsiteX57" fmla="*/ 9427021 w 12192000"/>
              <a:gd name="connsiteY57" fmla="*/ 358784 h 4939827"/>
              <a:gd name="connsiteX58" fmla="*/ 9670844 w 12192000"/>
              <a:gd name="connsiteY58" fmla="*/ 405128 h 4939827"/>
              <a:gd name="connsiteX59" fmla="*/ 9816083 w 12192000"/>
              <a:gd name="connsiteY59" fmla="*/ 416573 h 4939827"/>
              <a:gd name="connsiteX60" fmla="*/ 9936741 w 12192000"/>
              <a:gd name="connsiteY60" fmla="*/ 437044 h 4939827"/>
              <a:gd name="connsiteX61" fmla="*/ 10050093 w 12192000"/>
              <a:gd name="connsiteY61" fmla="*/ 443783 h 4939827"/>
              <a:gd name="connsiteX62" fmla="*/ 10130090 w 12192000"/>
              <a:gd name="connsiteY62" fmla="*/ 459520 h 4939827"/>
              <a:gd name="connsiteX63" fmla="*/ 10173456 w 12192000"/>
              <a:gd name="connsiteY63" fmla="*/ 457749 h 4939827"/>
              <a:gd name="connsiteX64" fmla="*/ 10218232 w 12192000"/>
              <a:gd name="connsiteY64" fmla="*/ 459820 h 4939827"/>
              <a:gd name="connsiteX65" fmla="*/ 10354176 w 12192000"/>
              <a:gd name="connsiteY65" fmla="*/ 471377 h 4939827"/>
              <a:gd name="connsiteX66" fmla="*/ 10430681 w 12192000"/>
              <a:gd name="connsiteY66" fmla="*/ 481226 h 4939827"/>
              <a:gd name="connsiteX67" fmla="*/ 10478169 w 12192000"/>
              <a:gd name="connsiteY67" fmla="*/ 481774 h 4939827"/>
              <a:gd name="connsiteX68" fmla="*/ 10540907 w 12192000"/>
              <a:gd name="connsiteY68" fmla="*/ 485607 h 4939827"/>
              <a:gd name="connsiteX69" fmla="*/ 10614941 w 12192000"/>
              <a:gd name="connsiteY69" fmla="*/ 487592 h 4939827"/>
              <a:gd name="connsiteX70" fmla="*/ 10674098 w 12192000"/>
              <a:gd name="connsiteY70" fmla="*/ 521656 h 4939827"/>
              <a:gd name="connsiteX71" fmla="*/ 10874834 w 12192000"/>
              <a:gd name="connsiteY71" fmla="*/ 574867 h 4939827"/>
              <a:gd name="connsiteX72" fmla="*/ 10944981 w 12192000"/>
              <a:gd name="connsiteY72" fmla="*/ 615042 h 4939827"/>
              <a:gd name="connsiteX73" fmla="*/ 11006376 w 12192000"/>
              <a:gd name="connsiteY73" fmla="*/ 645957 h 4939827"/>
              <a:gd name="connsiteX74" fmla="*/ 11076308 w 12192000"/>
              <a:gd name="connsiteY74" fmla="*/ 675698 h 4939827"/>
              <a:gd name="connsiteX75" fmla="*/ 11148789 w 12192000"/>
              <a:gd name="connsiteY75" fmla="*/ 685041 h 4939827"/>
              <a:gd name="connsiteX76" fmla="*/ 11249129 w 12192000"/>
              <a:gd name="connsiteY76" fmla="*/ 684218 h 4939827"/>
              <a:gd name="connsiteX77" fmla="*/ 11299915 w 12192000"/>
              <a:gd name="connsiteY77" fmla="*/ 692177 h 4939827"/>
              <a:gd name="connsiteX78" fmla="*/ 11386973 w 12192000"/>
              <a:gd name="connsiteY78" fmla="*/ 708209 h 4939827"/>
              <a:gd name="connsiteX79" fmla="*/ 11500105 w 12192000"/>
              <a:gd name="connsiteY79" fmla="*/ 735014 h 4939827"/>
              <a:gd name="connsiteX80" fmla="*/ 11621735 w 12192000"/>
              <a:gd name="connsiteY80" fmla="*/ 789584 h 4939827"/>
              <a:gd name="connsiteX81" fmla="*/ 11691200 w 12192000"/>
              <a:gd name="connsiteY81" fmla="*/ 867902 h 4939827"/>
              <a:gd name="connsiteX82" fmla="*/ 11819427 w 12192000"/>
              <a:gd name="connsiteY82" fmla="*/ 911634 h 4939827"/>
              <a:gd name="connsiteX83" fmla="*/ 11969720 w 12192000"/>
              <a:gd name="connsiteY83" fmla="*/ 964737 h 4939827"/>
              <a:gd name="connsiteX84" fmla="*/ 12055766 w 12192000"/>
              <a:gd name="connsiteY84" fmla="*/ 991268 h 4939827"/>
              <a:gd name="connsiteX85" fmla="*/ 12171539 w 12192000"/>
              <a:gd name="connsiteY85" fmla="*/ 995427 h 4939827"/>
              <a:gd name="connsiteX86" fmla="*/ 12187831 w 12192000"/>
              <a:gd name="connsiteY86" fmla="*/ 996580 h 4939827"/>
              <a:gd name="connsiteX87" fmla="*/ 12192000 w 12192000"/>
              <a:gd name="connsiteY87" fmla="*/ 996726 h 4939827"/>
              <a:gd name="connsiteX88" fmla="*/ 12192000 w 12192000"/>
              <a:gd name="connsiteY88" fmla="*/ 4939827 h 4939827"/>
              <a:gd name="connsiteX89" fmla="*/ 0 w 12192000"/>
              <a:gd name="connsiteY89" fmla="*/ 4939827 h 4939827"/>
              <a:gd name="connsiteX90" fmla="*/ 0 w 12192000"/>
              <a:gd name="connsiteY90" fmla="*/ 512043 h 4939827"/>
              <a:gd name="connsiteX91" fmla="*/ 7381 w 12192000"/>
              <a:gd name="connsiteY91" fmla="*/ 512580 h 4939827"/>
              <a:gd name="connsiteX92" fmla="*/ 100029 w 12192000"/>
              <a:gd name="connsiteY92" fmla="*/ 504758 h 4939827"/>
              <a:gd name="connsiteX93" fmla="*/ 155244 w 12192000"/>
              <a:gd name="connsiteY93" fmla="*/ 525130 h 4939827"/>
              <a:gd name="connsiteX94" fmla="*/ 254366 w 12192000"/>
              <a:gd name="connsiteY94" fmla="*/ 534449 h 4939827"/>
              <a:gd name="connsiteX95" fmla="*/ 447292 w 12192000"/>
              <a:gd name="connsiteY95" fmla="*/ 542725 h 4939827"/>
              <a:gd name="connsiteX96" fmla="*/ 628105 w 12192000"/>
              <a:gd name="connsiteY96" fmla="*/ 547853 h 4939827"/>
              <a:gd name="connsiteX97" fmla="*/ 783146 w 12192000"/>
              <a:gd name="connsiteY97" fmla="*/ 591799 h 4939827"/>
              <a:gd name="connsiteX98" fmla="*/ 1043676 w 12192000"/>
              <a:gd name="connsiteY98" fmla="*/ 591887 h 4939827"/>
              <a:gd name="connsiteX99" fmla="*/ 1281816 w 12192000"/>
              <a:gd name="connsiteY99" fmla="*/ 520946 h 4939827"/>
              <a:gd name="connsiteX100" fmla="*/ 1486347 w 12192000"/>
              <a:gd name="connsiteY100" fmla="*/ 487310 h 4939827"/>
              <a:gd name="connsiteX101" fmla="*/ 1568079 w 12192000"/>
              <a:gd name="connsiteY101" fmla="*/ 462531 h 4939827"/>
              <a:gd name="connsiteX102" fmla="*/ 1622516 w 12192000"/>
              <a:gd name="connsiteY102" fmla="*/ 466058 h 4939827"/>
              <a:gd name="connsiteX103" fmla="*/ 1655457 w 12192000"/>
              <a:gd name="connsiteY103" fmla="*/ 465359 h 4939827"/>
              <a:gd name="connsiteX104" fmla="*/ 1717454 w 12192000"/>
              <a:gd name="connsiteY104" fmla="*/ 417203 h 4939827"/>
              <a:gd name="connsiteX105" fmla="*/ 1913794 w 12192000"/>
              <a:gd name="connsiteY105" fmla="*/ 365255 h 4939827"/>
              <a:gd name="connsiteX106" fmla="*/ 2129762 w 12192000"/>
              <a:gd name="connsiteY106" fmla="*/ 367832 h 4939827"/>
              <a:gd name="connsiteX107" fmla="*/ 2376970 w 12192000"/>
              <a:gd name="connsiteY107" fmla="*/ 350129 h 4939827"/>
              <a:gd name="connsiteX108" fmla="*/ 2480155 w 12192000"/>
              <a:gd name="connsiteY108" fmla="*/ 359227 h 4939827"/>
              <a:gd name="connsiteX109" fmla="*/ 2586782 w 12192000"/>
              <a:gd name="connsiteY109" fmla="*/ 339352 h 4939827"/>
              <a:gd name="connsiteX110" fmla="*/ 2679617 w 12192000"/>
              <a:gd name="connsiteY110" fmla="*/ 305383 h 4939827"/>
              <a:gd name="connsiteX111" fmla="*/ 2788947 w 12192000"/>
              <a:gd name="connsiteY111" fmla="*/ 250375 h 4939827"/>
              <a:gd name="connsiteX112" fmla="*/ 2965530 w 12192000"/>
              <a:gd name="connsiteY112" fmla="*/ 245958 h 4939827"/>
              <a:gd name="connsiteX113" fmla="*/ 3103677 w 12192000"/>
              <a:gd name="connsiteY113" fmla="*/ 209527 h 4939827"/>
              <a:gd name="connsiteX114" fmla="*/ 3126759 w 12192000"/>
              <a:gd name="connsiteY114" fmla="*/ 211226 h 4939827"/>
              <a:gd name="connsiteX115" fmla="*/ 3164020 w 12192000"/>
              <a:gd name="connsiteY115" fmla="*/ 212779 h 4939827"/>
              <a:gd name="connsiteX116" fmla="*/ 3285019 w 12192000"/>
              <a:gd name="connsiteY116" fmla="*/ 220535 h 4939827"/>
              <a:gd name="connsiteX117" fmla="*/ 3365154 w 12192000"/>
              <a:gd name="connsiteY117" fmla="*/ 226416 h 4939827"/>
              <a:gd name="connsiteX118" fmla="*/ 3367507 w 12192000"/>
              <a:gd name="connsiteY118" fmla="*/ 225416 h 4939827"/>
              <a:gd name="connsiteX119" fmla="*/ 3387567 w 12192000"/>
              <a:gd name="connsiteY119" fmla="*/ 227103 h 4939827"/>
              <a:gd name="connsiteX120" fmla="*/ 3498001 w 12192000"/>
              <a:gd name="connsiteY120" fmla="*/ 231941 h 4939827"/>
              <a:gd name="connsiteX121" fmla="*/ 3561557 w 12192000"/>
              <a:gd name="connsiteY121" fmla="*/ 228095 h 4939827"/>
              <a:gd name="connsiteX122" fmla="*/ 3611920 w 12192000"/>
              <a:gd name="connsiteY122" fmla="*/ 218094 h 4939827"/>
              <a:gd name="connsiteX123" fmla="*/ 3620528 w 12192000"/>
              <a:gd name="connsiteY123" fmla="*/ 218788 h 4939827"/>
              <a:gd name="connsiteX124" fmla="*/ 3620766 w 12192000"/>
              <a:gd name="connsiteY124" fmla="*/ 218511 h 4939827"/>
              <a:gd name="connsiteX125" fmla="*/ 3629977 w 12192000"/>
              <a:gd name="connsiteY125" fmla="*/ 218664 h 4939827"/>
              <a:gd name="connsiteX126" fmla="*/ 3636217 w 12192000"/>
              <a:gd name="connsiteY126" fmla="*/ 220048 h 4939827"/>
              <a:gd name="connsiteX127" fmla="*/ 3709484 w 12192000"/>
              <a:gd name="connsiteY127" fmla="*/ 186927 h 4939827"/>
              <a:gd name="connsiteX128" fmla="*/ 3761342 w 12192000"/>
              <a:gd name="connsiteY128" fmla="*/ 177474 h 4939827"/>
              <a:gd name="connsiteX129" fmla="*/ 3799748 w 12192000"/>
              <a:gd name="connsiteY129" fmla="*/ 167154 h 4939827"/>
              <a:gd name="connsiteX130" fmla="*/ 3922756 w 12192000"/>
              <a:gd name="connsiteY130" fmla="*/ 194044 h 4939827"/>
              <a:gd name="connsiteX131" fmla="*/ 4028476 w 12192000"/>
              <a:gd name="connsiteY131" fmla="*/ 223679 h 4939827"/>
              <a:gd name="connsiteX132" fmla="*/ 4191582 w 12192000"/>
              <a:gd name="connsiteY132" fmla="*/ 238952 h 4939827"/>
              <a:gd name="connsiteX133" fmla="*/ 4251024 w 12192000"/>
              <a:gd name="connsiteY133" fmla="*/ 240874 h 4939827"/>
              <a:gd name="connsiteX134" fmla="*/ 4355275 w 12192000"/>
              <a:gd name="connsiteY134" fmla="*/ 260205 h 4939827"/>
              <a:gd name="connsiteX135" fmla="*/ 4423807 w 12192000"/>
              <a:gd name="connsiteY135" fmla="*/ 270366 h 4939827"/>
              <a:gd name="connsiteX136" fmla="*/ 4558432 w 12192000"/>
              <a:gd name="connsiteY136" fmla="*/ 269194 h 4939827"/>
              <a:gd name="connsiteX137" fmla="*/ 4635061 w 12192000"/>
              <a:gd name="connsiteY137" fmla="*/ 280682 h 4939827"/>
              <a:gd name="connsiteX138" fmla="*/ 4807427 w 12192000"/>
              <a:gd name="connsiteY138" fmla="*/ 276835 h 4939827"/>
              <a:gd name="connsiteX139" fmla="*/ 5028933 w 12192000"/>
              <a:gd name="connsiteY139" fmla="*/ 183887 h 4939827"/>
              <a:gd name="connsiteX140" fmla="*/ 5093642 w 12192000"/>
              <a:gd name="connsiteY140" fmla="*/ 177214 h 4939827"/>
              <a:gd name="connsiteX141" fmla="*/ 5102642 w 12192000"/>
              <a:gd name="connsiteY141" fmla="*/ 186816 h 4939827"/>
              <a:gd name="connsiteX142" fmla="*/ 5193590 w 12192000"/>
              <a:gd name="connsiteY142" fmla="*/ 156458 h 4939827"/>
              <a:gd name="connsiteX143" fmla="*/ 5323922 w 12192000"/>
              <a:gd name="connsiteY143" fmla="*/ 146332 h 4939827"/>
              <a:gd name="connsiteX144" fmla="*/ 5421860 w 12192000"/>
              <a:gd name="connsiteY144" fmla="*/ 167298 h 4939827"/>
              <a:gd name="connsiteX145" fmla="*/ 5476948 w 12192000"/>
              <a:gd name="connsiteY145" fmla="*/ 173249 h 4939827"/>
              <a:gd name="connsiteX146" fmla="*/ 5516842 w 12192000"/>
              <a:gd name="connsiteY146" fmla="*/ 184018 h 4939827"/>
              <a:gd name="connsiteX147" fmla="*/ 5619415 w 12192000"/>
              <a:gd name="connsiteY147" fmla="*/ 176781 h 4939827"/>
              <a:gd name="connsiteX148" fmla="*/ 5789867 w 12192000"/>
              <a:gd name="connsiteY148" fmla="*/ 150304 h 4939827"/>
              <a:gd name="connsiteX149" fmla="*/ 5825953 w 12192000"/>
              <a:gd name="connsiteY149" fmla="*/ 147907 h 4939827"/>
              <a:gd name="connsiteX150" fmla="*/ 5856168 w 12192000"/>
              <a:gd name="connsiteY150" fmla="*/ 158719 h 4939827"/>
              <a:gd name="connsiteX151" fmla="*/ 5862476 w 12192000"/>
              <a:gd name="connsiteY151" fmla="*/ 172447 h 4939827"/>
              <a:gd name="connsiteX152" fmla="*/ 5882195 w 12192000"/>
              <a:gd name="connsiteY152" fmla="*/ 173195 h 4939827"/>
              <a:gd name="connsiteX153" fmla="*/ 5887271 w 12192000"/>
              <a:gd name="connsiteY153" fmla="*/ 176084 h 4939827"/>
              <a:gd name="connsiteX154" fmla="*/ 5921577 w 12192000"/>
              <a:gd name="connsiteY154" fmla="*/ 169858 h 4939827"/>
              <a:gd name="connsiteX155" fmla="*/ 5983240 w 12192000"/>
              <a:gd name="connsiteY155" fmla="*/ 152755 h 4939827"/>
              <a:gd name="connsiteX156" fmla="*/ 6152287 w 12192000"/>
              <a:gd name="connsiteY156" fmla="*/ 116736 h 4939827"/>
              <a:gd name="connsiteX157" fmla="*/ 6415830 w 12192000"/>
              <a:gd name="connsiteY157" fmla="*/ 136006 h 4939827"/>
              <a:gd name="connsiteX158" fmla="*/ 6756965 w 12192000"/>
              <a:gd name="connsiteY158" fmla="*/ 57636 h 4939827"/>
              <a:gd name="connsiteX159" fmla="*/ 6819400 w 12192000"/>
              <a:gd name="connsiteY159" fmla="*/ 30742 h 4939827"/>
              <a:gd name="connsiteX160" fmla="*/ 6986370 w 12192000"/>
              <a:gd name="connsiteY160" fmla="*/ 12659 h 4939827"/>
              <a:gd name="connsiteX161" fmla="*/ 6989536 w 12192000"/>
              <a:gd name="connsiteY161" fmla="*/ 14528 h 4939827"/>
              <a:gd name="connsiteX162" fmla="*/ 7015933 w 12192000"/>
              <a:gd name="connsiteY162" fmla="*/ 9653 h 4939827"/>
              <a:gd name="connsiteX163" fmla="*/ 7020592 w 12192000"/>
              <a:gd name="connsiteY163" fmla="*/ 1651 h 4939827"/>
              <a:gd name="connsiteX164" fmla="*/ 7025905 w 12192000"/>
              <a:gd name="connsiteY164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877301 w 12192000"/>
              <a:gd name="connsiteY15" fmla="*/ 186153 h 4939827"/>
              <a:gd name="connsiteX16" fmla="*/ 7952584 w 12192000"/>
              <a:gd name="connsiteY16" fmla="*/ 170181 h 4939827"/>
              <a:gd name="connsiteX17" fmla="*/ 8009534 w 12192000"/>
              <a:gd name="connsiteY17" fmla="*/ 176441 h 4939827"/>
              <a:gd name="connsiteX18" fmla="*/ 8058681 w 12192000"/>
              <a:gd name="connsiteY18" fmla="*/ 219431 h 4939827"/>
              <a:gd name="connsiteX19" fmla="*/ 8126175 w 12192000"/>
              <a:gd name="connsiteY19" fmla="*/ 240005 h 4939827"/>
              <a:gd name="connsiteX20" fmla="*/ 8166439 w 12192000"/>
              <a:gd name="connsiteY20" fmla="*/ 252699 h 4939827"/>
              <a:gd name="connsiteX21" fmla="*/ 8281371 w 12192000"/>
              <a:gd name="connsiteY21" fmla="*/ 256875 h 4939827"/>
              <a:gd name="connsiteX22" fmla="*/ 8381609 w 12192000"/>
              <a:gd name="connsiteY22" fmla="*/ 240618 h 4939827"/>
              <a:gd name="connsiteX23" fmla="*/ 8406759 w 12192000"/>
              <a:gd name="connsiteY23" fmla="*/ 232517 h 4939827"/>
              <a:gd name="connsiteX24" fmla="*/ 8426506 w 12192000"/>
              <a:gd name="connsiteY24" fmla="*/ 241842 h 4939827"/>
              <a:gd name="connsiteX25" fmla="*/ 8427949 w 12192000"/>
              <a:gd name="connsiteY25" fmla="*/ 240981 h 4939827"/>
              <a:gd name="connsiteX26" fmla="*/ 8441468 w 12192000"/>
              <a:gd name="connsiteY26" fmla="*/ 241157 h 4939827"/>
              <a:gd name="connsiteX27" fmla="*/ 8565757 w 12192000"/>
              <a:gd name="connsiteY27" fmla="*/ 255317 h 4939827"/>
              <a:gd name="connsiteX28" fmla="*/ 8573171 w 12192000"/>
              <a:gd name="connsiteY28" fmla="*/ 258426 h 4939827"/>
              <a:gd name="connsiteX29" fmla="*/ 8573548 w 12192000"/>
              <a:gd name="connsiteY29" fmla="*/ 258241 h 4939827"/>
              <a:gd name="connsiteX30" fmla="*/ 8581827 w 12192000"/>
              <a:gd name="connsiteY30" fmla="*/ 261028 h 4939827"/>
              <a:gd name="connsiteX31" fmla="*/ 8586687 w 12192000"/>
              <a:gd name="connsiteY31" fmla="*/ 264089 h 4939827"/>
              <a:gd name="connsiteX32" fmla="*/ 8601067 w 12192000"/>
              <a:gd name="connsiteY32" fmla="*/ 270114 h 4939827"/>
              <a:gd name="connsiteX33" fmla="*/ 8672650 w 12192000"/>
              <a:gd name="connsiteY33" fmla="*/ 254821 h 4939827"/>
              <a:gd name="connsiteX34" fmla="*/ 8785543 w 12192000"/>
              <a:gd name="connsiteY34" fmla="*/ 263406 h 4939827"/>
              <a:gd name="connsiteX35" fmla="*/ 8830588 w 12192000"/>
              <a:gd name="connsiteY35" fmla="*/ 265483 h 4939827"/>
              <a:gd name="connsiteX36" fmla="*/ 8905142 w 12192000"/>
              <a:gd name="connsiteY36" fmla="*/ 264958 h 4939827"/>
              <a:gd name="connsiteX37" fmla="*/ 8968582 w 12192000"/>
              <a:gd name="connsiteY37" fmla="*/ 262728 h 4939827"/>
              <a:gd name="connsiteX38" fmla="*/ 8972994 w 12192000"/>
              <a:gd name="connsiteY38" fmla="*/ 263284 h 4939827"/>
              <a:gd name="connsiteX39" fmla="*/ 9004605 w 12192000"/>
              <a:gd name="connsiteY39" fmla="*/ 258041 h 4939827"/>
              <a:gd name="connsiteX40" fmla="*/ 9016165 w 12192000"/>
              <a:gd name="connsiteY40" fmla="*/ 261258 h 4939827"/>
              <a:gd name="connsiteX41" fmla="*/ 9043297 w 12192000"/>
              <a:gd name="connsiteY41" fmla="*/ 281547 h 4939827"/>
              <a:gd name="connsiteX42" fmla="*/ 9048315 w 12192000"/>
              <a:gd name="connsiteY42" fmla="*/ 279264 h 4939827"/>
              <a:gd name="connsiteX43" fmla="*/ 9054706 w 12192000"/>
              <a:gd name="connsiteY43" fmla="*/ 278538 h 4939827"/>
              <a:gd name="connsiteX44" fmla="*/ 9070919 w 12192000"/>
              <a:gd name="connsiteY44" fmla="*/ 281810 h 4939827"/>
              <a:gd name="connsiteX45" fmla="*/ 9076813 w 12192000"/>
              <a:gd name="connsiteY45" fmla="*/ 283909 h 4939827"/>
              <a:gd name="connsiteX46" fmla="*/ 9085871 w 12192000"/>
              <a:gd name="connsiteY46" fmla="*/ 285133 h 4939827"/>
              <a:gd name="connsiteX47" fmla="*/ 9086159 w 12192000"/>
              <a:gd name="connsiteY47" fmla="*/ 284887 h 4939827"/>
              <a:gd name="connsiteX48" fmla="*/ 9134606 w 12192000"/>
              <a:gd name="connsiteY48" fmla="*/ 288168 h 4939827"/>
              <a:gd name="connsiteX49" fmla="*/ 9195590 w 12192000"/>
              <a:gd name="connsiteY49" fmla="*/ 279568 h 4939827"/>
              <a:gd name="connsiteX50" fmla="*/ 9219336 w 12192000"/>
              <a:gd name="connsiteY50" fmla="*/ 278133 h 4939827"/>
              <a:gd name="connsiteX51" fmla="*/ 9232362 w 12192000"/>
              <a:gd name="connsiteY51" fmla="*/ 275894 h 4939827"/>
              <a:gd name="connsiteX52" fmla="*/ 9233396 w 12192000"/>
              <a:gd name="connsiteY52" fmla="*/ 274803 h 4939827"/>
              <a:gd name="connsiteX53" fmla="*/ 9256213 w 12192000"/>
              <a:gd name="connsiteY53" fmla="*/ 281576 h 4939827"/>
              <a:gd name="connsiteX54" fmla="*/ 9371484 w 12192000"/>
              <a:gd name="connsiteY54" fmla="*/ 329634 h 4939827"/>
              <a:gd name="connsiteX55" fmla="*/ 9404829 w 12192000"/>
              <a:gd name="connsiteY55" fmla="*/ 339038 h 4939827"/>
              <a:gd name="connsiteX56" fmla="*/ 9427021 w 12192000"/>
              <a:gd name="connsiteY56" fmla="*/ 358784 h 4939827"/>
              <a:gd name="connsiteX57" fmla="*/ 9670844 w 12192000"/>
              <a:gd name="connsiteY57" fmla="*/ 405128 h 4939827"/>
              <a:gd name="connsiteX58" fmla="*/ 9816083 w 12192000"/>
              <a:gd name="connsiteY58" fmla="*/ 416573 h 4939827"/>
              <a:gd name="connsiteX59" fmla="*/ 9936741 w 12192000"/>
              <a:gd name="connsiteY59" fmla="*/ 437044 h 4939827"/>
              <a:gd name="connsiteX60" fmla="*/ 10050093 w 12192000"/>
              <a:gd name="connsiteY60" fmla="*/ 443783 h 4939827"/>
              <a:gd name="connsiteX61" fmla="*/ 10130090 w 12192000"/>
              <a:gd name="connsiteY61" fmla="*/ 459520 h 4939827"/>
              <a:gd name="connsiteX62" fmla="*/ 10173456 w 12192000"/>
              <a:gd name="connsiteY62" fmla="*/ 457749 h 4939827"/>
              <a:gd name="connsiteX63" fmla="*/ 10218232 w 12192000"/>
              <a:gd name="connsiteY63" fmla="*/ 459820 h 4939827"/>
              <a:gd name="connsiteX64" fmla="*/ 10354176 w 12192000"/>
              <a:gd name="connsiteY64" fmla="*/ 471377 h 4939827"/>
              <a:gd name="connsiteX65" fmla="*/ 10430681 w 12192000"/>
              <a:gd name="connsiteY65" fmla="*/ 481226 h 4939827"/>
              <a:gd name="connsiteX66" fmla="*/ 10478169 w 12192000"/>
              <a:gd name="connsiteY66" fmla="*/ 481774 h 4939827"/>
              <a:gd name="connsiteX67" fmla="*/ 10540907 w 12192000"/>
              <a:gd name="connsiteY67" fmla="*/ 485607 h 4939827"/>
              <a:gd name="connsiteX68" fmla="*/ 10614941 w 12192000"/>
              <a:gd name="connsiteY68" fmla="*/ 487592 h 4939827"/>
              <a:gd name="connsiteX69" fmla="*/ 10674098 w 12192000"/>
              <a:gd name="connsiteY69" fmla="*/ 521656 h 4939827"/>
              <a:gd name="connsiteX70" fmla="*/ 10874834 w 12192000"/>
              <a:gd name="connsiteY70" fmla="*/ 574867 h 4939827"/>
              <a:gd name="connsiteX71" fmla="*/ 10944981 w 12192000"/>
              <a:gd name="connsiteY71" fmla="*/ 615042 h 4939827"/>
              <a:gd name="connsiteX72" fmla="*/ 11006376 w 12192000"/>
              <a:gd name="connsiteY72" fmla="*/ 645957 h 4939827"/>
              <a:gd name="connsiteX73" fmla="*/ 11076308 w 12192000"/>
              <a:gd name="connsiteY73" fmla="*/ 675698 h 4939827"/>
              <a:gd name="connsiteX74" fmla="*/ 11148789 w 12192000"/>
              <a:gd name="connsiteY74" fmla="*/ 685041 h 4939827"/>
              <a:gd name="connsiteX75" fmla="*/ 11249129 w 12192000"/>
              <a:gd name="connsiteY75" fmla="*/ 684218 h 4939827"/>
              <a:gd name="connsiteX76" fmla="*/ 11299915 w 12192000"/>
              <a:gd name="connsiteY76" fmla="*/ 692177 h 4939827"/>
              <a:gd name="connsiteX77" fmla="*/ 11386973 w 12192000"/>
              <a:gd name="connsiteY77" fmla="*/ 708209 h 4939827"/>
              <a:gd name="connsiteX78" fmla="*/ 11500105 w 12192000"/>
              <a:gd name="connsiteY78" fmla="*/ 735014 h 4939827"/>
              <a:gd name="connsiteX79" fmla="*/ 11621735 w 12192000"/>
              <a:gd name="connsiteY79" fmla="*/ 789584 h 4939827"/>
              <a:gd name="connsiteX80" fmla="*/ 11691200 w 12192000"/>
              <a:gd name="connsiteY80" fmla="*/ 867902 h 4939827"/>
              <a:gd name="connsiteX81" fmla="*/ 11819427 w 12192000"/>
              <a:gd name="connsiteY81" fmla="*/ 911634 h 4939827"/>
              <a:gd name="connsiteX82" fmla="*/ 11969720 w 12192000"/>
              <a:gd name="connsiteY82" fmla="*/ 964737 h 4939827"/>
              <a:gd name="connsiteX83" fmla="*/ 12055766 w 12192000"/>
              <a:gd name="connsiteY83" fmla="*/ 991268 h 4939827"/>
              <a:gd name="connsiteX84" fmla="*/ 12171539 w 12192000"/>
              <a:gd name="connsiteY84" fmla="*/ 995427 h 4939827"/>
              <a:gd name="connsiteX85" fmla="*/ 12187831 w 12192000"/>
              <a:gd name="connsiteY85" fmla="*/ 996580 h 4939827"/>
              <a:gd name="connsiteX86" fmla="*/ 12192000 w 12192000"/>
              <a:gd name="connsiteY86" fmla="*/ 996726 h 4939827"/>
              <a:gd name="connsiteX87" fmla="*/ 12192000 w 12192000"/>
              <a:gd name="connsiteY87" fmla="*/ 4939827 h 4939827"/>
              <a:gd name="connsiteX88" fmla="*/ 0 w 12192000"/>
              <a:gd name="connsiteY88" fmla="*/ 4939827 h 4939827"/>
              <a:gd name="connsiteX89" fmla="*/ 0 w 12192000"/>
              <a:gd name="connsiteY89" fmla="*/ 512043 h 4939827"/>
              <a:gd name="connsiteX90" fmla="*/ 7381 w 12192000"/>
              <a:gd name="connsiteY90" fmla="*/ 512580 h 4939827"/>
              <a:gd name="connsiteX91" fmla="*/ 100029 w 12192000"/>
              <a:gd name="connsiteY91" fmla="*/ 504758 h 4939827"/>
              <a:gd name="connsiteX92" fmla="*/ 155244 w 12192000"/>
              <a:gd name="connsiteY92" fmla="*/ 525130 h 4939827"/>
              <a:gd name="connsiteX93" fmla="*/ 254366 w 12192000"/>
              <a:gd name="connsiteY93" fmla="*/ 534449 h 4939827"/>
              <a:gd name="connsiteX94" fmla="*/ 447292 w 12192000"/>
              <a:gd name="connsiteY94" fmla="*/ 542725 h 4939827"/>
              <a:gd name="connsiteX95" fmla="*/ 628105 w 12192000"/>
              <a:gd name="connsiteY95" fmla="*/ 547853 h 4939827"/>
              <a:gd name="connsiteX96" fmla="*/ 783146 w 12192000"/>
              <a:gd name="connsiteY96" fmla="*/ 591799 h 4939827"/>
              <a:gd name="connsiteX97" fmla="*/ 1043676 w 12192000"/>
              <a:gd name="connsiteY97" fmla="*/ 591887 h 4939827"/>
              <a:gd name="connsiteX98" fmla="*/ 1281816 w 12192000"/>
              <a:gd name="connsiteY98" fmla="*/ 520946 h 4939827"/>
              <a:gd name="connsiteX99" fmla="*/ 1486347 w 12192000"/>
              <a:gd name="connsiteY99" fmla="*/ 487310 h 4939827"/>
              <a:gd name="connsiteX100" fmla="*/ 1568079 w 12192000"/>
              <a:gd name="connsiteY100" fmla="*/ 462531 h 4939827"/>
              <a:gd name="connsiteX101" fmla="*/ 1622516 w 12192000"/>
              <a:gd name="connsiteY101" fmla="*/ 466058 h 4939827"/>
              <a:gd name="connsiteX102" fmla="*/ 1655457 w 12192000"/>
              <a:gd name="connsiteY102" fmla="*/ 465359 h 4939827"/>
              <a:gd name="connsiteX103" fmla="*/ 1717454 w 12192000"/>
              <a:gd name="connsiteY103" fmla="*/ 417203 h 4939827"/>
              <a:gd name="connsiteX104" fmla="*/ 1913794 w 12192000"/>
              <a:gd name="connsiteY104" fmla="*/ 365255 h 4939827"/>
              <a:gd name="connsiteX105" fmla="*/ 2129762 w 12192000"/>
              <a:gd name="connsiteY105" fmla="*/ 367832 h 4939827"/>
              <a:gd name="connsiteX106" fmla="*/ 2376970 w 12192000"/>
              <a:gd name="connsiteY106" fmla="*/ 350129 h 4939827"/>
              <a:gd name="connsiteX107" fmla="*/ 2480155 w 12192000"/>
              <a:gd name="connsiteY107" fmla="*/ 359227 h 4939827"/>
              <a:gd name="connsiteX108" fmla="*/ 2586782 w 12192000"/>
              <a:gd name="connsiteY108" fmla="*/ 339352 h 4939827"/>
              <a:gd name="connsiteX109" fmla="*/ 2679617 w 12192000"/>
              <a:gd name="connsiteY109" fmla="*/ 305383 h 4939827"/>
              <a:gd name="connsiteX110" fmla="*/ 2788947 w 12192000"/>
              <a:gd name="connsiteY110" fmla="*/ 250375 h 4939827"/>
              <a:gd name="connsiteX111" fmla="*/ 2965530 w 12192000"/>
              <a:gd name="connsiteY111" fmla="*/ 245958 h 4939827"/>
              <a:gd name="connsiteX112" fmla="*/ 3103677 w 12192000"/>
              <a:gd name="connsiteY112" fmla="*/ 209527 h 4939827"/>
              <a:gd name="connsiteX113" fmla="*/ 3126759 w 12192000"/>
              <a:gd name="connsiteY113" fmla="*/ 211226 h 4939827"/>
              <a:gd name="connsiteX114" fmla="*/ 3164020 w 12192000"/>
              <a:gd name="connsiteY114" fmla="*/ 212779 h 4939827"/>
              <a:gd name="connsiteX115" fmla="*/ 3285019 w 12192000"/>
              <a:gd name="connsiteY115" fmla="*/ 220535 h 4939827"/>
              <a:gd name="connsiteX116" fmla="*/ 3365154 w 12192000"/>
              <a:gd name="connsiteY116" fmla="*/ 226416 h 4939827"/>
              <a:gd name="connsiteX117" fmla="*/ 3367507 w 12192000"/>
              <a:gd name="connsiteY117" fmla="*/ 225416 h 4939827"/>
              <a:gd name="connsiteX118" fmla="*/ 3387567 w 12192000"/>
              <a:gd name="connsiteY118" fmla="*/ 227103 h 4939827"/>
              <a:gd name="connsiteX119" fmla="*/ 3498001 w 12192000"/>
              <a:gd name="connsiteY119" fmla="*/ 231941 h 4939827"/>
              <a:gd name="connsiteX120" fmla="*/ 3561557 w 12192000"/>
              <a:gd name="connsiteY120" fmla="*/ 228095 h 4939827"/>
              <a:gd name="connsiteX121" fmla="*/ 3611920 w 12192000"/>
              <a:gd name="connsiteY121" fmla="*/ 218094 h 4939827"/>
              <a:gd name="connsiteX122" fmla="*/ 3620528 w 12192000"/>
              <a:gd name="connsiteY122" fmla="*/ 218788 h 4939827"/>
              <a:gd name="connsiteX123" fmla="*/ 3620766 w 12192000"/>
              <a:gd name="connsiteY123" fmla="*/ 218511 h 4939827"/>
              <a:gd name="connsiteX124" fmla="*/ 3629977 w 12192000"/>
              <a:gd name="connsiteY124" fmla="*/ 218664 h 4939827"/>
              <a:gd name="connsiteX125" fmla="*/ 3636217 w 12192000"/>
              <a:gd name="connsiteY125" fmla="*/ 220048 h 4939827"/>
              <a:gd name="connsiteX126" fmla="*/ 3709484 w 12192000"/>
              <a:gd name="connsiteY126" fmla="*/ 186927 h 4939827"/>
              <a:gd name="connsiteX127" fmla="*/ 3761342 w 12192000"/>
              <a:gd name="connsiteY127" fmla="*/ 177474 h 4939827"/>
              <a:gd name="connsiteX128" fmla="*/ 3799748 w 12192000"/>
              <a:gd name="connsiteY128" fmla="*/ 167154 h 4939827"/>
              <a:gd name="connsiteX129" fmla="*/ 3922756 w 12192000"/>
              <a:gd name="connsiteY129" fmla="*/ 194044 h 4939827"/>
              <a:gd name="connsiteX130" fmla="*/ 4028476 w 12192000"/>
              <a:gd name="connsiteY130" fmla="*/ 223679 h 4939827"/>
              <a:gd name="connsiteX131" fmla="*/ 4191582 w 12192000"/>
              <a:gd name="connsiteY131" fmla="*/ 238952 h 4939827"/>
              <a:gd name="connsiteX132" fmla="*/ 4251024 w 12192000"/>
              <a:gd name="connsiteY132" fmla="*/ 240874 h 4939827"/>
              <a:gd name="connsiteX133" fmla="*/ 4355275 w 12192000"/>
              <a:gd name="connsiteY133" fmla="*/ 260205 h 4939827"/>
              <a:gd name="connsiteX134" fmla="*/ 4423807 w 12192000"/>
              <a:gd name="connsiteY134" fmla="*/ 270366 h 4939827"/>
              <a:gd name="connsiteX135" fmla="*/ 4558432 w 12192000"/>
              <a:gd name="connsiteY135" fmla="*/ 269194 h 4939827"/>
              <a:gd name="connsiteX136" fmla="*/ 4635061 w 12192000"/>
              <a:gd name="connsiteY136" fmla="*/ 280682 h 4939827"/>
              <a:gd name="connsiteX137" fmla="*/ 4807427 w 12192000"/>
              <a:gd name="connsiteY137" fmla="*/ 276835 h 4939827"/>
              <a:gd name="connsiteX138" fmla="*/ 5028933 w 12192000"/>
              <a:gd name="connsiteY138" fmla="*/ 183887 h 4939827"/>
              <a:gd name="connsiteX139" fmla="*/ 5093642 w 12192000"/>
              <a:gd name="connsiteY139" fmla="*/ 177214 h 4939827"/>
              <a:gd name="connsiteX140" fmla="*/ 5102642 w 12192000"/>
              <a:gd name="connsiteY140" fmla="*/ 186816 h 4939827"/>
              <a:gd name="connsiteX141" fmla="*/ 5193590 w 12192000"/>
              <a:gd name="connsiteY141" fmla="*/ 156458 h 4939827"/>
              <a:gd name="connsiteX142" fmla="*/ 5323922 w 12192000"/>
              <a:gd name="connsiteY142" fmla="*/ 146332 h 4939827"/>
              <a:gd name="connsiteX143" fmla="*/ 5421860 w 12192000"/>
              <a:gd name="connsiteY143" fmla="*/ 167298 h 4939827"/>
              <a:gd name="connsiteX144" fmla="*/ 5476948 w 12192000"/>
              <a:gd name="connsiteY144" fmla="*/ 173249 h 4939827"/>
              <a:gd name="connsiteX145" fmla="*/ 5516842 w 12192000"/>
              <a:gd name="connsiteY145" fmla="*/ 184018 h 4939827"/>
              <a:gd name="connsiteX146" fmla="*/ 5619415 w 12192000"/>
              <a:gd name="connsiteY146" fmla="*/ 176781 h 4939827"/>
              <a:gd name="connsiteX147" fmla="*/ 5789867 w 12192000"/>
              <a:gd name="connsiteY147" fmla="*/ 150304 h 4939827"/>
              <a:gd name="connsiteX148" fmla="*/ 5825953 w 12192000"/>
              <a:gd name="connsiteY148" fmla="*/ 147907 h 4939827"/>
              <a:gd name="connsiteX149" fmla="*/ 5856168 w 12192000"/>
              <a:gd name="connsiteY149" fmla="*/ 158719 h 4939827"/>
              <a:gd name="connsiteX150" fmla="*/ 5862476 w 12192000"/>
              <a:gd name="connsiteY150" fmla="*/ 172447 h 4939827"/>
              <a:gd name="connsiteX151" fmla="*/ 5882195 w 12192000"/>
              <a:gd name="connsiteY151" fmla="*/ 173195 h 4939827"/>
              <a:gd name="connsiteX152" fmla="*/ 5887271 w 12192000"/>
              <a:gd name="connsiteY152" fmla="*/ 176084 h 4939827"/>
              <a:gd name="connsiteX153" fmla="*/ 5921577 w 12192000"/>
              <a:gd name="connsiteY153" fmla="*/ 169858 h 4939827"/>
              <a:gd name="connsiteX154" fmla="*/ 5983240 w 12192000"/>
              <a:gd name="connsiteY154" fmla="*/ 152755 h 4939827"/>
              <a:gd name="connsiteX155" fmla="*/ 6152287 w 12192000"/>
              <a:gd name="connsiteY155" fmla="*/ 116736 h 4939827"/>
              <a:gd name="connsiteX156" fmla="*/ 6415830 w 12192000"/>
              <a:gd name="connsiteY156" fmla="*/ 136006 h 4939827"/>
              <a:gd name="connsiteX157" fmla="*/ 6756965 w 12192000"/>
              <a:gd name="connsiteY157" fmla="*/ 57636 h 4939827"/>
              <a:gd name="connsiteX158" fmla="*/ 6819400 w 12192000"/>
              <a:gd name="connsiteY158" fmla="*/ 30742 h 4939827"/>
              <a:gd name="connsiteX159" fmla="*/ 6986370 w 12192000"/>
              <a:gd name="connsiteY159" fmla="*/ 12659 h 4939827"/>
              <a:gd name="connsiteX160" fmla="*/ 6989536 w 12192000"/>
              <a:gd name="connsiteY160" fmla="*/ 14528 h 4939827"/>
              <a:gd name="connsiteX161" fmla="*/ 7015933 w 12192000"/>
              <a:gd name="connsiteY161" fmla="*/ 9653 h 4939827"/>
              <a:gd name="connsiteX162" fmla="*/ 7020592 w 12192000"/>
              <a:gd name="connsiteY162" fmla="*/ 1651 h 4939827"/>
              <a:gd name="connsiteX163" fmla="*/ 7025905 w 12192000"/>
              <a:gd name="connsiteY163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5983240 w 12192000"/>
              <a:gd name="connsiteY153" fmla="*/ 152755 h 4939827"/>
              <a:gd name="connsiteX154" fmla="*/ 6152287 w 12192000"/>
              <a:gd name="connsiteY154" fmla="*/ 116736 h 4939827"/>
              <a:gd name="connsiteX155" fmla="*/ 6415830 w 12192000"/>
              <a:gd name="connsiteY155" fmla="*/ 136006 h 4939827"/>
              <a:gd name="connsiteX156" fmla="*/ 6756965 w 12192000"/>
              <a:gd name="connsiteY156" fmla="*/ 57636 h 4939827"/>
              <a:gd name="connsiteX157" fmla="*/ 6819400 w 12192000"/>
              <a:gd name="connsiteY157" fmla="*/ 30742 h 4939827"/>
              <a:gd name="connsiteX158" fmla="*/ 6986370 w 12192000"/>
              <a:gd name="connsiteY158" fmla="*/ 12659 h 4939827"/>
              <a:gd name="connsiteX159" fmla="*/ 6989536 w 12192000"/>
              <a:gd name="connsiteY159" fmla="*/ 14528 h 4939827"/>
              <a:gd name="connsiteX160" fmla="*/ 7015933 w 12192000"/>
              <a:gd name="connsiteY160" fmla="*/ 9653 h 4939827"/>
              <a:gd name="connsiteX161" fmla="*/ 7020592 w 12192000"/>
              <a:gd name="connsiteY161" fmla="*/ 1651 h 4939827"/>
              <a:gd name="connsiteX162" fmla="*/ 7025905 w 12192000"/>
              <a:gd name="connsiteY162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5983240 w 12192000"/>
              <a:gd name="connsiteY153" fmla="*/ 152755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952585 w 12192000"/>
              <a:gd name="connsiteY151" fmla="*/ 161012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952585 w 12192000"/>
              <a:gd name="connsiteY151" fmla="*/ 161012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33396 w 12192000"/>
              <a:gd name="connsiteY50" fmla="*/ 274803 h 4939827"/>
              <a:gd name="connsiteX51" fmla="*/ 9256213 w 12192000"/>
              <a:gd name="connsiteY51" fmla="*/ 281576 h 4939827"/>
              <a:gd name="connsiteX52" fmla="*/ 9371484 w 12192000"/>
              <a:gd name="connsiteY52" fmla="*/ 329634 h 4939827"/>
              <a:gd name="connsiteX53" fmla="*/ 9404829 w 12192000"/>
              <a:gd name="connsiteY53" fmla="*/ 339038 h 4939827"/>
              <a:gd name="connsiteX54" fmla="*/ 9427021 w 12192000"/>
              <a:gd name="connsiteY54" fmla="*/ 358784 h 4939827"/>
              <a:gd name="connsiteX55" fmla="*/ 9670844 w 12192000"/>
              <a:gd name="connsiteY55" fmla="*/ 405128 h 4939827"/>
              <a:gd name="connsiteX56" fmla="*/ 9816083 w 12192000"/>
              <a:gd name="connsiteY56" fmla="*/ 416573 h 4939827"/>
              <a:gd name="connsiteX57" fmla="*/ 9936741 w 12192000"/>
              <a:gd name="connsiteY57" fmla="*/ 437044 h 4939827"/>
              <a:gd name="connsiteX58" fmla="*/ 10050093 w 12192000"/>
              <a:gd name="connsiteY58" fmla="*/ 443783 h 4939827"/>
              <a:gd name="connsiteX59" fmla="*/ 10130090 w 12192000"/>
              <a:gd name="connsiteY59" fmla="*/ 459520 h 4939827"/>
              <a:gd name="connsiteX60" fmla="*/ 10173456 w 12192000"/>
              <a:gd name="connsiteY60" fmla="*/ 457749 h 4939827"/>
              <a:gd name="connsiteX61" fmla="*/ 10218232 w 12192000"/>
              <a:gd name="connsiteY61" fmla="*/ 459820 h 4939827"/>
              <a:gd name="connsiteX62" fmla="*/ 10354176 w 12192000"/>
              <a:gd name="connsiteY62" fmla="*/ 471377 h 4939827"/>
              <a:gd name="connsiteX63" fmla="*/ 10430681 w 12192000"/>
              <a:gd name="connsiteY63" fmla="*/ 481226 h 4939827"/>
              <a:gd name="connsiteX64" fmla="*/ 10478169 w 12192000"/>
              <a:gd name="connsiteY64" fmla="*/ 481774 h 4939827"/>
              <a:gd name="connsiteX65" fmla="*/ 10540907 w 12192000"/>
              <a:gd name="connsiteY65" fmla="*/ 485607 h 4939827"/>
              <a:gd name="connsiteX66" fmla="*/ 10614941 w 12192000"/>
              <a:gd name="connsiteY66" fmla="*/ 487592 h 4939827"/>
              <a:gd name="connsiteX67" fmla="*/ 10674098 w 12192000"/>
              <a:gd name="connsiteY67" fmla="*/ 521656 h 4939827"/>
              <a:gd name="connsiteX68" fmla="*/ 10874834 w 12192000"/>
              <a:gd name="connsiteY68" fmla="*/ 574867 h 4939827"/>
              <a:gd name="connsiteX69" fmla="*/ 10944981 w 12192000"/>
              <a:gd name="connsiteY69" fmla="*/ 615042 h 4939827"/>
              <a:gd name="connsiteX70" fmla="*/ 11006376 w 12192000"/>
              <a:gd name="connsiteY70" fmla="*/ 645957 h 4939827"/>
              <a:gd name="connsiteX71" fmla="*/ 11076308 w 12192000"/>
              <a:gd name="connsiteY71" fmla="*/ 675698 h 4939827"/>
              <a:gd name="connsiteX72" fmla="*/ 11148789 w 12192000"/>
              <a:gd name="connsiteY72" fmla="*/ 685041 h 4939827"/>
              <a:gd name="connsiteX73" fmla="*/ 11249129 w 12192000"/>
              <a:gd name="connsiteY73" fmla="*/ 684218 h 4939827"/>
              <a:gd name="connsiteX74" fmla="*/ 11299915 w 12192000"/>
              <a:gd name="connsiteY74" fmla="*/ 692177 h 4939827"/>
              <a:gd name="connsiteX75" fmla="*/ 11386973 w 12192000"/>
              <a:gd name="connsiteY75" fmla="*/ 708209 h 4939827"/>
              <a:gd name="connsiteX76" fmla="*/ 11500105 w 12192000"/>
              <a:gd name="connsiteY76" fmla="*/ 735014 h 4939827"/>
              <a:gd name="connsiteX77" fmla="*/ 11621735 w 12192000"/>
              <a:gd name="connsiteY77" fmla="*/ 789584 h 4939827"/>
              <a:gd name="connsiteX78" fmla="*/ 11691200 w 12192000"/>
              <a:gd name="connsiteY78" fmla="*/ 867902 h 4939827"/>
              <a:gd name="connsiteX79" fmla="*/ 11819427 w 12192000"/>
              <a:gd name="connsiteY79" fmla="*/ 911634 h 4939827"/>
              <a:gd name="connsiteX80" fmla="*/ 11969720 w 12192000"/>
              <a:gd name="connsiteY80" fmla="*/ 964737 h 4939827"/>
              <a:gd name="connsiteX81" fmla="*/ 12055766 w 12192000"/>
              <a:gd name="connsiteY81" fmla="*/ 991268 h 4939827"/>
              <a:gd name="connsiteX82" fmla="*/ 12171539 w 12192000"/>
              <a:gd name="connsiteY82" fmla="*/ 995427 h 4939827"/>
              <a:gd name="connsiteX83" fmla="*/ 12187831 w 12192000"/>
              <a:gd name="connsiteY83" fmla="*/ 996580 h 4939827"/>
              <a:gd name="connsiteX84" fmla="*/ 12192000 w 12192000"/>
              <a:gd name="connsiteY84" fmla="*/ 996726 h 4939827"/>
              <a:gd name="connsiteX85" fmla="*/ 12192000 w 12192000"/>
              <a:gd name="connsiteY85" fmla="*/ 4939827 h 4939827"/>
              <a:gd name="connsiteX86" fmla="*/ 0 w 12192000"/>
              <a:gd name="connsiteY86" fmla="*/ 4939827 h 4939827"/>
              <a:gd name="connsiteX87" fmla="*/ 0 w 12192000"/>
              <a:gd name="connsiteY87" fmla="*/ 512043 h 4939827"/>
              <a:gd name="connsiteX88" fmla="*/ 7381 w 12192000"/>
              <a:gd name="connsiteY88" fmla="*/ 512580 h 4939827"/>
              <a:gd name="connsiteX89" fmla="*/ 100029 w 12192000"/>
              <a:gd name="connsiteY89" fmla="*/ 504758 h 4939827"/>
              <a:gd name="connsiteX90" fmla="*/ 155244 w 12192000"/>
              <a:gd name="connsiteY90" fmla="*/ 525130 h 4939827"/>
              <a:gd name="connsiteX91" fmla="*/ 254366 w 12192000"/>
              <a:gd name="connsiteY91" fmla="*/ 534449 h 4939827"/>
              <a:gd name="connsiteX92" fmla="*/ 447292 w 12192000"/>
              <a:gd name="connsiteY92" fmla="*/ 542725 h 4939827"/>
              <a:gd name="connsiteX93" fmla="*/ 628105 w 12192000"/>
              <a:gd name="connsiteY93" fmla="*/ 547853 h 4939827"/>
              <a:gd name="connsiteX94" fmla="*/ 783146 w 12192000"/>
              <a:gd name="connsiteY94" fmla="*/ 591799 h 4939827"/>
              <a:gd name="connsiteX95" fmla="*/ 1043676 w 12192000"/>
              <a:gd name="connsiteY95" fmla="*/ 591887 h 4939827"/>
              <a:gd name="connsiteX96" fmla="*/ 1281816 w 12192000"/>
              <a:gd name="connsiteY96" fmla="*/ 520946 h 4939827"/>
              <a:gd name="connsiteX97" fmla="*/ 1486347 w 12192000"/>
              <a:gd name="connsiteY97" fmla="*/ 487310 h 4939827"/>
              <a:gd name="connsiteX98" fmla="*/ 1568079 w 12192000"/>
              <a:gd name="connsiteY98" fmla="*/ 462531 h 4939827"/>
              <a:gd name="connsiteX99" fmla="*/ 1622516 w 12192000"/>
              <a:gd name="connsiteY99" fmla="*/ 466058 h 4939827"/>
              <a:gd name="connsiteX100" fmla="*/ 1655457 w 12192000"/>
              <a:gd name="connsiteY100" fmla="*/ 465359 h 4939827"/>
              <a:gd name="connsiteX101" fmla="*/ 1717454 w 12192000"/>
              <a:gd name="connsiteY101" fmla="*/ 417203 h 4939827"/>
              <a:gd name="connsiteX102" fmla="*/ 1913794 w 12192000"/>
              <a:gd name="connsiteY102" fmla="*/ 365255 h 4939827"/>
              <a:gd name="connsiteX103" fmla="*/ 2129762 w 12192000"/>
              <a:gd name="connsiteY103" fmla="*/ 367832 h 4939827"/>
              <a:gd name="connsiteX104" fmla="*/ 2376970 w 12192000"/>
              <a:gd name="connsiteY104" fmla="*/ 350129 h 4939827"/>
              <a:gd name="connsiteX105" fmla="*/ 2480155 w 12192000"/>
              <a:gd name="connsiteY105" fmla="*/ 359227 h 4939827"/>
              <a:gd name="connsiteX106" fmla="*/ 2586782 w 12192000"/>
              <a:gd name="connsiteY106" fmla="*/ 339352 h 4939827"/>
              <a:gd name="connsiteX107" fmla="*/ 2679617 w 12192000"/>
              <a:gd name="connsiteY107" fmla="*/ 305383 h 4939827"/>
              <a:gd name="connsiteX108" fmla="*/ 2788947 w 12192000"/>
              <a:gd name="connsiteY108" fmla="*/ 250375 h 4939827"/>
              <a:gd name="connsiteX109" fmla="*/ 2965530 w 12192000"/>
              <a:gd name="connsiteY109" fmla="*/ 245958 h 4939827"/>
              <a:gd name="connsiteX110" fmla="*/ 3103677 w 12192000"/>
              <a:gd name="connsiteY110" fmla="*/ 209527 h 4939827"/>
              <a:gd name="connsiteX111" fmla="*/ 3126759 w 12192000"/>
              <a:gd name="connsiteY111" fmla="*/ 211226 h 4939827"/>
              <a:gd name="connsiteX112" fmla="*/ 3164020 w 12192000"/>
              <a:gd name="connsiteY112" fmla="*/ 212779 h 4939827"/>
              <a:gd name="connsiteX113" fmla="*/ 3285019 w 12192000"/>
              <a:gd name="connsiteY113" fmla="*/ 220535 h 4939827"/>
              <a:gd name="connsiteX114" fmla="*/ 3365154 w 12192000"/>
              <a:gd name="connsiteY114" fmla="*/ 226416 h 4939827"/>
              <a:gd name="connsiteX115" fmla="*/ 3367507 w 12192000"/>
              <a:gd name="connsiteY115" fmla="*/ 225416 h 4939827"/>
              <a:gd name="connsiteX116" fmla="*/ 3387567 w 12192000"/>
              <a:gd name="connsiteY116" fmla="*/ 227103 h 4939827"/>
              <a:gd name="connsiteX117" fmla="*/ 3498001 w 12192000"/>
              <a:gd name="connsiteY117" fmla="*/ 231941 h 4939827"/>
              <a:gd name="connsiteX118" fmla="*/ 3561557 w 12192000"/>
              <a:gd name="connsiteY118" fmla="*/ 228095 h 4939827"/>
              <a:gd name="connsiteX119" fmla="*/ 3611920 w 12192000"/>
              <a:gd name="connsiteY119" fmla="*/ 218094 h 4939827"/>
              <a:gd name="connsiteX120" fmla="*/ 3620528 w 12192000"/>
              <a:gd name="connsiteY120" fmla="*/ 218788 h 4939827"/>
              <a:gd name="connsiteX121" fmla="*/ 3620766 w 12192000"/>
              <a:gd name="connsiteY121" fmla="*/ 218511 h 4939827"/>
              <a:gd name="connsiteX122" fmla="*/ 3629977 w 12192000"/>
              <a:gd name="connsiteY122" fmla="*/ 218664 h 4939827"/>
              <a:gd name="connsiteX123" fmla="*/ 3636217 w 12192000"/>
              <a:gd name="connsiteY123" fmla="*/ 220048 h 4939827"/>
              <a:gd name="connsiteX124" fmla="*/ 3709484 w 12192000"/>
              <a:gd name="connsiteY124" fmla="*/ 186927 h 4939827"/>
              <a:gd name="connsiteX125" fmla="*/ 3761342 w 12192000"/>
              <a:gd name="connsiteY125" fmla="*/ 177474 h 4939827"/>
              <a:gd name="connsiteX126" fmla="*/ 3799748 w 12192000"/>
              <a:gd name="connsiteY126" fmla="*/ 167154 h 4939827"/>
              <a:gd name="connsiteX127" fmla="*/ 3922756 w 12192000"/>
              <a:gd name="connsiteY127" fmla="*/ 194044 h 4939827"/>
              <a:gd name="connsiteX128" fmla="*/ 4028476 w 12192000"/>
              <a:gd name="connsiteY128" fmla="*/ 223679 h 4939827"/>
              <a:gd name="connsiteX129" fmla="*/ 4191582 w 12192000"/>
              <a:gd name="connsiteY129" fmla="*/ 238952 h 4939827"/>
              <a:gd name="connsiteX130" fmla="*/ 4251024 w 12192000"/>
              <a:gd name="connsiteY130" fmla="*/ 240874 h 4939827"/>
              <a:gd name="connsiteX131" fmla="*/ 4355275 w 12192000"/>
              <a:gd name="connsiteY131" fmla="*/ 260205 h 4939827"/>
              <a:gd name="connsiteX132" fmla="*/ 4423807 w 12192000"/>
              <a:gd name="connsiteY132" fmla="*/ 270366 h 4939827"/>
              <a:gd name="connsiteX133" fmla="*/ 4558432 w 12192000"/>
              <a:gd name="connsiteY133" fmla="*/ 269194 h 4939827"/>
              <a:gd name="connsiteX134" fmla="*/ 4635061 w 12192000"/>
              <a:gd name="connsiteY134" fmla="*/ 280682 h 4939827"/>
              <a:gd name="connsiteX135" fmla="*/ 4807427 w 12192000"/>
              <a:gd name="connsiteY135" fmla="*/ 276835 h 4939827"/>
              <a:gd name="connsiteX136" fmla="*/ 5028933 w 12192000"/>
              <a:gd name="connsiteY136" fmla="*/ 183887 h 4939827"/>
              <a:gd name="connsiteX137" fmla="*/ 5093642 w 12192000"/>
              <a:gd name="connsiteY137" fmla="*/ 177214 h 4939827"/>
              <a:gd name="connsiteX138" fmla="*/ 5102642 w 12192000"/>
              <a:gd name="connsiteY138" fmla="*/ 186816 h 4939827"/>
              <a:gd name="connsiteX139" fmla="*/ 5193590 w 12192000"/>
              <a:gd name="connsiteY139" fmla="*/ 156458 h 4939827"/>
              <a:gd name="connsiteX140" fmla="*/ 5323922 w 12192000"/>
              <a:gd name="connsiteY140" fmla="*/ 146332 h 4939827"/>
              <a:gd name="connsiteX141" fmla="*/ 5421860 w 12192000"/>
              <a:gd name="connsiteY141" fmla="*/ 167298 h 4939827"/>
              <a:gd name="connsiteX142" fmla="*/ 5476948 w 12192000"/>
              <a:gd name="connsiteY142" fmla="*/ 173249 h 4939827"/>
              <a:gd name="connsiteX143" fmla="*/ 5516842 w 12192000"/>
              <a:gd name="connsiteY143" fmla="*/ 184018 h 4939827"/>
              <a:gd name="connsiteX144" fmla="*/ 5619415 w 12192000"/>
              <a:gd name="connsiteY144" fmla="*/ 176781 h 4939827"/>
              <a:gd name="connsiteX145" fmla="*/ 5789867 w 12192000"/>
              <a:gd name="connsiteY145" fmla="*/ 150304 h 4939827"/>
              <a:gd name="connsiteX146" fmla="*/ 5825953 w 12192000"/>
              <a:gd name="connsiteY146" fmla="*/ 147907 h 4939827"/>
              <a:gd name="connsiteX147" fmla="*/ 5856168 w 12192000"/>
              <a:gd name="connsiteY147" fmla="*/ 158719 h 4939827"/>
              <a:gd name="connsiteX148" fmla="*/ 5862476 w 12192000"/>
              <a:gd name="connsiteY148" fmla="*/ 172447 h 4939827"/>
              <a:gd name="connsiteX149" fmla="*/ 5882195 w 12192000"/>
              <a:gd name="connsiteY149" fmla="*/ 173195 h 4939827"/>
              <a:gd name="connsiteX150" fmla="*/ 5952585 w 12192000"/>
              <a:gd name="connsiteY150" fmla="*/ 161012 h 4939827"/>
              <a:gd name="connsiteX151" fmla="*/ 6001964 w 12192000"/>
              <a:gd name="connsiteY151" fmla="*/ 154786 h 4939827"/>
              <a:gd name="connsiteX152" fmla="*/ 6184207 w 12192000"/>
              <a:gd name="connsiteY152" fmla="*/ 132658 h 4939827"/>
              <a:gd name="connsiteX153" fmla="*/ 6415830 w 12192000"/>
              <a:gd name="connsiteY153" fmla="*/ 136006 h 4939827"/>
              <a:gd name="connsiteX154" fmla="*/ 6756965 w 12192000"/>
              <a:gd name="connsiteY154" fmla="*/ 57636 h 4939827"/>
              <a:gd name="connsiteX155" fmla="*/ 6819400 w 12192000"/>
              <a:gd name="connsiteY155" fmla="*/ 30742 h 4939827"/>
              <a:gd name="connsiteX156" fmla="*/ 6986370 w 12192000"/>
              <a:gd name="connsiteY156" fmla="*/ 12659 h 4939827"/>
              <a:gd name="connsiteX157" fmla="*/ 6989536 w 12192000"/>
              <a:gd name="connsiteY157" fmla="*/ 14528 h 4939827"/>
              <a:gd name="connsiteX158" fmla="*/ 7015933 w 12192000"/>
              <a:gd name="connsiteY158" fmla="*/ 9653 h 4939827"/>
              <a:gd name="connsiteX159" fmla="*/ 7020592 w 12192000"/>
              <a:gd name="connsiteY159" fmla="*/ 1651 h 4939827"/>
              <a:gd name="connsiteX160" fmla="*/ 7025905 w 12192000"/>
              <a:gd name="connsiteY16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33396 w 12192000"/>
              <a:gd name="connsiteY50" fmla="*/ 274803 h 4939827"/>
              <a:gd name="connsiteX51" fmla="*/ 9371484 w 12192000"/>
              <a:gd name="connsiteY51" fmla="*/ 329634 h 4939827"/>
              <a:gd name="connsiteX52" fmla="*/ 9404829 w 12192000"/>
              <a:gd name="connsiteY52" fmla="*/ 339038 h 4939827"/>
              <a:gd name="connsiteX53" fmla="*/ 9427021 w 12192000"/>
              <a:gd name="connsiteY53" fmla="*/ 358784 h 4939827"/>
              <a:gd name="connsiteX54" fmla="*/ 9670844 w 12192000"/>
              <a:gd name="connsiteY54" fmla="*/ 405128 h 4939827"/>
              <a:gd name="connsiteX55" fmla="*/ 9816083 w 12192000"/>
              <a:gd name="connsiteY55" fmla="*/ 416573 h 4939827"/>
              <a:gd name="connsiteX56" fmla="*/ 9936741 w 12192000"/>
              <a:gd name="connsiteY56" fmla="*/ 437044 h 4939827"/>
              <a:gd name="connsiteX57" fmla="*/ 10050093 w 12192000"/>
              <a:gd name="connsiteY57" fmla="*/ 443783 h 4939827"/>
              <a:gd name="connsiteX58" fmla="*/ 10130090 w 12192000"/>
              <a:gd name="connsiteY58" fmla="*/ 459520 h 4939827"/>
              <a:gd name="connsiteX59" fmla="*/ 10173456 w 12192000"/>
              <a:gd name="connsiteY59" fmla="*/ 457749 h 4939827"/>
              <a:gd name="connsiteX60" fmla="*/ 10218232 w 12192000"/>
              <a:gd name="connsiteY60" fmla="*/ 459820 h 4939827"/>
              <a:gd name="connsiteX61" fmla="*/ 10354176 w 12192000"/>
              <a:gd name="connsiteY61" fmla="*/ 471377 h 4939827"/>
              <a:gd name="connsiteX62" fmla="*/ 10430681 w 12192000"/>
              <a:gd name="connsiteY62" fmla="*/ 481226 h 4939827"/>
              <a:gd name="connsiteX63" fmla="*/ 10478169 w 12192000"/>
              <a:gd name="connsiteY63" fmla="*/ 481774 h 4939827"/>
              <a:gd name="connsiteX64" fmla="*/ 10540907 w 12192000"/>
              <a:gd name="connsiteY64" fmla="*/ 485607 h 4939827"/>
              <a:gd name="connsiteX65" fmla="*/ 10614941 w 12192000"/>
              <a:gd name="connsiteY65" fmla="*/ 487592 h 4939827"/>
              <a:gd name="connsiteX66" fmla="*/ 10674098 w 12192000"/>
              <a:gd name="connsiteY66" fmla="*/ 521656 h 4939827"/>
              <a:gd name="connsiteX67" fmla="*/ 10874834 w 12192000"/>
              <a:gd name="connsiteY67" fmla="*/ 574867 h 4939827"/>
              <a:gd name="connsiteX68" fmla="*/ 10944981 w 12192000"/>
              <a:gd name="connsiteY68" fmla="*/ 615042 h 4939827"/>
              <a:gd name="connsiteX69" fmla="*/ 11006376 w 12192000"/>
              <a:gd name="connsiteY69" fmla="*/ 645957 h 4939827"/>
              <a:gd name="connsiteX70" fmla="*/ 11076308 w 12192000"/>
              <a:gd name="connsiteY70" fmla="*/ 675698 h 4939827"/>
              <a:gd name="connsiteX71" fmla="*/ 11148789 w 12192000"/>
              <a:gd name="connsiteY71" fmla="*/ 685041 h 4939827"/>
              <a:gd name="connsiteX72" fmla="*/ 11249129 w 12192000"/>
              <a:gd name="connsiteY72" fmla="*/ 684218 h 4939827"/>
              <a:gd name="connsiteX73" fmla="*/ 11299915 w 12192000"/>
              <a:gd name="connsiteY73" fmla="*/ 692177 h 4939827"/>
              <a:gd name="connsiteX74" fmla="*/ 11386973 w 12192000"/>
              <a:gd name="connsiteY74" fmla="*/ 708209 h 4939827"/>
              <a:gd name="connsiteX75" fmla="*/ 11500105 w 12192000"/>
              <a:gd name="connsiteY75" fmla="*/ 735014 h 4939827"/>
              <a:gd name="connsiteX76" fmla="*/ 11621735 w 12192000"/>
              <a:gd name="connsiteY76" fmla="*/ 789584 h 4939827"/>
              <a:gd name="connsiteX77" fmla="*/ 11691200 w 12192000"/>
              <a:gd name="connsiteY77" fmla="*/ 867902 h 4939827"/>
              <a:gd name="connsiteX78" fmla="*/ 11819427 w 12192000"/>
              <a:gd name="connsiteY78" fmla="*/ 911634 h 4939827"/>
              <a:gd name="connsiteX79" fmla="*/ 11969720 w 12192000"/>
              <a:gd name="connsiteY79" fmla="*/ 964737 h 4939827"/>
              <a:gd name="connsiteX80" fmla="*/ 12055766 w 12192000"/>
              <a:gd name="connsiteY80" fmla="*/ 991268 h 4939827"/>
              <a:gd name="connsiteX81" fmla="*/ 12171539 w 12192000"/>
              <a:gd name="connsiteY81" fmla="*/ 995427 h 4939827"/>
              <a:gd name="connsiteX82" fmla="*/ 12187831 w 12192000"/>
              <a:gd name="connsiteY82" fmla="*/ 996580 h 4939827"/>
              <a:gd name="connsiteX83" fmla="*/ 12192000 w 12192000"/>
              <a:gd name="connsiteY83" fmla="*/ 996726 h 4939827"/>
              <a:gd name="connsiteX84" fmla="*/ 12192000 w 12192000"/>
              <a:gd name="connsiteY84" fmla="*/ 4939827 h 4939827"/>
              <a:gd name="connsiteX85" fmla="*/ 0 w 12192000"/>
              <a:gd name="connsiteY85" fmla="*/ 4939827 h 4939827"/>
              <a:gd name="connsiteX86" fmla="*/ 0 w 12192000"/>
              <a:gd name="connsiteY86" fmla="*/ 512043 h 4939827"/>
              <a:gd name="connsiteX87" fmla="*/ 7381 w 12192000"/>
              <a:gd name="connsiteY87" fmla="*/ 512580 h 4939827"/>
              <a:gd name="connsiteX88" fmla="*/ 100029 w 12192000"/>
              <a:gd name="connsiteY88" fmla="*/ 504758 h 4939827"/>
              <a:gd name="connsiteX89" fmla="*/ 155244 w 12192000"/>
              <a:gd name="connsiteY89" fmla="*/ 525130 h 4939827"/>
              <a:gd name="connsiteX90" fmla="*/ 254366 w 12192000"/>
              <a:gd name="connsiteY90" fmla="*/ 534449 h 4939827"/>
              <a:gd name="connsiteX91" fmla="*/ 447292 w 12192000"/>
              <a:gd name="connsiteY91" fmla="*/ 542725 h 4939827"/>
              <a:gd name="connsiteX92" fmla="*/ 628105 w 12192000"/>
              <a:gd name="connsiteY92" fmla="*/ 547853 h 4939827"/>
              <a:gd name="connsiteX93" fmla="*/ 783146 w 12192000"/>
              <a:gd name="connsiteY93" fmla="*/ 591799 h 4939827"/>
              <a:gd name="connsiteX94" fmla="*/ 1043676 w 12192000"/>
              <a:gd name="connsiteY94" fmla="*/ 591887 h 4939827"/>
              <a:gd name="connsiteX95" fmla="*/ 1281816 w 12192000"/>
              <a:gd name="connsiteY95" fmla="*/ 520946 h 4939827"/>
              <a:gd name="connsiteX96" fmla="*/ 1486347 w 12192000"/>
              <a:gd name="connsiteY96" fmla="*/ 487310 h 4939827"/>
              <a:gd name="connsiteX97" fmla="*/ 1568079 w 12192000"/>
              <a:gd name="connsiteY97" fmla="*/ 462531 h 4939827"/>
              <a:gd name="connsiteX98" fmla="*/ 1622516 w 12192000"/>
              <a:gd name="connsiteY98" fmla="*/ 466058 h 4939827"/>
              <a:gd name="connsiteX99" fmla="*/ 1655457 w 12192000"/>
              <a:gd name="connsiteY99" fmla="*/ 465359 h 4939827"/>
              <a:gd name="connsiteX100" fmla="*/ 1717454 w 12192000"/>
              <a:gd name="connsiteY100" fmla="*/ 417203 h 4939827"/>
              <a:gd name="connsiteX101" fmla="*/ 1913794 w 12192000"/>
              <a:gd name="connsiteY101" fmla="*/ 365255 h 4939827"/>
              <a:gd name="connsiteX102" fmla="*/ 2129762 w 12192000"/>
              <a:gd name="connsiteY102" fmla="*/ 367832 h 4939827"/>
              <a:gd name="connsiteX103" fmla="*/ 2376970 w 12192000"/>
              <a:gd name="connsiteY103" fmla="*/ 350129 h 4939827"/>
              <a:gd name="connsiteX104" fmla="*/ 2480155 w 12192000"/>
              <a:gd name="connsiteY104" fmla="*/ 359227 h 4939827"/>
              <a:gd name="connsiteX105" fmla="*/ 2586782 w 12192000"/>
              <a:gd name="connsiteY105" fmla="*/ 339352 h 4939827"/>
              <a:gd name="connsiteX106" fmla="*/ 2679617 w 12192000"/>
              <a:gd name="connsiteY106" fmla="*/ 305383 h 4939827"/>
              <a:gd name="connsiteX107" fmla="*/ 2788947 w 12192000"/>
              <a:gd name="connsiteY107" fmla="*/ 250375 h 4939827"/>
              <a:gd name="connsiteX108" fmla="*/ 2965530 w 12192000"/>
              <a:gd name="connsiteY108" fmla="*/ 245958 h 4939827"/>
              <a:gd name="connsiteX109" fmla="*/ 3103677 w 12192000"/>
              <a:gd name="connsiteY109" fmla="*/ 209527 h 4939827"/>
              <a:gd name="connsiteX110" fmla="*/ 3126759 w 12192000"/>
              <a:gd name="connsiteY110" fmla="*/ 211226 h 4939827"/>
              <a:gd name="connsiteX111" fmla="*/ 3164020 w 12192000"/>
              <a:gd name="connsiteY111" fmla="*/ 212779 h 4939827"/>
              <a:gd name="connsiteX112" fmla="*/ 3285019 w 12192000"/>
              <a:gd name="connsiteY112" fmla="*/ 220535 h 4939827"/>
              <a:gd name="connsiteX113" fmla="*/ 3365154 w 12192000"/>
              <a:gd name="connsiteY113" fmla="*/ 226416 h 4939827"/>
              <a:gd name="connsiteX114" fmla="*/ 3367507 w 12192000"/>
              <a:gd name="connsiteY114" fmla="*/ 225416 h 4939827"/>
              <a:gd name="connsiteX115" fmla="*/ 3387567 w 12192000"/>
              <a:gd name="connsiteY115" fmla="*/ 227103 h 4939827"/>
              <a:gd name="connsiteX116" fmla="*/ 3498001 w 12192000"/>
              <a:gd name="connsiteY116" fmla="*/ 231941 h 4939827"/>
              <a:gd name="connsiteX117" fmla="*/ 3561557 w 12192000"/>
              <a:gd name="connsiteY117" fmla="*/ 228095 h 4939827"/>
              <a:gd name="connsiteX118" fmla="*/ 3611920 w 12192000"/>
              <a:gd name="connsiteY118" fmla="*/ 218094 h 4939827"/>
              <a:gd name="connsiteX119" fmla="*/ 3620528 w 12192000"/>
              <a:gd name="connsiteY119" fmla="*/ 218788 h 4939827"/>
              <a:gd name="connsiteX120" fmla="*/ 3620766 w 12192000"/>
              <a:gd name="connsiteY120" fmla="*/ 218511 h 4939827"/>
              <a:gd name="connsiteX121" fmla="*/ 3629977 w 12192000"/>
              <a:gd name="connsiteY121" fmla="*/ 218664 h 4939827"/>
              <a:gd name="connsiteX122" fmla="*/ 3636217 w 12192000"/>
              <a:gd name="connsiteY122" fmla="*/ 220048 h 4939827"/>
              <a:gd name="connsiteX123" fmla="*/ 3709484 w 12192000"/>
              <a:gd name="connsiteY123" fmla="*/ 186927 h 4939827"/>
              <a:gd name="connsiteX124" fmla="*/ 3761342 w 12192000"/>
              <a:gd name="connsiteY124" fmla="*/ 177474 h 4939827"/>
              <a:gd name="connsiteX125" fmla="*/ 3799748 w 12192000"/>
              <a:gd name="connsiteY125" fmla="*/ 167154 h 4939827"/>
              <a:gd name="connsiteX126" fmla="*/ 3922756 w 12192000"/>
              <a:gd name="connsiteY126" fmla="*/ 194044 h 4939827"/>
              <a:gd name="connsiteX127" fmla="*/ 4028476 w 12192000"/>
              <a:gd name="connsiteY127" fmla="*/ 223679 h 4939827"/>
              <a:gd name="connsiteX128" fmla="*/ 4191582 w 12192000"/>
              <a:gd name="connsiteY128" fmla="*/ 238952 h 4939827"/>
              <a:gd name="connsiteX129" fmla="*/ 4251024 w 12192000"/>
              <a:gd name="connsiteY129" fmla="*/ 240874 h 4939827"/>
              <a:gd name="connsiteX130" fmla="*/ 4355275 w 12192000"/>
              <a:gd name="connsiteY130" fmla="*/ 260205 h 4939827"/>
              <a:gd name="connsiteX131" fmla="*/ 4423807 w 12192000"/>
              <a:gd name="connsiteY131" fmla="*/ 270366 h 4939827"/>
              <a:gd name="connsiteX132" fmla="*/ 4558432 w 12192000"/>
              <a:gd name="connsiteY132" fmla="*/ 269194 h 4939827"/>
              <a:gd name="connsiteX133" fmla="*/ 4635061 w 12192000"/>
              <a:gd name="connsiteY133" fmla="*/ 280682 h 4939827"/>
              <a:gd name="connsiteX134" fmla="*/ 4807427 w 12192000"/>
              <a:gd name="connsiteY134" fmla="*/ 276835 h 4939827"/>
              <a:gd name="connsiteX135" fmla="*/ 5028933 w 12192000"/>
              <a:gd name="connsiteY135" fmla="*/ 183887 h 4939827"/>
              <a:gd name="connsiteX136" fmla="*/ 5093642 w 12192000"/>
              <a:gd name="connsiteY136" fmla="*/ 177214 h 4939827"/>
              <a:gd name="connsiteX137" fmla="*/ 5102642 w 12192000"/>
              <a:gd name="connsiteY137" fmla="*/ 186816 h 4939827"/>
              <a:gd name="connsiteX138" fmla="*/ 5193590 w 12192000"/>
              <a:gd name="connsiteY138" fmla="*/ 156458 h 4939827"/>
              <a:gd name="connsiteX139" fmla="*/ 5323922 w 12192000"/>
              <a:gd name="connsiteY139" fmla="*/ 146332 h 4939827"/>
              <a:gd name="connsiteX140" fmla="*/ 5421860 w 12192000"/>
              <a:gd name="connsiteY140" fmla="*/ 167298 h 4939827"/>
              <a:gd name="connsiteX141" fmla="*/ 5476948 w 12192000"/>
              <a:gd name="connsiteY141" fmla="*/ 173249 h 4939827"/>
              <a:gd name="connsiteX142" fmla="*/ 5516842 w 12192000"/>
              <a:gd name="connsiteY142" fmla="*/ 184018 h 4939827"/>
              <a:gd name="connsiteX143" fmla="*/ 5619415 w 12192000"/>
              <a:gd name="connsiteY143" fmla="*/ 176781 h 4939827"/>
              <a:gd name="connsiteX144" fmla="*/ 5789867 w 12192000"/>
              <a:gd name="connsiteY144" fmla="*/ 150304 h 4939827"/>
              <a:gd name="connsiteX145" fmla="*/ 5825953 w 12192000"/>
              <a:gd name="connsiteY145" fmla="*/ 147907 h 4939827"/>
              <a:gd name="connsiteX146" fmla="*/ 5856168 w 12192000"/>
              <a:gd name="connsiteY146" fmla="*/ 158719 h 4939827"/>
              <a:gd name="connsiteX147" fmla="*/ 5862476 w 12192000"/>
              <a:gd name="connsiteY147" fmla="*/ 172447 h 4939827"/>
              <a:gd name="connsiteX148" fmla="*/ 5882195 w 12192000"/>
              <a:gd name="connsiteY148" fmla="*/ 173195 h 4939827"/>
              <a:gd name="connsiteX149" fmla="*/ 5952585 w 12192000"/>
              <a:gd name="connsiteY149" fmla="*/ 161012 h 4939827"/>
              <a:gd name="connsiteX150" fmla="*/ 6001964 w 12192000"/>
              <a:gd name="connsiteY150" fmla="*/ 154786 h 4939827"/>
              <a:gd name="connsiteX151" fmla="*/ 6184207 w 12192000"/>
              <a:gd name="connsiteY151" fmla="*/ 132658 h 4939827"/>
              <a:gd name="connsiteX152" fmla="*/ 6415830 w 12192000"/>
              <a:gd name="connsiteY152" fmla="*/ 136006 h 4939827"/>
              <a:gd name="connsiteX153" fmla="*/ 6756965 w 12192000"/>
              <a:gd name="connsiteY153" fmla="*/ 57636 h 4939827"/>
              <a:gd name="connsiteX154" fmla="*/ 6819400 w 12192000"/>
              <a:gd name="connsiteY154" fmla="*/ 30742 h 4939827"/>
              <a:gd name="connsiteX155" fmla="*/ 6986370 w 12192000"/>
              <a:gd name="connsiteY155" fmla="*/ 12659 h 4939827"/>
              <a:gd name="connsiteX156" fmla="*/ 6989536 w 12192000"/>
              <a:gd name="connsiteY156" fmla="*/ 14528 h 4939827"/>
              <a:gd name="connsiteX157" fmla="*/ 7015933 w 12192000"/>
              <a:gd name="connsiteY157" fmla="*/ 9653 h 4939827"/>
              <a:gd name="connsiteX158" fmla="*/ 7020592 w 12192000"/>
              <a:gd name="connsiteY158" fmla="*/ 1651 h 4939827"/>
              <a:gd name="connsiteX159" fmla="*/ 7025905 w 12192000"/>
              <a:gd name="connsiteY15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83638 w 12192000"/>
              <a:gd name="connsiteY50" fmla="*/ 299924 h 4939827"/>
              <a:gd name="connsiteX51" fmla="*/ 9371484 w 12192000"/>
              <a:gd name="connsiteY51" fmla="*/ 329634 h 4939827"/>
              <a:gd name="connsiteX52" fmla="*/ 9404829 w 12192000"/>
              <a:gd name="connsiteY52" fmla="*/ 339038 h 4939827"/>
              <a:gd name="connsiteX53" fmla="*/ 9427021 w 12192000"/>
              <a:gd name="connsiteY53" fmla="*/ 358784 h 4939827"/>
              <a:gd name="connsiteX54" fmla="*/ 9670844 w 12192000"/>
              <a:gd name="connsiteY54" fmla="*/ 405128 h 4939827"/>
              <a:gd name="connsiteX55" fmla="*/ 9816083 w 12192000"/>
              <a:gd name="connsiteY55" fmla="*/ 416573 h 4939827"/>
              <a:gd name="connsiteX56" fmla="*/ 9936741 w 12192000"/>
              <a:gd name="connsiteY56" fmla="*/ 437044 h 4939827"/>
              <a:gd name="connsiteX57" fmla="*/ 10050093 w 12192000"/>
              <a:gd name="connsiteY57" fmla="*/ 443783 h 4939827"/>
              <a:gd name="connsiteX58" fmla="*/ 10130090 w 12192000"/>
              <a:gd name="connsiteY58" fmla="*/ 459520 h 4939827"/>
              <a:gd name="connsiteX59" fmla="*/ 10173456 w 12192000"/>
              <a:gd name="connsiteY59" fmla="*/ 457749 h 4939827"/>
              <a:gd name="connsiteX60" fmla="*/ 10218232 w 12192000"/>
              <a:gd name="connsiteY60" fmla="*/ 459820 h 4939827"/>
              <a:gd name="connsiteX61" fmla="*/ 10354176 w 12192000"/>
              <a:gd name="connsiteY61" fmla="*/ 471377 h 4939827"/>
              <a:gd name="connsiteX62" fmla="*/ 10430681 w 12192000"/>
              <a:gd name="connsiteY62" fmla="*/ 481226 h 4939827"/>
              <a:gd name="connsiteX63" fmla="*/ 10478169 w 12192000"/>
              <a:gd name="connsiteY63" fmla="*/ 481774 h 4939827"/>
              <a:gd name="connsiteX64" fmla="*/ 10540907 w 12192000"/>
              <a:gd name="connsiteY64" fmla="*/ 485607 h 4939827"/>
              <a:gd name="connsiteX65" fmla="*/ 10614941 w 12192000"/>
              <a:gd name="connsiteY65" fmla="*/ 487592 h 4939827"/>
              <a:gd name="connsiteX66" fmla="*/ 10674098 w 12192000"/>
              <a:gd name="connsiteY66" fmla="*/ 521656 h 4939827"/>
              <a:gd name="connsiteX67" fmla="*/ 10874834 w 12192000"/>
              <a:gd name="connsiteY67" fmla="*/ 574867 h 4939827"/>
              <a:gd name="connsiteX68" fmla="*/ 10944981 w 12192000"/>
              <a:gd name="connsiteY68" fmla="*/ 615042 h 4939827"/>
              <a:gd name="connsiteX69" fmla="*/ 11006376 w 12192000"/>
              <a:gd name="connsiteY69" fmla="*/ 645957 h 4939827"/>
              <a:gd name="connsiteX70" fmla="*/ 11076308 w 12192000"/>
              <a:gd name="connsiteY70" fmla="*/ 675698 h 4939827"/>
              <a:gd name="connsiteX71" fmla="*/ 11148789 w 12192000"/>
              <a:gd name="connsiteY71" fmla="*/ 685041 h 4939827"/>
              <a:gd name="connsiteX72" fmla="*/ 11249129 w 12192000"/>
              <a:gd name="connsiteY72" fmla="*/ 684218 h 4939827"/>
              <a:gd name="connsiteX73" fmla="*/ 11299915 w 12192000"/>
              <a:gd name="connsiteY73" fmla="*/ 692177 h 4939827"/>
              <a:gd name="connsiteX74" fmla="*/ 11386973 w 12192000"/>
              <a:gd name="connsiteY74" fmla="*/ 708209 h 4939827"/>
              <a:gd name="connsiteX75" fmla="*/ 11500105 w 12192000"/>
              <a:gd name="connsiteY75" fmla="*/ 735014 h 4939827"/>
              <a:gd name="connsiteX76" fmla="*/ 11621735 w 12192000"/>
              <a:gd name="connsiteY76" fmla="*/ 789584 h 4939827"/>
              <a:gd name="connsiteX77" fmla="*/ 11691200 w 12192000"/>
              <a:gd name="connsiteY77" fmla="*/ 867902 h 4939827"/>
              <a:gd name="connsiteX78" fmla="*/ 11819427 w 12192000"/>
              <a:gd name="connsiteY78" fmla="*/ 911634 h 4939827"/>
              <a:gd name="connsiteX79" fmla="*/ 11969720 w 12192000"/>
              <a:gd name="connsiteY79" fmla="*/ 964737 h 4939827"/>
              <a:gd name="connsiteX80" fmla="*/ 12055766 w 12192000"/>
              <a:gd name="connsiteY80" fmla="*/ 991268 h 4939827"/>
              <a:gd name="connsiteX81" fmla="*/ 12171539 w 12192000"/>
              <a:gd name="connsiteY81" fmla="*/ 995427 h 4939827"/>
              <a:gd name="connsiteX82" fmla="*/ 12187831 w 12192000"/>
              <a:gd name="connsiteY82" fmla="*/ 996580 h 4939827"/>
              <a:gd name="connsiteX83" fmla="*/ 12192000 w 12192000"/>
              <a:gd name="connsiteY83" fmla="*/ 996726 h 4939827"/>
              <a:gd name="connsiteX84" fmla="*/ 12192000 w 12192000"/>
              <a:gd name="connsiteY84" fmla="*/ 4939827 h 4939827"/>
              <a:gd name="connsiteX85" fmla="*/ 0 w 12192000"/>
              <a:gd name="connsiteY85" fmla="*/ 4939827 h 4939827"/>
              <a:gd name="connsiteX86" fmla="*/ 0 w 12192000"/>
              <a:gd name="connsiteY86" fmla="*/ 512043 h 4939827"/>
              <a:gd name="connsiteX87" fmla="*/ 7381 w 12192000"/>
              <a:gd name="connsiteY87" fmla="*/ 512580 h 4939827"/>
              <a:gd name="connsiteX88" fmla="*/ 100029 w 12192000"/>
              <a:gd name="connsiteY88" fmla="*/ 504758 h 4939827"/>
              <a:gd name="connsiteX89" fmla="*/ 155244 w 12192000"/>
              <a:gd name="connsiteY89" fmla="*/ 525130 h 4939827"/>
              <a:gd name="connsiteX90" fmla="*/ 254366 w 12192000"/>
              <a:gd name="connsiteY90" fmla="*/ 534449 h 4939827"/>
              <a:gd name="connsiteX91" fmla="*/ 447292 w 12192000"/>
              <a:gd name="connsiteY91" fmla="*/ 542725 h 4939827"/>
              <a:gd name="connsiteX92" fmla="*/ 628105 w 12192000"/>
              <a:gd name="connsiteY92" fmla="*/ 547853 h 4939827"/>
              <a:gd name="connsiteX93" fmla="*/ 783146 w 12192000"/>
              <a:gd name="connsiteY93" fmla="*/ 591799 h 4939827"/>
              <a:gd name="connsiteX94" fmla="*/ 1043676 w 12192000"/>
              <a:gd name="connsiteY94" fmla="*/ 591887 h 4939827"/>
              <a:gd name="connsiteX95" fmla="*/ 1281816 w 12192000"/>
              <a:gd name="connsiteY95" fmla="*/ 520946 h 4939827"/>
              <a:gd name="connsiteX96" fmla="*/ 1486347 w 12192000"/>
              <a:gd name="connsiteY96" fmla="*/ 487310 h 4939827"/>
              <a:gd name="connsiteX97" fmla="*/ 1568079 w 12192000"/>
              <a:gd name="connsiteY97" fmla="*/ 462531 h 4939827"/>
              <a:gd name="connsiteX98" fmla="*/ 1622516 w 12192000"/>
              <a:gd name="connsiteY98" fmla="*/ 466058 h 4939827"/>
              <a:gd name="connsiteX99" fmla="*/ 1655457 w 12192000"/>
              <a:gd name="connsiteY99" fmla="*/ 465359 h 4939827"/>
              <a:gd name="connsiteX100" fmla="*/ 1717454 w 12192000"/>
              <a:gd name="connsiteY100" fmla="*/ 417203 h 4939827"/>
              <a:gd name="connsiteX101" fmla="*/ 1913794 w 12192000"/>
              <a:gd name="connsiteY101" fmla="*/ 365255 h 4939827"/>
              <a:gd name="connsiteX102" fmla="*/ 2129762 w 12192000"/>
              <a:gd name="connsiteY102" fmla="*/ 367832 h 4939827"/>
              <a:gd name="connsiteX103" fmla="*/ 2376970 w 12192000"/>
              <a:gd name="connsiteY103" fmla="*/ 350129 h 4939827"/>
              <a:gd name="connsiteX104" fmla="*/ 2480155 w 12192000"/>
              <a:gd name="connsiteY104" fmla="*/ 359227 h 4939827"/>
              <a:gd name="connsiteX105" fmla="*/ 2586782 w 12192000"/>
              <a:gd name="connsiteY105" fmla="*/ 339352 h 4939827"/>
              <a:gd name="connsiteX106" fmla="*/ 2679617 w 12192000"/>
              <a:gd name="connsiteY106" fmla="*/ 305383 h 4939827"/>
              <a:gd name="connsiteX107" fmla="*/ 2788947 w 12192000"/>
              <a:gd name="connsiteY107" fmla="*/ 250375 h 4939827"/>
              <a:gd name="connsiteX108" fmla="*/ 2965530 w 12192000"/>
              <a:gd name="connsiteY108" fmla="*/ 245958 h 4939827"/>
              <a:gd name="connsiteX109" fmla="*/ 3103677 w 12192000"/>
              <a:gd name="connsiteY109" fmla="*/ 209527 h 4939827"/>
              <a:gd name="connsiteX110" fmla="*/ 3126759 w 12192000"/>
              <a:gd name="connsiteY110" fmla="*/ 211226 h 4939827"/>
              <a:gd name="connsiteX111" fmla="*/ 3164020 w 12192000"/>
              <a:gd name="connsiteY111" fmla="*/ 212779 h 4939827"/>
              <a:gd name="connsiteX112" fmla="*/ 3285019 w 12192000"/>
              <a:gd name="connsiteY112" fmla="*/ 220535 h 4939827"/>
              <a:gd name="connsiteX113" fmla="*/ 3365154 w 12192000"/>
              <a:gd name="connsiteY113" fmla="*/ 226416 h 4939827"/>
              <a:gd name="connsiteX114" fmla="*/ 3367507 w 12192000"/>
              <a:gd name="connsiteY114" fmla="*/ 225416 h 4939827"/>
              <a:gd name="connsiteX115" fmla="*/ 3387567 w 12192000"/>
              <a:gd name="connsiteY115" fmla="*/ 227103 h 4939827"/>
              <a:gd name="connsiteX116" fmla="*/ 3498001 w 12192000"/>
              <a:gd name="connsiteY116" fmla="*/ 231941 h 4939827"/>
              <a:gd name="connsiteX117" fmla="*/ 3561557 w 12192000"/>
              <a:gd name="connsiteY117" fmla="*/ 228095 h 4939827"/>
              <a:gd name="connsiteX118" fmla="*/ 3611920 w 12192000"/>
              <a:gd name="connsiteY118" fmla="*/ 218094 h 4939827"/>
              <a:gd name="connsiteX119" fmla="*/ 3620528 w 12192000"/>
              <a:gd name="connsiteY119" fmla="*/ 218788 h 4939827"/>
              <a:gd name="connsiteX120" fmla="*/ 3620766 w 12192000"/>
              <a:gd name="connsiteY120" fmla="*/ 218511 h 4939827"/>
              <a:gd name="connsiteX121" fmla="*/ 3629977 w 12192000"/>
              <a:gd name="connsiteY121" fmla="*/ 218664 h 4939827"/>
              <a:gd name="connsiteX122" fmla="*/ 3636217 w 12192000"/>
              <a:gd name="connsiteY122" fmla="*/ 220048 h 4939827"/>
              <a:gd name="connsiteX123" fmla="*/ 3709484 w 12192000"/>
              <a:gd name="connsiteY123" fmla="*/ 186927 h 4939827"/>
              <a:gd name="connsiteX124" fmla="*/ 3761342 w 12192000"/>
              <a:gd name="connsiteY124" fmla="*/ 177474 h 4939827"/>
              <a:gd name="connsiteX125" fmla="*/ 3799748 w 12192000"/>
              <a:gd name="connsiteY125" fmla="*/ 167154 h 4939827"/>
              <a:gd name="connsiteX126" fmla="*/ 3922756 w 12192000"/>
              <a:gd name="connsiteY126" fmla="*/ 194044 h 4939827"/>
              <a:gd name="connsiteX127" fmla="*/ 4028476 w 12192000"/>
              <a:gd name="connsiteY127" fmla="*/ 223679 h 4939827"/>
              <a:gd name="connsiteX128" fmla="*/ 4191582 w 12192000"/>
              <a:gd name="connsiteY128" fmla="*/ 238952 h 4939827"/>
              <a:gd name="connsiteX129" fmla="*/ 4251024 w 12192000"/>
              <a:gd name="connsiteY129" fmla="*/ 240874 h 4939827"/>
              <a:gd name="connsiteX130" fmla="*/ 4355275 w 12192000"/>
              <a:gd name="connsiteY130" fmla="*/ 260205 h 4939827"/>
              <a:gd name="connsiteX131" fmla="*/ 4423807 w 12192000"/>
              <a:gd name="connsiteY131" fmla="*/ 270366 h 4939827"/>
              <a:gd name="connsiteX132" fmla="*/ 4558432 w 12192000"/>
              <a:gd name="connsiteY132" fmla="*/ 269194 h 4939827"/>
              <a:gd name="connsiteX133" fmla="*/ 4635061 w 12192000"/>
              <a:gd name="connsiteY133" fmla="*/ 280682 h 4939827"/>
              <a:gd name="connsiteX134" fmla="*/ 4807427 w 12192000"/>
              <a:gd name="connsiteY134" fmla="*/ 276835 h 4939827"/>
              <a:gd name="connsiteX135" fmla="*/ 5028933 w 12192000"/>
              <a:gd name="connsiteY135" fmla="*/ 183887 h 4939827"/>
              <a:gd name="connsiteX136" fmla="*/ 5093642 w 12192000"/>
              <a:gd name="connsiteY136" fmla="*/ 177214 h 4939827"/>
              <a:gd name="connsiteX137" fmla="*/ 5102642 w 12192000"/>
              <a:gd name="connsiteY137" fmla="*/ 186816 h 4939827"/>
              <a:gd name="connsiteX138" fmla="*/ 5193590 w 12192000"/>
              <a:gd name="connsiteY138" fmla="*/ 156458 h 4939827"/>
              <a:gd name="connsiteX139" fmla="*/ 5323922 w 12192000"/>
              <a:gd name="connsiteY139" fmla="*/ 146332 h 4939827"/>
              <a:gd name="connsiteX140" fmla="*/ 5421860 w 12192000"/>
              <a:gd name="connsiteY140" fmla="*/ 167298 h 4939827"/>
              <a:gd name="connsiteX141" fmla="*/ 5476948 w 12192000"/>
              <a:gd name="connsiteY141" fmla="*/ 173249 h 4939827"/>
              <a:gd name="connsiteX142" fmla="*/ 5516842 w 12192000"/>
              <a:gd name="connsiteY142" fmla="*/ 184018 h 4939827"/>
              <a:gd name="connsiteX143" fmla="*/ 5619415 w 12192000"/>
              <a:gd name="connsiteY143" fmla="*/ 176781 h 4939827"/>
              <a:gd name="connsiteX144" fmla="*/ 5789867 w 12192000"/>
              <a:gd name="connsiteY144" fmla="*/ 150304 h 4939827"/>
              <a:gd name="connsiteX145" fmla="*/ 5825953 w 12192000"/>
              <a:gd name="connsiteY145" fmla="*/ 147907 h 4939827"/>
              <a:gd name="connsiteX146" fmla="*/ 5856168 w 12192000"/>
              <a:gd name="connsiteY146" fmla="*/ 158719 h 4939827"/>
              <a:gd name="connsiteX147" fmla="*/ 5862476 w 12192000"/>
              <a:gd name="connsiteY147" fmla="*/ 172447 h 4939827"/>
              <a:gd name="connsiteX148" fmla="*/ 5882195 w 12192000"/>
              <a:gd name="connsiteY148" fmla="*/ 173195 h 4939827"/>
              <a:gd name="connsiteX149" fmla="*/ 5952585 w 12192000"/>
              <a:gd name="connsiteY149" fmla="*/ 161012 h 4939827"/>
              <a:gd name="connsiteX150" fmla="*/ 6001964 w 12192000"/>
              <a:gd name="connsiteY150" fmla="*/ 154786 h 4939827"/>
              <a:gd name="connsiteX151" fmla="*/ 6184207 w 12192000"/>
              <a:gd name="connsiteY151" fmla="*/ 132658 h 4939827"/>
              <a:gd name="connsiteX152" fmla="*/ 6415830 w 12192000"/>
              <a:gd name="connsiteY152" fmla="*/ 136006 h 4939827"/>
              <a:gd name="connsiteX153" fmla="*/ 6756965 w 12192000"/>
              <a:gd name="connsiteY153" fmla="*/ 57636 h 4939827"/>
              <a:gd name="connsiteX154" fmla="*/ 6819400 w 12192000"/>
              <a:gd name="connsiteY154" fmla="*/ 30742 h 4939827"/>
              <a:gd name="connsiteX155" fmla="*/ 6986370 w 12192000"/>
              <a:gd name="connsiteY155" fmla="*/ 12659 h 4939827"/>
              <a:gd name="connsiteX156" fmla="*/ 6989536 w 12192000"/>
              <a:gd name="connsiteY156" fmla="*/ 14528 h 4939827"/>
              <a:gd name="connsiteX157" fmla="*/ 7015933 w 12192000"/>
              <a:gd name="connsiteY157" fmla="*/ 9653 h 4939827"/>
              <a:gd name="connsiteX158" fmla="*/ 7020592 w 12192000"/>
              <a:gd name="connsiteY158" fmla="*/ 1651 h 4939827"/>
              <a:gd name="connsiteX159" fmla="*/ 7025905 w 12192000"/>
              <a:gd name="connsiteY15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672650 w 12192000"/>
              <a:gd name="connsiteY30" fmla="*/ 254821 h 4939827"/>
              <a:gd name="connsiteX31" fmla="*/ 8785543 w 12192000"/>
              <a:gd name="connsiteY31" fmla="*/ 263406 h 4939827"/>
              <a:gd name="connsiteX32" fmla="*/ 8830588 w 12192000"/>
              <a:gd name="connsiteY32" fmla="*/ 265483 h 4939827"/>
              <a:gd name="connsiteX33" fmla="*/ 8905142 w 12192000"/>
              <a:gd name="connsiteY33" fmla="*/ 264958 h 4939827"/>
              <a:gd name="connsiteX34" fmla="*/ 8968582 w 12192000"/>
              <a:gd name="connsiteY34" fmla="*/ 262728 h 4939827"/>
              <a:gd name="connsiteX35" fmla="*/ 8972994 w 12192000"/>
              <a:gd name="connsiteY35" fmla="*/ 263284 h 4939827"/>
              <a:gd name="connsiteX36" fmla="*/ 9004605 w 12192000"/>
              <a:gd name="connsiteY36" fmla="*/ 258041 h 4939827"/>
              <a:gd name="connsiteX37" fmla="*/ 9016165 w 12192000"/>
              <a:gd name="connsiteY37" fmla="*/ 261258 h 4939827"/>
              <a:gd name="connsiteX38" fmla="*/ 9043297 w 12192000"/>
              <a:gd name="connsiteY38" fmla="*/ 281547 h 4939827"/>
              <a:gd name="connsiteX39" fmla="*/ 9048315 w 12192000"/>
              <a:gd name="connsiteY39" fmla="*/ 279264 h 4939827"/>
              <a:gd name="connsiteX40" fmla="*/ 9054706 w 12192000"/>
              <a:gd name="connsiteY40" fmla="*/ 278538 h 4939827"/>
              <a:gd name="connsiteX41" fmla="*/ 9070919 w 12192000"/>
              <a:gd name="connsiteY41" fmla="*/ 281810 h 4939827"/>
              <a:gd name="connsiteX42" fmla="*/ 9076813 w 12192000"/>
              <a:gd name="connsiteY42" fmla="*/ 283909 h 4939827"/>
              <a:gd name="connsiteX43" fmla="*/ 9085871 w 12192000"/>
              <a:gd name="connsiteY43" fmla="*/ 285133 h 4939827"/>
              <a:gd name="connsiteX44" fmla="*/ 9086159 w 12192000"/>
              <a:gd name="connsiteY44" fmla="*/ 284887 h 4939827"/>
              <a:gd name="connsiteX45" fmla="*/ 9134606 w 12192000"/>
              <a:gd name="connsiteY45" fmla="*/ 288168 h 4939827"/>
              <a:gd name="connsiteX46" fmla="*/ 9195590 w 12192000"/>
              <a:gd name="connsiteY46" fmla="*/ 279568 h 4939827"/>
              <a:gd name="connsiteX47" fmla="*/ 9219336 w 12192000"/>
              <a:gd name="connsiteY47" fmla="*/ 278133 h 4939827"/>
              <a:gd name="connsiteX48" fmla="*/ 9232362 w 12192000"/>
              <a:gd name="connsiteY48" fmla="*/ 275894 h 4939827"/>
              <a:gd name="connsiteX49" fmla="*/ 9283638 w 12192000"/>
              <a:gd name="connsiteY49" fmla="*/ 299924 h 4939827"/>
              <a:gd name="connsiteX50" fmla="*/ 9371484 w 12192000"/>
              <a:gd name="connsiteY50" fmla="*/ 329634 h 4939827"/>
              <a:gd name="connsiteX51" fmla="*/ 9404829 w 12192000"/>
              <a:gd name="connsiteY51" fmla="*/ 339038 h 4939827"/>
              <a:gd name="connsiteX52" fmla="*/ 9427021 w 12192000"/>
              <a:gd name="connsiteY52" fmla="*/ 358784 h 4939827"/>
              <a:gd name="connsiteX53" fmla="*/ 9670844 w 12192000"/>
              <a:gd name="connsiteY53" fmla="*/ 405128 h 4939827"/>
              <a:gd name="connsiteX54" fmla="*/ 9816083 w 12192000"/>
              <a:gd name="connsiteY54" fmla="*/ 416573 h 4939827"/>
              <a:gd name="connsiteX55" fmla="*/ 9936741 w 12192000"/>
              <a:gd name="connsiteY55" fmla="*/ 437044 h 4939827"/>
              <a:gd name="connsiteX56" fmla="*/ 10050093 w 12192000"/>
              <a:gd name="connsiteY56" fmla="*/ 443783 h 4939827"/>
              <a:gd name="connsiteX57" fmla="*/ 10130090 w 12192000"/>
              <a:gd name="connsiteY57" fmla="*/ 459520 h 4939827"/>
              <a:gd name="connsiteX58" fmla="*/ 10173456 w 12192000"/>
              <a:gd name="connsiteY58" fmla="*/ 457749 h 4939827"/>
              <a:gd name="connsiteX59" fmla="*/ 10218232 w 12192000"/>
              <a:gd name="connsiteY59" fmla="*/ 459820 h 4939827"/>
              <a:gd name="connsiteX60" fmla="*/ 10354176 w 12192000"/>
              <a:gd name="connsiteY60" fmla="*/ 471377 h 4939827"/>
              <a:gd name="connsiteX61" fmla="*/ 10430681 w 12192000"/>
              <a:gd name="connsiteY61" fmla="*/ 481226 h 4939827"/>
              <a:gd name="connsiteX62" fmla="*/ 10478169 w 12192000"/>
              <a:gd name="connsiteY62" fmla="*/ 481774 h 4939827"/>
              <a:gd name="connsiteX63" fmla="*/ 10540907 w 12192000"/>
              <a:gd name="connsiteY63" fmla="*/ 485607 h 4939827"/>
              <a:gd name="connsiteX64" fmla="*/ 10614941 w 12192000"/>
              <a:gd name="connsiteY64" fmla="*/ 487592 h 4939827"/>
              <a:gd name="connsiteX65" fmla="*/ 10674098 w 12192000"/>
              <a:gd name="connsiteY65" fmla="*/ 521656 h 4939827"/>
              <a:gd name="connsiteX66" fmla="*/ 10874834 w 12192000"/>
              <a:gd name="connsiteY66" fmla="*/ 574867 h 4939827"/>
              <a:gd name="connsiteX67" fmla="*/ 10944981 w 12192000"/>
              <a:gd name="connsiteY67" fmla="*/ 615042 h 4939827"/>
              <a:gd name="connsiteX68" fmla="*/ 11006376 w 12192000"/>
              <a:gd name="connsiteY68" fmla="*/ 645957 h 4939827"/>
              <a:gd name="connsiteX69" fmla="*/ 11076308 w 12192000"/>
              <a:gd name="connsiteY69" fmla="*/ 675698 h 4939827"/>
              <a:gd name="connsiteX70" fmla="*/ 11148789 w 12192000"/>
              <a:gd name="connsiteY70" fmla="*/ 685041 h 4939827"/>
              <a:gd name="connsiteX71" fmla="*/ 11249129 w 12192000"/>
              <a:gd name="connsiteY71" fmla="*/ 684218 h 4939827"/>
              <a:gd name="connsiteX72" fmla="*/ 11299915 w 12192000"/>
              <a:gd name="connsiteY72" fmla="*/ 692177 h 4939827"/>
              <a:gd name="connsiteX73" fmla="*/ 11386973 w 12192000"/>
              <a:gd name="connsiteY73" fmla="*/ 708209 h 4939827"/>
              <a:gd name="connsiteX74" fmla="*/ 11500105 w 12192000"/>
              <a:gd name="connsiteY74" fmla="*/ 735014 h 4939827"/>
              <a:gd name="connsiteX75" fmla="*/ 11621735 w 12192000"/>
              <a:gd name="connsiteY75" fmla="*/ 789584 h 4939827"/>
              <a:gd name="connsiteX76" fmla="*/ 11691200 w 12192000"/>
              <a:gd name="connsiteY76" fmla="*/ 867902 h 4939827"/>
              <a:gd name="connsiteX77" fmla="*/ 11819427 w 12192000"/>
              <a:gd name="connsiteY77" fmla="*/ 911634 h 4939827"/>
              <a:gd name="connsiteX78" fmla="*/ 11969720 w 12192000"/>
              <a:gd name="connsiteY78" fmla="*/ 964737 h 4939827"/>
              <a:gd name="connsiteX79" fmla="*/ 12055766 w 12192000"/>
              <a:gd name="connsiteY79" fmla="*/ 991268 h 4939827"/>
              <a:gd name="connsiteX80" fmla="*/ 12171539 w 12192000"/>
              <a:gd name="connsiteY80" fmla="*/ 995427 h 4939827"/>
              <a:gd name="connsiteX81" fmla="*/ 12187831 w 12192000"/>
              <a:gd name="connsiteY81" fmla="*/ 996580 h 4939827"/>
              <a:gd name="connsiteX82" fmla="*/ 12192000 w 12192000"/>
              <a:gd name="connsiteY82" fmla="*/ 996726 h 4939827"/>
              <a:gd name="connsiteX83" fmla="*/ 12192000 w 12192000"/>
              <a:gd name="connsiteY83" fmla="*/ 4939827 h 4939827"/>
              <a:gd name="connsiteX84" fmla="*/ 0 w 12192000"/>
              <a:gd name="connsiteY84" fmla="*/ 4939827 h 4939827"/>
              <a:gd name="connsiteX85" fmla="*/ 0 w 12192000"/>
              <a:gd name="connsiteY85" fmla="*/ 512043 h 4939827"/>
              <a:gd name="connsiteX86" fmla="*/ 7381 w 12192000"/>
              <a:gd name="connsiteY86" fmla="*/ 512580 h 4939827"/>
              <a:gd name="connsiteX87" fmla="*/ 100029 w 12192000"/>
              <a:gd name="connsiteY87" fmla="*/ 504758 h 4939827"/>
              <a:gd name="connsiteX88" fmla="*/ 155244 w 12192000"/>
              <a:gd name="connsiteY88" fmla="*/ 525130 h 4939827"/>
              <a:gd name="connsiteX89" fmla="*/ 254366 w 12192000"/>
              <a:gd name="connsiteY89" fmla="*/ 534449 h 4939827"/>
              <a:gd name="connsiteX90" fmla="*/ 447292 w 12192000"/>
              <a:gd name="connsiteY90" fmla="*/ 542725 h 4939827"/>
              <a:gd name="connsiteX91" fmla="*/ 628105 w 12192000"/>
              <a:gd name="connsiteY91" fmla="*/ 547853 h 4939827"/>
              <a:gd name="connsiteX92" fmla="*/ 783146 w 12192000"/>
              <a:gd name="connsiteY92" fmla="*/ 591799 h 4939827"/>
              <a:gd name="connsiteX93" fmla="*/ 1043676 w 12192000"/>
              <a:gd name="connsiteY93" fmla="*/ 591887 h 4939827"/>
              <a:gd name="connsiteX94" fmla="*/ 1281816 w 12192000"/>
              <a:gd name="connsiteY94" fmla="*/ 520946 h 4939827"/>
              <a:gd name="connsiteX95" fmla="*/ 1486347 w 12192000"/>
              <a:gd name="connsiteY95" fmla="*/ 487310 h 4939827"/>
              <a:gd name="connsiteX96" fmla="*/ 1568079 w 12192000"/>
              <a:gd name="connsiteY96" fmla="*/ 462531 h 4939827"/>
              <a:gd name="connsiteX97" fmla="*/ 1622516 w 12192000"/>
              <a:gd name="connsiteY97" fmla="*/ 466058 h 4939827"/>
              <a:gd name="connsiteX98" fmla="*/ 1655457 w 12192000"/>
              <a:gd name="connsiteY98" fmla="*/ 465359 h 4939827"/>
              <a:gd name="connsiteX99" fmla="*/ 1717454 w 12192000"/>
              <a:gd name="connsiteY99" fmla="*/ 417203 h 4939827"/>
              <a:gd name="connsiteX100" fmla="*/ 1913794 w 12192000"/>
              <a:gd name="connsiteY100" fmla="*/ 365255 h 4939827"/>
              <a:gd name="connsiteX101" fmla="*/ 2129762 w 12192000"/>
              <a:gd name="connsiteY101" fmla="*/ 367832 h 4939827"/>
              <a:gd name="connsiteX102" fmla="*/ 2376970 w 12192000"/>
              <a:gd name="connsiteY102" fmla="*/ 350129 h 4939827"/>
              <a:gd name="connsiteX103" fmla="*/ 2480155 w 12192000"/>
              <a:gd name="connsiteY103" fmla="*/ 359227 h 4939827"/>
              <a:gd name="connsiteX104" fmla="*/ 2586782 w 12192000"/>
              <a:gd name="connsiteY104" fmla="*/ 339352 h 4939827"/>
              <a:gd name="connsiteX105" fmla="*/ 2679617 w 12192000"/>
              <a:gd name="connsiteY105" fmla="*/ 305383 h 4939827"/>
              <a:gd name="connsiteX106" fmla="*/ 2788947 w 12192000"/>
              <a:gd name="connsiteY106" fmla="*/ 250375 h 4939827"/>
              <a:gd name="connsiteX107" fmla="*/ 2965530 w 12192000"/>
              <a:gd name="connsiteY107" fmla="*/ 245958 h 4939827"/>
              <a:gd name="connsiteX108" fmla="*/ 3103677 w 12192000"/>
              <a:gd name="connsiteY108" fmla="*/ 209527 h 4939827"/>
              <a:gd name="connsiteX109" fmla="*/ 3126759 w 12192000"/>
              <a:gd name="connsiteY109" fmla="*/ 211226 h 4939827"/>
              <a:gd name="connsiteX110" fmla="*/ 3164020 w 12192000"/>
              <a:gd name="connsiteY110" fmla="*/ 212779 h 4939827"/>
              <a:gd name="connsiteX111" fmla="*/ 3285019 w 12192000"/>
              <a:gd name="connsiteY111" fmla="*/ 220535 h 4939827"/>
              <a:gd name="connsiteX112" fmla="*/ 3365154 w 12192000"/>
              <a:gd name="connsiteY112" fmla="*/ 226416 h 4939827"/>
              <a:gd name="connsiteX113" fmla="*/ 3367507 w 12192000"/>
              <a:gd name="connsiteY113" fmla="*/ 225416 h 4939827"/>
              <a:gd name="connsiteX114" fmla="*/ 3387567 w 12192000"/>
              <a:gd name="connsiteY114" fmla="*/ 227103 h 4939827"/>
              <a:gd name="connsiteX115" fmla="*/ 3498001 w 12192000"/>
              <a:gd name="connsiteY115" fmla="*/ 231941 h 4939827"/>
              <a:gd name="connsiteX116" fmla="*/ 3561557 w 12192000"/>
              <a:gd name="connsiteY116" fmla="*/ 228095 h 4939827"/>
              <a:gd name="connsiteX117" fmla="*/ 3611920 w 12192000"/>
              <a:gd name="connsiteY117" fmla="*/ 218094 h 4939827"/>
              <a:gd name="connsiteX118" fmla="*/ 3620528 w 12192000"/>
              <a:gd name="connsiteY118" fmla="*/ 218788 h 4939827"/>
              <a:gd name="connsiteX119" fmla="*/ 3620766 w 12192000"/>
              <a:gd name="connsiteY119" fmla="*/ 218511 h 4939827"/>
              <a:gd name="connsiteX120" fmla="*/ 3629977 w 12192000"/>
              <a:gd name="connsiteY120" fmla="*/ 218664 h 4939827"/>
              <a:gd name="connsiteX121" fmla="*/ 3636217 w 12192000"/>
              <a:gd name="connsiteY121" fmla="*/ 220048 h 4939827"/>
              <a:gd name="connsiteX122" fmla="*/ 3709484 w 12192000"/>
              <a:gd name="connsiteY122" fmla="*/ 186927 h 4939827"/>
              <a:gd name="connsiteX123" fmla="*/ 3761342 w 12192000"/>
              <a:gd name="connsiteY123" fmla="*/ 177474 h 4939827"/>
              <a:gd name="connsiteX124" fmla="*/ 3799748 w 12192000"/>
              <a:gd name="connsiteY124" fmla="*/ 167154 h 4939827"/>
              <a:gd name="connsiteX125" fmla="*/ 3922756 w 12192000"/>
              <a:gd name="connsiteY125" fmla="*/ 194044 h 4939827"/>
              <a:gd name="connsiteX126" fmla="*/ 4028476 w 12192000"/>
              <a:gd name="connsiteY126" fmla="*/ 223679 h 4939827"/>
              <a:gd name="connsiteX127" fmla="*/ 4191582 w 12192000"/>
              <a:gd name="connsiteY127" fmla="*/ 238952 h 4939827"/>
              <a:gd name="connsiteX128" fmla="*/ 4251024 w 12192000"/>
              <a:gd name="connsiteY128" fmla="*/ 240874 h 4939827"/>
              <a:gd name="connsiteX129" fmla="*/ 4355275 w 12192000"/>
              <a:gd name="connsiteY129" fmla="*/ 260205 h 4939827"/>
              <a:gd name="connsiteX130" fmla="*/ 4423807 w 12192000"/>
              <a:gd name="connsiteY130" fmla="*/ 270366 h 4939827"/>
              <a:gd name="connsiteX131" fmla="*/ 4558432 w 12192000"/>
              <a:gd name="connsiteY131" fmla="*/ 269194 h 4939827"/>
              <a:gd name="connsiteX132" fmla="*/ 4635061 w 12192000"/>
              <a:gd name="connsiteY132" fmla="*/ 280682 h 4939827"/>
              <a:gd name="connsiteX133" fmla="*/ 4807427 w 12192000"/>
              <a:gd name="connsiteY133" fmla="*/ 276835 h 4939827"/>
              <a:gd name="connsiteX134" fmla="*/ 5028933 w 12192000"/>
              <a:gd name="connsiteY134" fmla="*/ 183887 h 4939827"/>
              <a:gd name="connsiteX135" fmla="*/ 5093642 w 12192000"/>
              <a:gd name="connsiteY135" fmla="*/ 177214 h 4939827"/>
              <a:gd name="connsiteX136" fmla="*/ 5102642 w 12192000"/>
              <a:gd name="connsiteY136" fmla="*/ 186816 h 4939827"/>
              <a:gd name="connsiteX137" fmla="*/ 5193590 w 12192000"/>
              <a:gd name="connsiteY137" fmla="*/ 156458 h 4939827"/>
              <a:gd name="connsiteX138" fmla="*/ 5323922 w 12192000"/>
              <a:gd name="connsiteY138" fmla="*/ 146332 h 4939827"/>
              <a:gd name="connsiteX139" fmla="*/ 5421860 w 12192000"/>
              <a:gd name="connsiteY139" fmla="*/ 167298 h 4939827"/>
              <a:gd name="connsiteX140" fmla="*/ 5476948 w 12192000"/>
              <a:gd name="connsiteY140" fmla="*/ 173249 h 4939827"/>
              <a:gd name="connsiteX141" fmla="*/ 5516842 w 12192000"/>
              <a:gd name="connsiteY141" fmla="*/ 184018 h 4939827"/>
              <a:gd name="connsiteX142" fmla="*/ 5619415 w 12192000"/>
              <a:gd name="connsiteY142" fmla="*/ 176781 h 4939827"/>
              <a:gd name="connsiteX143" fmla="*/ 5789867 w 12192000"/>
              <a:gd name="connsiteY143" fmla="*/ 150304 h 4939827"/>
              <a:gd name="connsiteX144" fmla="*/ 5825953 w 12192000"/>
              <a:gd name="connsiteY144" fmla="*/ 147907 h 4939827"/>
              <a:gd name="connsiteX145" fmla="*/ 5856168 w 12192000"/>
              <a:gd name="connsiteY145" fmla="*/ 158719 h 4939827"/>
              <a:gd name="connsiteX146" fmla="*/ 5862476 w 12192000"/>
              <a:gd name="connsiteY146" fmla="*/ 172447 h 4939827"/>
              <a:gd name="connsiteX147" fmla="*/ 5882195 w 12192000"/>
              <a:gd name="connsiteY147" fmla="*/ 173195 h 4939827"/>
              <a:gd name="connsiteX148" fmla="*/ 5952585 w 12192000"/>
              <a:gd name="connsiteY148" fmla="*/ 161012 h 4939827"/>
              <a:gd name="connsiteX149" fmla="*/ 6001964 w 12192000"/>
              <a:gd name="connsiteY149" fmla="*/ 154786 h 4939827"/>
              <a:gd name="connsiteX150" fmla="*/ 6184207 w 12192000"/>
              <a:gd name="connsiteY150" fmla="*/ 132658 h 4939827"/>
              <a:gd name="connsiteX151" fmla="*/ 6415830 w 12192000"/>
              <a:gd name="connsiteY151" fmla="*/ 136006 h 4939827"/>
              <a:gd name="connsiteX152" fmla="*/ 6756965 w 12192000"/>
              <a:gd name="connsiteY152" fmla="*/ 57636 h 4939827"/>
              <a:gd name="connsiteX153" fmla="*/ 6819400 w 12192000"/>
              <a:gd name="connsiteY153" fmla="*/ 30742 h 4939827"/>
              <a:gd name="connsiteX154" fmla="*/ 6986370 w 12192000"/>
              <a:gd name="connsiteY154" fmla="*/ 12659 h 4939827"/>
              <a:gd name="connsiteX155" fmla="*/ 6989536 w 12192000"/>
              <a:gd name="connsiteY155" fmla="*/ 14528 h 4939827"/>
              <a:gd name="connsiteX156" fmla="*/ 7015933 w 12192000"/>
              <a:gd name="connsiteY156" fmla="*/ 9653 h 4939827"/>
              <a:gd name="connsiteX157" fmla="*/ 7020592 w 12192000"/>
              <a:gd name="connsiteY157" fmla="*/ 1651 h 4939827"/>
              <a:gd name="connsiteX158" fmla="*/ 7025905 w 12192000"/>
              <a:gd name="connsiteY15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622021 w 12192000"/>
              <a:gd name="connsiteY29" fmla="*/ 261028 h 4939827"/>
              <a:gd name="connsiteX30" fmla="*/ 8672650 w 12192000"/>
              <a:gd name="connsiteY30" fmla="*/ 254821 h 4939827"/>
              <a:gd name="connsiteX31" fmla="*/ 8785543 w 12192000"/>
              <a:gd name="connsiteY31" fmla="*/ 263406 h 4939827"/>
              <a:gd name="connsiteX32" fmla="*/ 8830588 w 12192000"/>
              <a:gd name="connsiteY32" fmla="*/ 265483 h 4939827"/>
              <a:gd name="connsiteX33" fmla="*/ 8905142 w 12192000"/>
              <a:gd name="connsiteY33" fmla="*/ 264958 h 4939827"/>
              <a:gd name="connsiteX34" fmla="*/ 8968582 w 12192000"/>
              <a:gd name="connsiteY34" fmla="*/ 262728 h 4939827"/>
              <a:gd name="connsiteX35" fmla="*/ 8972994 w 12192000"/>
              <a:gd name="connsiteY35" fmla="*/ 263284 h 4939827"/>
              <a:gd name="connsiteX36" fmla="*/ 9004605 w 12192000"/>
              <a:gd name="connsiteY36" fmla="*/ 258041 h 4939827"/>
              <a:gd name="connsiteX37" fmla="*/ 9016165 w 12192000"/>
              <a:gd name="connsiteY37" fmla="*/ 261258 h 4939827"/>
              <a:gd name="connsiteX38" fmla="*/ 9043297 w 12192000"/>
              <a:gd name="connsiteY38" fmla="*/ 281547 h 4939827"/>
              <a:gd name="connsiteX39" fmla="*/ 9048315 w 12192000"/>
              <a:gd name="connsiteY39" fmla="*/ 279264 h 4939827"/>
              <a:gd name="connsiteX40" fmla="*/ 9054706 w 12192000"/>
              <a:gd name="connsiteY40" fmla="*/ 278538 h 4939827"/>
              <a:gd name="connsiteX41" fmla="*/ 9070919 w 12192000"/>
              <a:gd name="connsiteY41" fmla="*/ 281810 h 4939827"/>
              <a:gd name="connsiteX42" fmla="*/ 9076813 w 12192000"/>
              <a:gd name="connsiteY42" fmla="*/ 283909 h 4939827"/>
              <a:gd name="connsiteX43" fmla="*/ 9085871 w 12192000"/>
              <a:gd name="connsiteY43" fmla="*/ 285133 h 4939827"/>
              <a:gd name="connsiteX44" fmla="*/ 9086159 w 12192000"/>
              <a:gd name="connsiteY44" fmla="*/ 284887 h 4939827"/>
              <a:gd name="connsiteX45" fmla="*/ 9134606 w 12192000"/>
              <a:gd name="connsiteY45" fmla="*/ 288168 h 4939827"/>
              <a:gd name="connsiteX46" fmla="*/ 9195590 w 12192000"/>
              <a:gd name="connsiteY46" fmla="*/ 279568 h 4939827"/>
              <a:gd name="connsiteX47" fmla="*/ 9219336 w 12192000"/>
              <a:gd name="connsiteY47" fmla="*/ 278133 h 4939827"/>
              <a:gd name="connsiteX48" fmla="*/ 9232362 w 12192000"/>
              <a:gd name="connsiteY48" fmla="*/ 275894 h 4939827"/>
              <a:gd name="connsiteX49" fmla="*/ 9283638 w 12192000"/>
              <a:gd name="connsiteY49" fmla="*/ 299924 h 4939827"/>
              <a:gd name="connsiteX50" fmla="*/ 9371484 w 12192000"/>
              <a:gd name="connsiteY50" fmla="*/ 329634 h 4939827"/>
              <a:gd name="connsiteX51" fmla="*/ 9404829 w 12192000"/>
              <a:gd name="connsiteY51" fmla="*/ 339038 h 4939827"/>
              <a:gd name="connsiteX52" fmla="*/ 9427021 w 12192000"/>
              <a:gd name="connsiteY52" fmla="*/ 358784 h 4939827"/>
              <a:gd name="connsiteX53" fmla="*/ 9670844 w 12192000"/>
              <a:gd name="connsiteY53" fmla="*/ 405128 h 4939827"/>
              <a:gd name="connsiteX54" fmla="*/ 9816083 w 12192000"/>
              <a:gd name="connsiteY54" fmla="*/ 416573 h 4939827"/>
              <a:gd name="connsiteX55" fmla="*/ 9936741 w 12192000"/>
              <a:gd name="connsiteY55" fmla="*/ 437044 h 4939827"/>
              <a:gd name="connsiteX56" fmla="*/ 10050093 w 12192000"/>
              <a:gd name="connsiteY56" fmla="*/ 443783 h 4939827"/>
              <a:gd name="connsiteX57" fmla="*/ 10130090 w 12192000"/>
              <a:gd name="connsiteY57" fmla="*/ 459520 h 4939827"/>
              <a:gd name="connsiteX58" fmla="*/ 10173456 w 12192000"/>
              <a:gd name="connsiteY58" fmla="*/ 457749 h 4939827"/>
              <a:gd name="connsiteX59" fmla="*/ 10218232 w 12192000"/>
              <a:gd name="connsiteY59" fmla="*/ 459820 h 4939827"/>
              <a:gd name="connsiteX60" fmla="*/ 10354176 w 12192000"/>
              <a:gd name="connsiteY60" fmla="*/ 471377 h 4939827"/>
              <a:gd name="connsiteX61" fmla="*/ 10430681 w 12192000"/>
              <a:gd name="connsiteY61" fmla="*/ 481226 h 4939827"/>
              <a:gd name="connsiteX62" fmla="*/ 10478169 w 12192000"/>
              <a:gd name="connsiteY62" fmla="*/ 481774 h 4939827"/>
              <a:gd name="connsiteX63" fmla="*/ 10540907 w 12192000"/>
              <a:gd name="connsiteY63" fmla="*/ 485607 h 4939827"/>
              <a:gd name="connsiteX64" fmla="*/ 10614941 w 12192000"/>
              <a:gd name="connsiteY64" fmla="*/ 487592 h 4939827"/>
              <a:gd name="connsiteX65" fmla="*/ 10674098 w 12192000"/>
              <a:gd name="connsiteY65" fmla="*/ 521656 h 4939827"/>
              <a:gd name="connsiteX66" fmla="*/ 10874834 w 12192000"/>
              <a:gd name="connsiteY66" fmla="*/ 574867 h 4939827"/>
              <a:gd name="connsiteX67" fmla="*/ 10944981 w 12192000"/>
              <a:gd name="connsiteY67" fmla="*/ 615042 h 4939827"/>
              <a:gd name="connsiteX68" fmla="*/ 11006376 w 12192000"/>
              <a:gd name="connsiteY68" fmla="*/ 645957 h 4939827"/>
              <a:gd name="connsiteX69" fmla="*/ 11076308 w 12192000"/>
              <a:gd name="connsiteY69" fmla="*/ 675698 h 4939827"/>
              <a:gd name="connsiteX70" fmla="*/ 11148789 w 12192000"/>
              <a:gd name="connsiteY70" fmla="*/ 685041 h 4939827"/>
              <a:gd name="connsiteX71" fmla="*/ 11249129 w 12192000"/>
              <a:gd name="connsiteY71" fmla="*/ 684218 h 4939827"/>
              <a:gd name="connsiteX72" fmla="*/ 11299915 w 12192000"/>
              <a:gd name="connsiteY72" fmla="*/ 692177 h 4939827"/>
              <a:gd name="connsiteX73" fmla="*/ 11386973 w 12192000"/>
              <a:gd name="connsiteY73" fmla="*/ 708209 h 4939827"/>
              <a:gd name="connsiteX74" fmla="*/ 11500105 w 12192000"/>
              <a:gd name="connsiteY74" fmla="*/ 735014 h 4939827"/>
              <a:gd name="connsiteX75" fmla="*/ 11621735 w 12192000"/>
              <a:gd name="connsiteY75" fmla="*/ 789584 h 4939827"/>
              <a:gd name="connsiteX76" fmla="*/ 11691200 w 12192000"/>
              <a:gd name="connsiteY76" fmla="*/ 867902 h 4939827"/>
              <a:gd name="connsiteX77" fmla="*/ 11819427 w 12192000"/>
              <a:gd name="connsiteY77" fmla="*/ 911634 h 4939827"/>
              <a:gd name="connsiteX78" fmla="*/ 11969720 w 12192000"/>
              <a:gd name="connsiteY78" fmla="*/ 964737 h 4939827"/>
              <a:gd name="connsiteX79" fmla="*/ 12055766 w 12192000"/>
              <a:gd name="connsiteY79" fmla="*/ 991268 h 4939827"/>
              <a:gd name="connsiteX80" fmla="*/ 12171539 w 12192000"/>
              <a:gd name="connsiteY80" fmla="*/ 995427 h 4939827"/>
              <a:gd name="connsiteX81" fmla="*/ 12187831 w 12192000"/>
              <a:gd name="connsiteY81" fmla="*/ 996580 h 4939827"/>
              <a:gd name="connsiteX82" fmla="*/ 12192000 w 12192000"/>
              <a:gd name="connsiteY82" fmla="*/ 996726 h 4939827"/>
              <a:gd name="connsiteX83" fmla="*/ 12192000 w 12192000"/>
              <a:gd name="connsiteY83" fmla="*/ 4939827 h 4939827"/>
              <a:gd name="connsiteX84" fmla="*/ 0 w 12192000"/>
              <a:gd name="connsiteY84" fmla="*/ 4939827 h 4939827"/>
              <a:gd name="connsiteX85" fmla="*/ 0 w 12192000"/>
              <a:gd name="connsiteY85" fmla="*/ 512043 h 4939827"/>
              <a:gd name="connsiteX86" fmla="*/ 7381 w 12192000"/>
              <a:gd name="connsiteY86" fmla="*/ 512580 h 4939827"/>
              <a:gd name="connsiteX87" fmla="*/ 100029 w 12192000"/>
              <a:gd name="connsiteY87" fmla="*/ 504758 h 4939827"/>
              <a:gd name="connsiteX88" fmla="*/ 155244 w 12192000"/>
              <a:gd name="connsiteY88" fmla="*/ 525130 h 4939827"/>
              <a:gd name="connsiteX89" fmla="*/ 254366 w 12192000"/>
              <a:gd name="connsiteY89" fmla="*/ 534449 h 4939827"/>
              <a:gd name="connsiteX90" fmla="*/ 447292 w 12192000"/>
              <a:gd name="connsiteY90" fmla="*/ 542725 h 4939827"/>
              <a:gd name="connsiteX91" fmla="*/ 628105 w 12192000"/>
              <a:gd name="connsiteY91" fmla="*/ 547853 h 4939827"/>
              <a:gd name="connsiteX92" fmla="*/ 783146 w 12192000"/>
              <a:gd name="connsiteY92" fmla="*/ 591799 h 4939827"/>
              <a:gd name="connsiteX93" fmla="*/ 1043676 w 12192000"/>
              <a:gd name="connsiteY93" fmla="*/ 591887 h 4939827"/>
              <a:gd name="connsiteX94" fmla="*/ 1281816 w 12192000"/>
              <a:gd name="connsiteY94" fmla="*/ 520946 h 4939827"/>
              <a:gd name="connsiteX95" fmla="*/ 1486347 w 12192000"/>
              <a:gd name="connsiteY95" fmla="*/ 487310 h 4939827"/>
              <a:gd name="connsiteX96" fmla="*/ 1568079 w 12192000"/>
              <a:gd name="connsiteY96" fmla="*/ 462531 h 4939827"/>
              <a:gd name="connsiteX97" fmla="*/ 1622516 w 12192000"/>
              <a:gd name="connsiteY97" fmla="*/ 466058 h 4939827"/>
              <a:gd name="connsiteX98" fmla="*/ 1655457 w 12192000"/>
              <a:gd name="connsiteY98" fmla="*/ 465359 h 4939827"/>
              <a:gd name="connsiteX99" fmla="*/ 1717454 w 12192000"/>
              <a:gd name="connsiteY99" fmla="*/ 417203 h 4939827"/>
              <a:gd name="connsiteX100" fmla="*/ 1913794 w 12192000"/>
              <a:gd name="connsiteY100" fmla="*/ 365255 h 4939827"/>
              <a:gd name="connsiteX101" fmla="*/ 2129762 w 12192000"/>
              <a:gd name="connsiteY101" fmla="*/ 367832 h 4939827"/>
              <a:gd name="connsiteX102" fmla="*/ 2376970 w 12192000"/>
              <a:gd name="connsiteY102" fmla="*/ 350129 h 4939827"/>
              <a:gd name="connsiteX103" fmla="*/ 2480155 w 12192000"/>
              <a:gd name="connsiteY103" fmla="*/ 359227 h 4939827"/>
              <a:gd name="connsiteX104" fmla="*/ 2586782 w 12192000"/>
              <a:gd name="connsiteY104" fmla="*/ 339352 h 4939827"/>
              <a:gd name="connsiteX105" fmla="*/ 2679617 w 12192000"/>
              <a:gd name="connsiteY105" fmla="*/ 305383 h 4939827"/>
              <a:gd name="connsiteX106" fmla="*/ 2788947 w 12192000"/>
              <a:gd name="connsiteY106" fmla="*/ 250375 h 4939827"/>
              <a:gd name="connsiteX107" fmla="*/ 2965530 w 12192000"/>
              <a:gd name="connsiteY107" fmla="*/ 245958 h 4939827"/>
              <a:gd name="connsiteX108" fmla="*/ 3103677 w 12192000"/>
              <a:gd name="connsiteY108" fmla="*/ 209527 h 4939827"/>
              <a:gd name="connsiteX109" fmla="*/ 3126759 w 12192000"/>
              <a:gd name="connsiteY109" fmla="*/ 211226 h 4939827"/>
              <a:gd name="connsiteX110" fmla="*/ 3164020 w 12192000"/>
              <a:gd name="connsiteY110" fmla="*/ 212779 h 4939827"/>
              <a:gd name="connsiteX111" fmla="*/ 3285019 w 12192000"/>
              <a:gd name="connsiteY111" fmla="*/ 220535 h 4939827"/>
              <a:gd name="connsiteX112" fmla="*/ 3365154 w 12192000"/>
              <a:gd name="connsiteY112" fmla="*/ 226416 h 4939827"/>
              <a:gd name="connsiteX113" fmla="*/ 3367507 w 12192000"/>
              <a:gd name="connsiteY113" fmla="*/ 225416 h 4939827"/>
              <a:gd name="connsiteX114" fmla="*/ 3387567 w 12192000"/>
              <a:gd name="connsiteY114" fmla="*/ 227103 h 4939827"/>
              <a:gd name="connsiteX115" fmla="*/ 3498001 w 12192000"/>
              <a:gd name="connsiteY115" fmla="*/ 231941 h 4939827"/>
              <a:gd name="connsiteX116" fmla="*/ 3561557 w 12192000"/>
              <a:gd name="connsiteY116" fmla="*/ 228095 h 4939827"/>
              <a:gd name="connsiteX117" fmla="*/ 3611920 w 12192000"/>
              <a:gd name="connsiteY117" fmla="*/ 218094 h 4939827"/>
              <a:gd name="connsiteX118" fmla="*/ 3620528 w 12192000"/>
              <a:gd name="connsiteY118" fmla="*/ 218788 h 4939827"/>
              <a:gd name="connsiteX119" fmla="*/ 3620766 w 12192000"/>
              <a:gd name="connsiteY119" fmla="*/ 218511 h 4939827"/>
              <a:gd name="connsiteX120" fmla="*/ 3629977 w 12192000"/>
              <a:gd name="connsiteY120" fmla="*/ 218664 h 4939827"/>
              <a:gd name="connsiteX121" fmla="*/ 3636217 w 12192000"/>
              <a:gd name="connsiteY121" fmla="*/ 220048 h 4939827"/>
              <a:gd name="connsiteX122" fmla="*/ 3709484 w 12192000"/>
              <a:gd name="connsiteY122" fmla="*/ 186927 h 4939827"/>
              <a:gd name="connsiteX123" fmla="*/ 3761342 w 12192000"/>
              <a:gd name="connsiteY123" fmla="*/ 177474 h 4939827"/>
              <a:gd name="connsiteX124" fmla="*/ 3799748 w 12192000"/>
              <a:gd name="connsiteY124" fmla="*/ 167154 h 4939827"/>
              <a:gd name="connsiteX125" fmla="*/ 3922756 w 12192000"/>
              <a:gd name="connsiteY125" fmla="*/ 194044 h 4939827"/>
              <a:gd name="connsiteX126" fmla="*/ 4028476 w 12192000"/>
              <a:gd name="connsiteY126" fmla="*/ 223679 h 4939827"/>
              <a:gd name="connsiteX127" fmla="*/ 4191582 w 12192000"/>
              <a:gd name="connsiteY127" fmla="*/ 238952 h 4939827"/>
              <a:gd name="connsiteX128" fmla="*/ 4251024 w 12192000"/>
              <a:gd name="connsiteY128" fmla="*/ 240874 h 4939827"/>
              <a:gd name="connsiteX129" fmla="*/ 4355275 w 12192000"/>
              <a:gd name="connsiteY129" fmla="*/ 260205 h 4939827"/>
              <a:gd name="connsiteX130" fmla="*/ 4423807 w 12192000"/>
              <a:gd name="connsiteY130" fmla="*/ 270366 h 4939827"/>
              <a:gd name="connsiteX131" fmla="*/ 4558432 w 12192000"/>
              <a:gd name="connsiteY131" fmla="*/ 269194 h 4939827"/>
              <a:gd name="connsiteX132" fmla="*/ 4635061 w 12192000"/>
              <a:gd name="connsiteY132" fmla="*/ 280682 h 4939827"/>
              <a:gd name="connsiteX133" fmla="*/ 4807427 w 12192000"/>
              <a:gd name="connsiteY133" fmla="*/ 276835 h 4939827"/>
              <a:gd name="connsiteX134" fmla="*/ 5028933 w 12192000"/>
              <a:gd name="connsiteY134" fmla="*/ 183887 h 4939827"/>
              <a:gd name="connsiteX135" fmla="*/ 5093642 w 12192000"/>
              <a:gd name="connsiteY135" fmla="*/ 177214 h 4939827"/>
              <a:gd name="connsiteX136" fmla="*/ 5102642 w 12192000"/>
              <a:gd name="connsiteY136" fmla="*/ 186816 h 4939827"/>
              <a:gd name="connsiteX137" fmla="*/ 5193590 w 12192000"/>
              <a:gd name="connsiteY137" fmla="*/ 156458 h 4939827"/>
              <a:gd name="connsiteX138" fmla="*/ 5323922 w 12192000"/>
              <a:gd name="connsiteY138" fmla="*/ 146332 h 4939827"/>
              <a:gd name="connsiteX139" fmla="*/ 5421860 w 12192000"/>
              <a:gd name="connsiteY139" fmla="*/ 167298 h 4939827"/>
              <a:gd name="connsiteX140" fmla="*/ 5476948 w 12192000"/>
              <a:gd name="connsiteY140" fmla="*/ 173249 h 4939827"/>
              <a:gd name="connsiteX141" fmla="*/ 5516842 w 12192000"/>
              <a:gd name="connsiteY141" fmla="*/ 184018 h 4939827"/>
              <a:gd name="connsiteX142" fmla="*/ 5619415 w 12192000"/>
              <a:gd name="connsiteY142" fmla="*/ 176781 h 4939827"/>
              <a:gd name="connsiteX143" fmla="*/ 5789867 w 12192000"/>
              <a:gd name="connsiteY143" fmla="*/ 150304 h 4939827"/>
              <a:gd name="connsiteX144" fmla="*/ 5825953 w 12192000"/>
              <a:gd name="connsiteY144" fmla="*/ 147907 h 4939827"/>
              <a:gd name="connsiteX145" fmla="*/ 5856168 w 12192000"/>
              <a:gd name="connsiteY145" fmla="*/ 158719 h 4939827"/>
              <a:gd name="connsiteX146" fmla="*/ 5862476 w 12192000"/>
              <a:gd name="connsiteY146" fmla="*/ 172447 h 4939827"/>
              <a:gd name="connsiteX147" fmla="*/ 5882195 w 12192000"/>
              <a:gd name="connsiteY147" fmla="*/ 173195 h 4939827"/>
              <a:gd name="connsiteX148" fmla="*/ 5952585 w 12192000"/>
              <a:gd name="connsiteY148" fmla="*/ 161012 h 4939827"/>
              <a:gd name="connsiteX149" fmla="*/ 6001964 w 12192000"/>
              <a:gd name="connsiteY149" fmla="*/ 154786 h 4939827"/>
              <a:gd name="connsiteX150" fmla="*/ 6184207 w 12192000"/>
              <a:gd name="connsiteY150" fmla="*/ 132658 h 4939827"/>
              <a:gd name="connsiteX151" fmla="*/ 6415830 w 12192000"/>
              <a:gd name="connsiteY151" fmla="*/ 136006 h 4939827"/>
              <a:gd name="connsiteX152" fmla="*/ 6756965 w 12192000"/>
              <a:gd name="connsiteY152" fmla="*/ 57636 h 4939827"/>
              <a:gd name="connsiteX153" fmla="*/ 6819400 w 12192000"/>
              <a:gd name="connsiteY153" fmla="*/ 30742 h 4939827"/>
              <a:gd name="connsiteX154" fmla="*/ 6986370 w 12192000"/>
              <a:gd name="connsiteY154" fmla="*/ 12659 h 4939827"/>
              <a:gd name="connsiteX155" fmla="*/ 6989536 w 12192000"/>
              <a:gd name="connsiteY155" fmla="*/ 14528 h 4939827"/>
              <a:gd name="connsiteX156" fmla="*/ 7015933 w 12192000"/>
              <a:gd name="connsiteY156" fmla="*/ 9653 h 4939827"/>
              <a:gd name="connsiteX157" fmla="*/ 7020592 w 12192000"/>
              <a:gd name="connsiteY157" fmla="*/ 1651 h 4939827"/>
              <a:gd name="connsiteX158" fmla="*/ 7025905 w 12192000"/>
              <a:gd name="connsiteY15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281371 w 12192000"/>
              <a:gd name="connsiteY19" fmla="*/ 256875 h 4939827"/>
              <a:gd name="connsiteX20" fmla="*/ 8381609 w 12192000"/>
              <a:gd name="connsiteY20" fmla="*/ 240618 h 4939827"/>
              <a:gd name="connsiteX21" fmla="*/ 8406759 w 12192000"/>
              <a:gd name="connsiteY21" fmla="*/ 232517 h 4939827"/>
              <a:gd name="connsiteX22" fmla="*/ 8426506 w 12192000"/>
              <a:gd name="connsiteY22" fmla="*/ 241842 h 4939827"/>
              <a:gd name="connsiteX23" fmla="*/ 8427949 w 12192000"/>
              <a:gd name="connsiteY23" fmla="*/ 240981 h 4939827"/>
              <a:gd name="connsiteX24" fmla="*/ 8441468 w 12192000"/>
              <a:gd name="connsiteY24" fmla="*/ 241157 h 4939827"/>
              <a:gd name="connsiteX25" fmla="*/ 8565757 w 12192000"/>
              <a:gd name="connsiteY25" fmla="*/ 255317 h 4939827"/>
              <a:gd name="connsiteX26" fmla="*/ 8573171 w 12192000"/>
              <a:gd name="connsiteY26" fmla="*/ 258426 h 4939827"/>
              <a:gd name="connsiteX27" fmla="*/ 8573548 w 12192000"/>
              <a:gd name="connsiteY27" fmla="*/ 258241 h 4939827"/>
              <a:gd name="connsiteX28" fmla="*/ 8622021 w 12192000"/>
              <a:gd name="connsiteY28" fmla="*/ 261028 h 4939827"/>
              <a:gd name="connsiteX29" fmla="*/ 8672650 w 12192000"/>
              <a:gd name="connsiteY29" fmla="*/ 254821 h 4939827"/>
              <a:gd name="connsiteX30" fmla="*/ 8785543 w 12192000"/>
              <a:gd name="connsiteY30" fmla="*/ 263406 h 4939827"/>
              <a:gd name="connsiteX31" fmla="*/ 8830588 w 12192000"/>
              <a:gd name="connsiteY31" fmla="*/ 265483 h 4939827"/>
              <a:gd name="connsiteX32" fmla="*/ 8905142 w 12192000"/>
              <a:gd name="connsiteY32" fmla="*/ 264958 h 4939827"/>
              <a:gd name="connsiteX33" fmla="*/ 8968582 w 12192000"/>
              <a:gd name="connsiteY33" fmla="*/ 262728 h 4939827"/>
              <a:gd name="connsiteX34" fmla="*/ 8972994 w 12192000"/>
              <a:gd name="connsiteY34" fmla="*/ 263284 h 4939827"/>
              <a:gd name="connsiteX35" fmla="*/ 9004605 w 12192000"/>
              <a:gd name="connsiteY35" fmla="*/ 258041 h 4939827"/>
              <a:gd name="connsiteX36" fmla="*/ 9016165 w 12192000"/>
              <a:gd name="connsiteY36" fmla="*/ 261258 h 4939827"/>
              <a:gd name="connsiteX37" fmla="*/ 9043297 w 12192000"/>
              <a:gd name="connsiteY37" fmla="*/ 281547 h 4939827"/>
              <a:gd name="connsiteX38" fmla="*/ 9048315 w 12192000"/>
              <a:gd name="connsiteY38" fmla="*/ 279264 h 4939827"/>
              <a:gd name="connsiteX39" fmla="*/ 9054706 w 12192000"/>
              <a:gd name="connsiteY39" fmla="*/ 278538 h 4939827"/>
              <a:gd name="connsiteX40" fmla="*/ 9070919 w 12192000"/>
              <a:gd name="connsiteY40" fmla="*/ 281810 h 4939827"/>
              <a:gd name="connsiteX41" fmla="*/ 9076813 w 12192000"/>
              <a:gd name="connsiteY41" fmla="*/ 283909 h 4939827"/>
              <a:gd name="connsiteX42" fmla="*/ 9085871 w 12192000"/>
              <a:gd name="connsiteY42" fmla="*/ 285133 h 4939827"/>
              <a:gd name="connsiteX43" fmla="*/ 9086159 w 12192000"/>
              <a:gd name="connsiteY43" fmla="*/ 284887 h 4939827"/>
              <a:gd name="connsiteX44" fmla="*/ 9134606 w 12192000"/>
              <a:gd name="connsiteY44" fmla="*/ 288168 h 4939827"/>
              <a:gd name="connsiteX45" fmla="*/ 9195590 w 12192000"/>
              <a:gd name="connsiteY45" fmla="*/ 279568 h 4939827"/>
              <a:gd name="connsiteX46" fmla="*/ 9219336 w 12192000"/>
              <a:gd name="connsiteY46" fmla="*/ 278133 h 4939827"/>
              <a:gd name="connsiteX47" fmla="*/ 9232362 w 12192000"/>
              <a:gd name="connsiteY47" fmla="*/ 275894 h 4939827"/>
              <a:gd name="connsiteX48" fmla="*/ 9283638 w 12192000"/>
              <a:gd name="connsiteY48" fmla="*/ 299924 h 4939827"/>
              <a:gd name="connsiteX49" fmla="*/ 9371484 w 12192000"/>
              <a:gd name="connsiteY49" fmla="*/ 329634 h 4939827"/>
              <a:gd name="connsiteX50" fmla="*/ 9404829 w 12192000"/>
              <a:gd name="connsiteY50" fmla="*/ 339038 h 4939827"/>
              <a:gd name="connsiteX51" fmla="*/ 9427021 w 12192000"/>
              <a:gd name="connsiteY51" fmla="*/ 358784 h 4939827"/>
              <a:gd name="connsiteX52" fmla="*/ 9670844 w 12192000"/>
              <a:gd name="connsiteY52" fmla="*/ 405128 h 4939827"/>
              <a:gd name="connsiteX53" fmla="*/ 9816083 w 12192000"/>
              <a:gd name="connsiteY53" fmla="*/ 416573 h 4939827"/>
              <a:gd name="connsiteX54" fmla="*/ 9936741 w 12192000"/>
              <a:gd name="connsiteY54" fmla="*/ 437044 h 4939827"/>
              <a:gd name="connsiteX55" fmla="*/ 10050093 w 12192000"/>
              <a:gd name="connsiteY55" fmla="*/ 443783 h 4939827"/>
              <a:gd name="connsiteX56" fmla="*/ 10130090 w 12192000"/>
              <a:gd name="connsiteY56" fmla="*/ 459520 h 4939827"/>
              <a:gd name="connsiteX57" fmla="*/ 10173456 w 12192000"/>
              <a:gd name="connsiteY57" fmla="*/ 457749 h 4939827"/>
              <a:gd name="connsiteX58" fmla="*/ 10218232 w 12192000"/>
              <a:gd name="connsiteY58" fmla="*/ 459820 h 4939827"/>
              <a:gd name="connsiteX59" fmla="*/ 10354176 w 12192000"/>
              <a:gd name="connsiteY59" fmla="*/ 471377 h 4939827"/>
              <a:gd name="connsiteX60" fmla="*/ 10430681 w 12192000"/>
              <a:gd name="connsiteY60" fmla="*/ 481226 h 4939827"/>
              <a:gd name="connsiteX61" fmla="*/ 10478169 w 12192000"/>
              <a:gd name="connsiteY61" fmla="*/ 481774 h 4939827"/>
              <a:gd name="connsiteX62" fmla="*/ 10540907 w 12192000"/>
              <a:gd name="connsiteY62" fmla="*/ 485607 h 4939827"/>
              <a:gd name="connsiteX63" fmla="*/ 10614941 w 12192000"/>
              <a:gd name="connsiteY63" fmla="*/ 487592 h 4939827"/>
              <a:gd name="connsiteX64" fmla="*/ 10674098 w 12192000"/>
              <a:gd name="connsiteY64" fmla="*/ 521656 h 4939827"/>
              <a:gd name="connsiteX65" fmla="*/ 10874834 w 12192000"/>
              <a:gd name="connsiteY65" fmla="*/ 574867 h 4939827"/>
              <a:gd name="connsiteX66" fmla="*/ 10944981 w 12192000"/>
              <a:gd name="connsiteY66" fmla="*/ 615042 h 4939827"/>
              <a:gd name="connsiteX67" fmla="*/ 11006376 w 12192000"/>
              <a:gd name="connsiteY67" fmla="*/ 645957 h 4939827"/>
              <a:gd name="connsiteX68" fmla="*/ 11076308 w 12192000"/>
              <a:gd name="connsiteY68" fmla="*/ 675698 h 4939827"/>
              <a:gd name="connsiteX69" fmla="*/ 11148789 w 12192000"/>
              <a:gd name="connsiteY69" fmla="*/ 685041 h 4939827"/>
              <a:gd name="connsiteX70" fmla="*/ 11249129 w 12192000"/>
              <a:gd name="connsiteY70" fmla="*/ 684218 h 4939827"/>
              <a:gd name="connsiteX71" fmla="*/ 11299915 w 12192000"/>
              <a:gd name="connsiteY71" fmla="*/ 692177 h 4939827"/>
              <a:gd name="connsiteX72" fmla="*/ 11386973 w 12192000"/>
              <a:gd name="connsiteY72" fmla="*/ 708209 h 4939827"/>
              <a:gd name="connsiteX73" fmla="*/ 11500105 w 12192000"/>
              <a:gd name="connsiteY73" fmla="*/ 735014 h 4939827"/>
              <a:gd name="connsiteX74" fmla="*/ 11621735 w 12192000"/>
              <a:gd name="connsiteY74" fmla="*/ 789584 h 4939827"/>
              <a:gd name="connsiteX75" fmla="*/ 11691200 w 12192000"/>
              <a:gd name="connsiteY75" fmla="*/ 867902 h 4939827"/>
              <a:gd name="connsiteX76" fmla="*/ 11819427 w 12192000"/>
              <a:gd name="connsiteY76" fmla="*/ 911634 h 4939827"/>
              <a:gd name="connsiteX77" fmla="*/ 11969720 w 12192000"/>
              <a:gd name="connsiteY77" fmla="*/ 964737 h 4939827"/>
              <a:gd name="connsiteX78" fmla="*/ 12055766 w 12192000"/>
              <a:gd name="connsiteY78" fmla="*/ 991268 h 4939827"/>
              <a:gd name="connsiteX79" fmla="*/ 12171539 w 12192000"/>
              <a:gd name="connsiteY79" fmla="*/ 995427 h 4939827"/>
              <a:gd name="connsiteX80" fmla="*/ 12187831 w 12192000"/>
              <a:gd name="connsiteY80" fmla="*/ 996580 h 4939827"/>
              <a:gd name="connsiteX81" fmla="*/ 12192000 w 12192000"/>
              <a:gd name="connsiteY81" fmla="*/ 996726 h 4939827"/>
              <a:gd name="connsiteX82" fmla="*/ 12192000 w 12192000"/>
              <a:gd name="connsiteY82" fmla="*/ 4939827 h 4939827"/>
              <a:gd name="connsiteX83" fmla="*/ 0 w 12192000"/>
              <a:gd name="connsiteY83" fmla="*/ 4939827 h 4939827"/>
              <a:gd name="connsiteX84" fmla="*/ 0 w 12192000"/>
              <a:gd name="connsiteY84" fmla="*/ 512043 h 4939827"/>
              <a:gd name="connsiteX85" fmla="*/ 7381 w 12192000"/>
              <a:gd name="connsiteY85" fmla="*/ 512580 h 4939827"/>
              <a:gd name="connsiteX86" fmla="*/ 100029 w 12192000"/>
              <a:gd name="connsiteY86" fmla="*/ 504758 h 4939827"/>
              <a:gd name="connsiteX87" fmla="*/ 155244 w 12192000"/>
              <a:gd name="connsiteY87" fmla="*/ 525130 h 4939827"/>
              <a:gd name="connsiteX88" fmla="*/ 254366 w 12192000"/>
              <a:gd name="connsiteY88" fmla="*/ 534449 h 4939827"/>
              <a:gd name="connsiteX89" fmla="*/ 447292 w 12192000"/>
              <a:gd name="connsiteY89" fmla="*/ 542725 h 4939827"/>
              <a:gd name="connsiteX90" fmla="*/ 628105 w 12192000"/>
              <a:gd name="connsiteY90" fmla="*/ 547853 h 4939827"/>
              <a:gd name="connsiteX91" fmla="*/ 783146 w 12192000"/>
              <a:gd name="connsiteY91" fmla="*/ 591799 h 4939827"/>
              <a:gd name="connsiteX92" fmla="*/ 1043676 w 12192000"/>
              <a:gd name="connsiteY92" fmla="*/ 591887 h 4939827"/>
              <a:gd name="connsiteX93" fmla="*/ 1281816 w 12192000"/>
              <a:gd name="connsiteY93" fmla="*/ 520946 h 4939827"/>
              <a:gd name="connsiteX94" fmla="*/ 1486347 w 12192000"/>
              <a:gd name="connsiteY94" fmla="*/ 487310 h 4939827"/>
              <a:gd name="connsiteX95" fmla="*/ 1568079 w 12192000"/>
              <a:gd name="connsiteY95" fmla="*/ 462531 h 4939827"/>
              <a:gd name="connsiteX96" fmla="*/ 1622516 w 12192000"/>
              <a:gd name="connsiteY96" fmla="*/ 466058 h 4939827"/>
              <a:gd name="connsiteX97" fmla="*/ 1655457 w 12192000"/>
              <a:gd name="connsiteY97" fmla="*/ 465359 h 4939827"/>
              <a:gd name="connsiteX98" fmla="*/ 1717454 w 12192000"/>
              <a:gd name="connsiteY98" fmla="*/ 417203 h 4939827"/>
              <a:gd name="connsiteX99" fmla="*/ 1913794 w 12192000"/>
              <a:gd name="connsiteY99" fmla="*/ 365255 h 4939827"/>
              <a:gd name="connsiteX100" fmla="*/ 2129762 w 12192000"/>
              <a:gd name="connsiteY100" fmla="*/ 367832 h 4939827"/>
              <a:gd name="connsiteX101" fmla="*/ 2376970 w 12192000"/>
              <a:gd name="connsiteY101" fmla="*/ 350129 h 4939827"/>
              <a:gd name="connsiteX102" fmla="*/ 2480155 w 12192000"/>
              <a:gd name="connsiteY102" fmla="*/ 359227 h 4939827"/>
              <a:gd name="connsiteX103" fmla="*/ 2586782 w 12192000"/>
              <a:gd name="connsiteY103" fmla="*/ 339352 h 4939827"/>
              <a:gd name="connsiteX104" fmla="*/ 2679617 w 12192000"/>
              <a:gd name="connsiteY104" fmla="*/ 305383 h 4939827"/>
              <a:gd name="connsiteX105" fmla="*/ 2788947 w 12192000"/>
              <a:gd name="connsiteY105" fmla="*/ 250375 h 4939827"/>
              <a:gd name="connsiteX106" fmla="*/ 2965530 w 12192000"/>
              <a:gd name="connsiteY106" fmla="*/ 245958 h 4939827"/>
              <a:gd name="connsiteX107" fmla="*/ 3103677 w 12192000"/>
              <a:gd name="connsiteY107" fmla="*/ 209527 h 4939827"/>
              <a:gd name="connsiteX108" fmla="*/ 3126759 w 12192000"/>
              <a:gd name="connsiteY108" fmla="*/ 211226 h 4939827"/>
              <a:gd name="connsiteX109" fmla="*/ 3164020 w 12192000"/>
              <a:gd name="connsiteY109" fmla="*/ 212779 h 4939827"/>
              <a:gd name="connsiteX110" fmla="*/ 3285019 w 12192000"/>
              <a:gd name="connsiteY110" fmla="*/ 220535 h 4939827"/>
              <a:gd name="connsiteX111" fmla="*/ 3365154 w 12192000"/>
              <a:gd name="connsiteY111" fmla="*/ 226416 h 4939827"/>
              <a:gd name="connsiteX112" fmla="*/ 3367507 w 12192000"/>
              <a:gd name="connsiteY112" fmla="*/ 225416 h 4939827"/>
              <a:gd name="connsiteX113" fmla="*/ 3387567 w 12192000"/>
              <a:gd name="connsiteY113" fmla="*/ 227103 h 4939827"/>
              <a:gd name="connsiteX114" fmla="*/ 3498001 w 12192000"/>
              <a:gd name="connsiteY114" fmla="*/ 231941 h 4939827"/>
              <a:gd name="connsiteX115" fmla="*/ 3561557 w 12192000"/>
              <a:gd name="connsiteY115" fmla="*/ 228095 h 4939827"/>
              <a:gd name="connsiteX116" fmla="*/ 3611920 w 12192000"/>
              <a:gd name="connsiteY116" fmla="*/ 218094 h 4939827"/>
              <a:gd name="connsiteX117" fmla="*/ 3620528 w 12192000"/>
              <a:gd name="connsiteY117" fmla="*/ 218788 h 4939827"/>
              <a:gd name="connsiteX118" fmla="*/ 3620766 w 12192000"/>
              <a:gd name="connsiteY118" fmla="*/ 218511 h 4939827"/>
              <a:gd name="connsiteX119" fmla="*/ 3629977 w 12192000"/>
              <a:gd name="connsiteY119" fmla="*/ 218664 h 4939827"/>
              <a:gd name="connsiteX120" fmla="*/ 3636217 w 12192000"/>
              <a:gd name="connsiteY120" fmla="*/ 220048 h 4939827"/>
              <a:gd name="connsiteX121" fmla="*/ 3709484 w 12192000"/>
              <a:gd name="connsiteY121" fmla="*/ 186927 h 4939827"/>
              <a:gd name="connsiteX122" fmla="*/ 3761342 w 12192000"/>
              <a:gd name="connsiteY122" fmla="*/ 177474 h 4939827"/>
              <a:gd name="connsiteX123" fmla="*/ 3799748 w 12192000"/>
              <a:gd name="connsiteY123" fmla="*/ 167154 h 4939827"/>
              <a:gd name="connsiteX124" fmla="*/ 3922756 w 12192000"/>
              <a:gd name="connsiteY124" fmla="*/ 194044 h 4939827"/>
              <a:gd name="connsiteX125" fmla="*/ 4028476 w 12192000"/>
              <a:gd name="connsiteY125" fmla="*/ 223679 h 4939827"/>
              <a:gd name="connsiteX126" fmla="*/ 4191582 w 12192000"/>
              <a:gd name="connsiteY126" fmla="*/ 238952 h 4939827"/>
              <a:gd name="connsiteX127" fmla="*/ 4251024 w 12192000"/>
              <a:gd name="connsiteY127" fmla="*/ 240874 h 4939827"/>
              <a:gd name="connsiteX128" fmla="*/ 4355275 w 12192000"/>
              <a:gd name="connsiteY128" fmla="*/ 260205 h 4939827"/>
              <a:gd name="connsiteX129" fmla="*/ 4423807 w 12192000"/>
              <a:gd name="connsiteY129" fmla="*/ 270366 h 4939827"/>
              <a:gd name="connsiteX130" fmla="*/ 4558432 w 12192000"/>
              <a:gd name="connsiteY130" fmla="*/ 269194 h 4939827"/>
              <a:gd name="connsiteX131" fmla="*/ 4635061 w 12192000"/>
              <a:gd name="connsiteY131" fmla="*/ 280682 h 4939827"/>
              <a:gd name="connsiteX132" fmla="*/ 4807427 w 12192000"/>
              <a:gd name="connsiteY132" fmla="*/ 276835 h 4939827"/>
              <a:gd name="connsiteX133" fmla="*/ 5028933 w 12192000"/>
              <a:gd name="connsiteY133" fmla="*/ 183887 h 4939827"/>
              <a:gd name="connsiteX134" fmla="*/ 5093642 w 12192000"/>
              <a:gd name="connsiteY134" fmla="*/ 177214 h 4939827"/>
              <a:gd name="connsiteX135" fmla="*/ 5102642 w 12192000"/>
              <a:gd name="connsiteY135" fmla="*/ 186816 h 4939827"/>
              <a:gd name="connsiteX136" fmla="*/ 5193590 w 12192000"/>
              <a:gd name="connsiteY136" fmla="*/ 156458 h 4939827"/>
              <a:gd name="connsiteX137" fmla="*/ 5323922 w 12192000"/>
              <a:gd name="connsiteY137" fmla="*/ 146332 h 4939827"/>
              <a:gd name="connsiteX138" fmla="*/ 5421860 w 12192000"/>
              <a:gd name="connsiteY138" fmla="*/ 167298 h 4939827"/>
              <a:gd name="connsiteX139" fmla="*/ 5476948 w 12192000"/>
              <a:gd name="connsiteY139" fmla="*/ 173249 h 4939827"/>
              <a:gd name="connsiteX140" fmla="*/ 5516842 w 12192000"/>
              <a:gd name="connsiteY140" fmla="*/ 184018 h 4939827"/>
              <a:gd name="connsiteX141" fmla="*/ 5619415 w 12192000"/>
              <a:gd name="connsiteY141" fmla="*/ 176781 h 4939827"/>
              <a:gd name="connsiteX142" fmla="*/ 5789867 w 12192000"/>
              <a:gd name="connsiteY142" fmla="*/ 150304 h 4939827"/>
              <a:gd name="connsiteX143" fmla="*/ 5825953 w 12192000"/>
              <a:gd name="connsiteY143" fmla="*/ 147907 h 4939827"/>
              <a:gd name="connsiteX144" fmla="*/ 5856168 w 12192000"/>
              <a:gd name="connsiteY144" fmla="*/ 158719 h 4939827"/>
              <a:gd name="connsiteX145" fmla="*/ 5862476 w 12192000"/>
              <a:gd name="connsiteY145" fmla="*/ 172447 h 4939827"/>
              <a:gd name="connsiteX146" fmla="*/ 5882195 w 12192000"/>
              <a:gd name="connsiteY146" fmla="*/ 173195 h 4939827"/>
              <a:gd name="connsiteX147" fmla="*/ 5952585 w 12192000"/>
              <a:gd name="connsiteY147" fmla="*/ 161012 h 4939827"/>
              <a:gd name="connsiteX148" fmla="*/ 6001964 w 12192000"/>
              <a:gd name="connsiteY148" fmla="*/ 154786 h 4939827"/>
              <a:gd name="connsiteX149" fmla="*/ 6184207 w 12192000"/>
              <a:gd name="connsiteY149" fmla="*/ 132658 h 4939827"/>
              <a:gd name="connsiteX150" fmla="*/ 6415830 w 12192000"/>
              <a:gd name="connsiteY150" fmla="*/ 136006 h 4939827"/>
              <a:gd name="connsiteX151" fmla="*/ 6756965 w 12192000"/>
              <a:gd name="connsiteY151" fmla="*/ 57636 h 4939827"/>
              <a:gd name="connsiteX152" fmla="*/ 6819400 w 12192000"/>
              <a:gd name="connsiteY152" fmla="*/ 30742 h 4939827"/>
              <a:gd name="connsiteX153" fmla="*/ 6986370 w 12192000"/>
              <a:gd name="connsiteY153" fmla="*/ 12659 h 4939827"/>
              <a:gd name="connsiteX154" fmla="*/ 6989536 w 12192000"/>
              <a:gd name="connsiteY154" fmla="*/ 14528 h 4939827"/>
              <a:gd name="connsiteX155" fmla="*/ 7015933 w 12192000"/>
              <a:gd name="connsiteY155" fmla="*/ 9653 h 4939827"/>
              <a:gd name="connsiteX156" fmla="*/ 7020592 w 12192000"/>
              <a:gd name="connsiteY156" fmla="*/ 1651 h 4939827"/>
              <a:gd name="connsiteX157" fmla="*/ 7025905 w 12192000"/>
              <a:gd name="connsiteY15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58681 w 12192000"/>
              <a:gd name="connsiteY16" fmla="*/ 219431 h 4939827"/>
              <a:gd name="connsiteX17" fmla="*/ 8126175 w 12192000"/>
              <a:gd name="connsiteY17" fmla="*/ 240005 h 4939827"/>
              <a:gd name="connsiteX18" fmla="*/ 8281371 w 12192000"/>
              <a:gd name="connsiteY18" fmla="*/ 256875 h 4939827"/>
              <a:gd name="connsiteX19" fmla="*/ 8381609 w 12192000"/>
              <a:gd name="connsiteY19" fmla="*/ 240618 h 4939827"/>
              <a:gd name="connsiteX20" fmla="*/ 8406759 w 12192000"/>
              <a:gd name="connsiteY20" fmla="*/ 232517 h 4939827"/>
              <a:gd name="connsiteX21" fmla="*/ 8426506 w 12192000"/>
              <a:gd name="connsiteY21" fmla="*/ 241842 h 4939827"/>
              <a:gd name="connsiteX22" fmla="*/ 8427949 w 12192000"/>
              <a:gd name="connsiteY22" fmla="*/ 240981 h 4939827"/>
              <a:gd name="connsiteX23" fmla="*/ 8441468 w 12192000"/>
              <a:gd name="connsiteY23" fmla="*/ 241157 h 4939827"/>
              <a:gd name="connsiteX24" fmla="*/ 8565757 w 12192000"/>
              <a:gd name="connsiteY24" fmla="*/ 255317 h 4939827"/>
              <a:gd name="connsiteX25" fmla="*/ 8573171 w 12192000"/>
              <a:gd name="connsiteY25" fmla="*/ 258426 h 4939827"/>
              <a:gd name="connsiteX26" fmla="*/ 8573548 w 12192000"/>
              <a:gd name="connsiteY26" fmla="*/ 258241 h 4939827"/>
              <a:gd name="connsiteX27" fmla="*/ 8622021 w 12192000"/>
              <a:gd name="connsiteY27" fmla="*/ 261028 h 4939827"/>
              <a:gd name="connsiteX28" fmla="*/ 8672650 w 12192000"/>
              <a:gd name="connsiteY28" fmla="*/ 254821 h 4939827"/>
              <a:gd name="connsiteX29" fmla="*/ 8785543 w 12192000"/>
              <a:gd name="connsiteY29" fmla="*/ 263406 h 4939827"/>
              <a:gd name="connsiteX30" fmla="*/ 8830588 w 12192000"/>
              <a:gd name="connsiteY30" fmla="*/ 265483 h 4939827"/>
              <a:gd name="connsiteX31" fmla="*/ 8905142 w 12192000"/>
              <a:gd name="connsiteY31" fmla="*/ 264958 h 4939827"/>
              <a:gd name="connsiteX32" fmla="*/ 8968582 w 12192000"/>
              <a:gd name="connsiteY32" fmla="*/ 262728 h 4939827"/>
              <a:gd name="connsiteX33" fmla="*/ 8972994 w 12192000"/>
              <a:gd name="connsiteY33" fmla="*/ 263284 h 4939827"/>
              <a:gd name="connsiteX34" fmla="*/ 9004605 w 12192000"/>
              <a:gd name="connsiteY34" fmla="*/ 258041 h 4939827"/>
              <a:gd name="connsiteX35" fmla="*/ 9016165 w 12192000"/>
              <a:gd name="connsiteY35" fmla="*/ 261258 h 4939827"/>
              <a:gd name="connsiteX36" fmla="*/ 9043297 w 12192000"/>
              <a:gd name="connsiteY36" fmla="*/ 281547 h 4939827"/>
              <a:gd name="connsiteX37" fmla="*/ 9048315 w 12192000"/>
              <a:gd name="connsiteY37" fmla="*/ 279264 h 4939827"/>
              <a:gd name="connsiteX38" fmla="*/ 9054706 w 12192000"/>
              <a:gd name="connsiteY38" fmla="*/ 278538 h 4939827"/>
              <a:gd name="connsiteX39" fmla="*/ 9070919 w 12192000"/>
              <a:gd name="connsiteY39" fmla="*/ 281810 h 4939827"/>
              <a:gd name="connsiteX40" fmla="*/ 9076813 w 12192000"/>
              <a:gd name="connsiteY40" fmla="*/ 283909 h 4939827"/>
              <a:gd name="connsiteX41" fmla="*/ 9085871 w 12192000"/>
              <a:gd name="connsiteY41" fmla="*/ 285133 h 4939827"/>
              <a:gd name="connsiteX42" fmla="*/ 9086159 w 12192000"/>
              <a:gd name="connsiteY42" fmla="*/ 284887 h 4939827"/>
              <a:gd name="connsiteX43" fmla="*/ 9134606 w 12192000"/>
              <a:gd name="connsiteY43" fmla="*/ 288168 h 4939827"/>
              <a:gd name="connsiteX44" fmla="*/ 9195590 w 12192000"/>
              <a:gd name="connsiteY44" fmla="*/ 279568 h 4939827"/>
              <a:gd name="connsiteX45" fmla="*/ 9219336 w 12192000"/>
              <a:gd name="connsiteY45" fmla="*/ 278133 h 4939827"/>
              <a:gd name="connsiteX46" fmla="*/ 9232362 w 12192000"/>
              <a:gd name="connsiteY46" fmla="*/ 275894 h 4939827"/>
              <a:gd name="connsiteX47" fmla="*/ 9283638 w 12192000"/>
              <a:gd name="connsiteY47" fmla="*/ 299924 h 4939827"/>
              <a:gd name="connsiteX48" fmla="*/ 9371484 w 12192000"/>
              <a:gd name="connsiteY48" fmla="*/ 329634 h 4939827"/>
              <a:gd name="connsiteX49" fmla="*/ 9404829 w 12192000"/>
              <a:gd name="connsiteY49" fmla="*/ 339038 h 4939827"/>
              <a:gd name="connsiteX50" fmla="*/ 9427021 w 12192000"/>
              <a:gd name="connsiteY50" fmla="*/ 358784 h 4939827"/>
              <a:gd name="connsiteX51" fmla="*/ 9670844 w 12192000"/>
              <a:gd name="connsiteY51" fmla="*/ 405128 h 4939827"/>
              <a:gd name="connsiteX52" fmla="*/ 9816083 w 12192000"/>
              <a:gd name="connsiteY52" fmla="*/ 416573 h 4939827"/>
              <a:gd name="connsiteX53" fmla="*/ 9936741 w 12192000"/>
              <a:gd name="connsiteY53" fmla="*/ 437044 h 4939827"/>
              <a:gd name="connsiteX54" fmla="*/ 10050093 w 12192000"/>
              <a:gd name="connsiteY54" fmla="*/ 443783 h 4939827"/>
              <a:gd name="connsiteX55" fmla="*/ 10130090 w 12192000"/>
              <a:gd name="connsiteY55" fmla="*/ 459520 h 4939827"/>
              <a:gd name="connsiteX56" fmla="*/ 10173456 w 12192000"/>
              <a:gd name="connsiteY56" fmla="*/ 457749 h 4939827"/>
              <a:gd name="connsiteX57" fmla="*/ 10218232 w 12192000"/>
              <a:gd name="connsiteY57" fmla="*/ 459820 h 4939827"/>
              <a:gd name="connsiteX58" fmla="*/ 10354176 w 12192000"/>
              <a:gd name="connsiteY58" fmla="*/ 471377 h 4939827"/>
              <a:gd name="connsiteX59" fmla="*/ 10430681 w 12192000"/>
              <a:gd name="connsiteY59" fmla="*/ 481226 h 4939827"/>
              <a:gd name="connsiteX60" fmla="*/ 10478169 w 12192000"/>
              <a:gd name="connsiteY60" fmla="*/ 481774 h 4939827"/>
              <a:gd name="connsiteX61" fmla="*/ 10540907 w 12192000"/>
              <a:gd name="connsiteY61" fmla="*/ 485607 h 4939827"/>
              <a:gd name="connsiteX62" fmla="*/ 10614941 w 12192000"/>
              <a:gd name="connsiteY62" fmla="*/ 487592 h 4939827"/>
              <a:gd name="connsiteX63" fmla="*/ 10674098 w 12192000"/>
              <a:gd name="connsiteY63" fmla="*/ 521656 h 4939827"/>
              <a:gd name="connsiteX64" fmla="*/ 10874834 w 12192000"/>
              <a:gd name="connsiteY64" fmla="*/ 574867 h 4939827"/>
              <a:gd name="connsiteX65" fmla="*/ 10944981 w 12192000"/>
              <a:gd name="connsiteY65" fmla="*/ 615042 h 4939827"/>
              <a:gd name="connsiteX66" fmla="*/ 11006376 w 12192000"/>
              <a:gd name="connsiteY66" fmla="*/ 645957 h 4939827"/>
              <a:gd name="connsiteX67" fmla="*/ 11076308 w 12192000"/>
              <a:gd name="connsiteY67" fmla="*/ 675698 h 4939827"/>
              <a:gd name="connsiteX68" fmla="*/ 11148789 w 12192000"/>
              <a:gd name="connsiteY68" fmla="*/ 685041 h 4939827"/>
              <a:gd name="connsiteX69" fmla="*/ 11249129 w 12192000"/>
              <a:gd name="connsiteY69" fmla="*/ 684218 h 4939827"/>
              <a:gd name="connsiteX70" fmla="*/ 11299915 w 12192000"/>
              <a:gd name="connsiteY70" fmla="*/ 692177 h 4939827"/>
              <a:gd name="connsiteX71" fmla="*/ 11386973 w 12192000"/>
              <a:gd name="connsiteY71" fmla="*/ 708209 h 4939827"/>
              <a:gd name="connsiteX72" fmla="*/ 11500105 w 12192000"/>
              <a:gd name="connsiteY72" fmla="*/ 735014 h 4939827"/>
              <a:gd name="connsiteX73" fmla="*/ 11621735 w 12192000"/>
              <a:gd name="connsiteY73" fmla="*/ 789584 h 4939827"/>
              <a:gd name="connsiteX74" fmla="*/ 11691200 w 12192000"/>
              <a:gd name="connsiteY74" fmla="*/ 867902 h 4939827"/>
              <a:gd name="connsiteX75" fmla="*/ 11819427 w 12192000"/>
              <a:gd name="connsiteY75" fmla="*/ 911634 h 4939827"/>
              <a:gd name="connsiteX76" fmla="*/ 11969720 w 12192000"/>
              <a:gd name="connsiteY76" fmla="*/ 964737 h 4939827"/>
              <a:gd name="connsiteX77" fmla="*/ 12055766 w 12192000"/>
              <a:gd name="connsiteY77" fmla="*/ 991268 h 4939827"/>
              <a:gd name="connsiteX78" fmla="*/ 12171539 w 12192000"/>
              <a:gd name="connsiteY78" fmla="*/ 995427 h 4939827"/>
              <a:gd name="connsiteX79" fmla="*/ 12187831 w 12192000"/>
              <a:gd name="connsiteY79" fmla="*/ 996580 h 4939827"/>
              <a:gd name="connsiteX80" fmla="*/ 12192000 w 12192000"/>
              <a:gd name="connsiteY80" fmla="*/ 996726 h 4939827"/>
              <a:gd name="connsiteX81" fmla="*/ 12192000 w 12192000"/>
              <a:gd name="connsiteY81" fmla="*/ 4939827 h 4939827"/>
              <a:gd name="connsiteX82" fmla="*/ 0 w 12192000"/>
              <a:gd name="connsiteY82" fmla="*/ 4939827 h 4939827"/>
              <a:gd name="connsiteX83" fmla="*/ 0 w 12192000"/>
              <a:gd name="connsiteY83" fmla="*/ 512043 h 4939827"/>
              <a:gd name="connsiteX84" fmla="*/ 7381 w 12192000"/>
              <a:gd name="connsiteY84" fmla="*/ 512580 h 4939827"/>
              <a:gd name="connsiteX85" fmla="*/ 100029 w 12192000"/>
              <a:gd name="connsiteY85" fmla="*/ 504758 h 4939827"/>
              <a:gd name="connsiteX86" fmla="*/ 155244 w 12192000"/>
              <a:gd name="connsiteY86" fmla="*/ 525130 h 4939827"/>
              <a:gd name="connsiteX87" fmla="*/ 254366 w 12192000"/>
              <a:gd name="connsiteY87" fmla="*/ 534449 h 4939827"/>
              <a:gd name="connsiteX88" fmla="*/ 447292 w 12192000"/>
              <a:gd name="connsiteY88" fmla="*/ 542725 h 4939827"/>
              <a:gd name="connsiteX89" fmla="*/ 628105 w 12192000"/>
              <a:gd name="connsiteY89" fmla="*/ 547853 h 4939827"/>
              <a:gd name="connsiteX90" fmla="*/ 783146 w 12192000"/>
              <a:gd name="connsiteY90" fmla="*/ 591799 h 4939827"/>
              <a:gd name="connsiteX91" fmla="*/ 1043676 w 12192000"/>
              <a:gd name="connsiteY91" fmla="*/ 591887 h 4939827"/>
              <a:gd name="connsiteX92" fmla="*/ 1281816 w 12192000"/>
              <a:gd name="connsiteY92" fmla="*/ 520946 h 4939827"/>
              <a:gd name="connsiteX93" fmla="*/ 1486347 w 12192000"/>
              <a:gd name="connsiteY93" fmla="*/ 487310 h 4939827"/>
              <a:gd name="connsiteX94" fmla="*/ 1568079 w 12192000"/>
              <a:gd name="connsiteY94" fmla="*/ 462531 h 4939827"/>
              <a:gd name="connsiteX95" fmla="*/ 1622516 w 12192000"/>
              <a:gd name="connsiteY95" fmla="*/ 466058 h 4939827"/>
              <a:gd name="connsiteX96" fmla="*/ 1655457 w 12192000"/>
              <a:gd name="connsiteY96" fmla="*/ 465359 h 4939827"/>
              <a:gd name="connsiteX97" fmla="*/ 1717454 w 12192000"/>
              <a:gd name="connsiteY97" fmla="*/ 417203 h 4939827"/>
              <a:gd name="connsiteX98" fmla="*/ 1913794 w 12192000"/>
              <a:gd name="connsiteY98" fmla="*/ 365255 h 4939827"/>
              <a:gd name="connsiteX99" fmla="*/ 2129762 w 12192000"/>
              <a:gd name="connsiteY99" fmla="*/ 367832 h 4939827"/>
              <a:gd name="connsiteX100" fmla="*/ 2376970 w 12192000"/>
              <a:gd name="connsiteY100" fmla="*/ 350129 h 4939827"/>
              <a:gd name="connsiteX101" fmla="*/ 2480155 w 12192000"/>
              <a:gd name="connsiteY101" fmla="*/ 359227 h 4939827"/>
              <a:gd name="connsiteX102" fmla="*/ 2586782 w 12192000"/>
              <a:gd name="connsiteY102" fmla="*/ 339352 h 4939827"/>
              <a:gd name="connsiteX103" fmla="*/ 2679617 w 12192000"/>
              <a:gd name="connsiteY103" fmla="*/ 305383 h 4939827"/>
              <a:gd name="connsiteX104" fmla="*/ 2788947 w 12192000"/>
              <a:gd name="connsiteY104" fmla="*/ 250375 h 4939827"/>
              <a:gd name="connsiteX105" fmla="*/ 2965530 w 12192000"/>
              <a:gd name="connsiteY105" fmla="*/ 245958 h 4939827"/>
              <a:gd name="connsiteX106" fmla="*/ 3103677 w 12192000"/>
              <a:gd name="connsiteY106" fmla="*/ 209527 h 4939827"/>
              <a:gd name="connsiteX107" fmla="*/ 3126759 w 12192000"/>
              <a:gd name="connsiteY107" fmla="*/ 211226 h 4939827"/>
              <a:gd name="connsiteX108" fmla="*/ 3164020 w 12192000"/>
              <a:gd name="connsiteY108" fmla="*/ 212779 h 4939827"/>
              <a:gd name="connsiteX109" fmla="*/ 3285019 w 12192000"/>
              <a:gd name="connsiteY109" fmla="*/ 220535 h 4939827"/>
              <a:gd name="connsiteX110" fmla="*/ 3365154 w 12192000"/>
              <a:gd name="connsiteY110" fmla="*/ 226416 h 4939827"/>
              <a:gd name="connsiteX111" fmla="*/ 3367507 w 12192000"/>
              <a:gd name="connsiteY111" fmla="*/ 225416 h 4939827"/>
              <a:gd name="connsiteX112" fmla="*/ 3387567 w 12192000"/>
              <a:gd name="connsiteY112" fmla="*/ 227103 h 4939827"/>
              <a:gd name="connsiteX113" fmla="*/ 3498001 w 12192000"/>
              <a:gd name="connsiteY113" fmla="*/ 231941 h 4939827"/>
              <a:gd name="connsiteX114" fmla="*/ 3561557 w 12192000"/>
              <a:gd name="connsiteY114" fmla="*/ 228095 h 4939827"/>
              <a:gd name="connsiteX115" fmla="*/ 3611920 w 12192000"/>
              <a:gd name="connsiteY115" fmla="*/ 218094 h 4939827"/>
              <a:gd name="connsiteX116" fmla="*/ 3620528 w 12192000"/>
              <a:gd name="connsiteY116" fmla="*/ 218788 h 4939827"/>
              <a:gd name="connsiteX117" fmla="*/ 3620766 w 12192000"/>
              <a:gd name="connsiteY117" fmla="*/ 218511 h 4939827"/>
              <a:gd name="connsiteX118" fmla="*/ 3629977 w 12192000"/>
              <a:gd name="connsiteY118" fmla="*/ 218664 h 4939827"/>
              <a:gd name="connsiteX119" fmla="*/ 3636217 w 12192000"/>
              <a:gd name="connsiteY119" fmla="*/ 220048 h 4939827"/>
              <a:gd name="connsiteX120" fmla="*/ 3709484 w 12192000"/>
              <a:gd name="connsiteY120" fmla="*/ 186927 h 4939827"/>
              <a:gd name="connsiteX121" fmla="*/ 3761342 w 12192000"/>
              <a:gd name="connsiteY121" fmla="*/ 177474 h 4939827"/>
              <a:gd name="connsiteX122" fmla="*/ 3799748 w 12192000"/>
              <a:gd name="connsiteY122" fmla="*/ 167154 h 4939827"/>
              <a:gd name="connsiteX123" fmla="*/ 3922756 w 12192000"/>
              <a:gd name="connsiteY123" fmla="*/ 194044 h 4939827"/>
              <a:gd name="connsiteX124" fmla="*/ 4028476 w 12192000"/>
              <a:gd name="connsiteY124" fmla="*/ 223679 h 4939827"/>
              <a:gd name="connsiteX125" fmla="*/ 4191582 w 12192000"/>
              <a:gd name="connsiteY125" fmla="*/ 238952 h 4939827"/>
              <a:gd name="connsiteX126" fmla="*/ 4251024 w 12192000"/>
              <a:gd name="connsiteY126" fmla="*/ 240874 h 4939827"/>
              <a:gd name="connsiteX127" fmla="*/ 4355275 w 12192000"/>
              <a:gd name="connsiteY127" fmla="*/ 260205 h 4939827"/>
              <a:gd name="connsiteX128" fmla="*/ 4423807 w 12192000"/>
              <a:gd name="connsiteY128" fmla="*/ 270366 h 4939827"/>
              <a:gd name="connsiteX129" fmla="*/ 4558432 w 12192000"/>
              <a:gd name="connsiteY129" fmla="*/ 269194 h 4939827"/>
              <a:gd name="connsiteX130" fmla="*/ 4635061 w 12192000"/>
              <a:gd name="connsiteY130" fmla="*/ 280682 h 4939827"/>
              <a:gd name="connsiteX131" fmla="*/ 4807427 w 12192000"/>
              <a:gd name="connsiteY131" fmla="*/ 276835 h 4939827"/>
              <a:gd name="connsiteX132" fmla="*/ 5028933 w 12192000"/>
              <a:gd name="connsiteY132" fmla="*/ 183887 h 4939827"/>
              <a:gd name="connsiteX133" fmla="*/ 5093642 w 12192000"/>
              <a:gd name="connsiteY133" fmla="*/ 177214 h 4939827"/>
              <a:gd name="connsiteX134" fmla="*/ 5102642 w 12192000"/>
              <a:gd name="connsiteY134" fmla="*/ 186816 h 4939827"/>
              <a:gd name="connsiteX135" fmla="*/ 5193590 w 12192000"/>
              <a:gd name="connsiteY135" fmla="*/ 156458 h 4939827"/>
              <a:gd name="connsiteX136" fmla="*/ 5323922 w 12192000"/>
              <a:gd name="connsiteY136" fmla="*/ 146332 h 4939827"/>
              <a:gd name="connsiteX137" fmla="*/ 5421860 w 12192000"/>
              <a:gd name="connsiteY137" fmla="*/ 167298 h 4939827"/>
              <a:gd name="connsiteX138" fmla="*/ 5476948 w 12192000"/>
              <a:gd name="connsiteY138" fmla="*/ 173249 h 4939827"/>
              <a:gd name="connsiteX139" fmla="*/ 5516842 w 12192000"/>
              <a:gd name="connsiteY139" fmla="*/ 184018 h 4939827"/>
              <a:gd name="connsiteX140" fmla="*/ 5619415 w 12192000"/>
              <a:gd name="connsiteY140" fmla="*/ 176781 h 4939827"/>
              <a:gd name="connsiteX141" fmla="*/ 5789867 w 12192000"/>
              <a:gd name="connsiteY141" fmla="*/ 150304 h 4939827"/>
              <a:gd name="connsiteX142" fmla="*/ 5825953 w 12192000"/>
              <a:gd name="connsiteY142" fmla="*/ 147907 h 4939827"/>
              <a:gd name="connsiteX143" fmla="*/ 5856168 w 12192000"/>
              <a:gd name="connsiteY143" fmla="*/ 158719 h 4939827"/>
              <a:gd name="connsiteX144" fmla="*/ 5862476 w 12192000"/>
              <a:gd name="connsiteY144" fmla="*/ 172447 h 4939827"/>
              <a:gd name="connsiteX145" fmla="*/ 5882195 w 12192000"/>
              <a:gd name="connsiteY145" fmla="*/ 173195 h 4939827"/>
              <a:gd name="connsiteX146" fmla="*/ 5952585 w 12192000"/>
              <a:gd name="connsiteY146" fmla="*/ 161012 h 4939827"/>
              <a:gd name="connsiteX147" fmla="*/ 6001964 w 12192000"/>
              <a:gd name="connsiteY147" fmla="*/ 154786 h 4939827"/>
              <a:gd name="connsiteX148" fmla="*/ 6184207 w 12192000"/>
              <a:gd name="connsiteY148" fmla="*/ 132658 h 4939827"/>
              <a:gd name="connsiteX149" fmla="*/ 6415830 w 12192000"/>
              <a:gd name="connsiteY149" fmla="*/ 136006 h 4939827"/>
              <a:gd name="connsiteX150" fmla="*/ 6756965 w 12192000"/>
              <a:gd name="connsiteY150" fmla="*/ 57636 h 4939827"/>
              <a:gd name="connsiteX151" fmla="*/ 6819400 w 12192000"/>
              <a:gd name="connsiteY151" fmla="*/ 30742 h 4939827"/>
              <a:gd name="connsiteX152" fmla="*/ 6986370 w 12192000"/>
              <a:gd name="connsiteY152" fmla="*/ 12659 h 4939827"/>
              <a:gd name="connsiteX153" fmla="*/ 6989536 w 12192000"/>
              <a:gd name="connsiteY153" fmla="*/ 14528 h 4939827"/>
              <a:gd name="connsiteX154" fmla="*/ 7015933 w 12192000"/>
              <a:gd name="connsiteY154" fmla="*/ 9653 h 4939827"/>
              <a:gd name="connsiteX155" fmla="*/ 7020592 w 12192000"/>
              <a:gd name="connsiteY155" fmla="*/ 1651 h 4939827"/>
              <a:gd name="connsiteX156" fmla="*/ 7025905 w 12192000"/>
              <a:gd name="connsiteY156" fmla="*/ 0 h 4939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</a:cxnLst>
            <a:rect l="l" t="t" r="r" b="b"/>
            <a:pathLst>
              <a:path w="12192000" h="4939827">
                <a:moveTo>
                  <a:pt x="7025905" y="0"/>
                </a:moveTo>
                <a:lnTo>
                  <a:pt x="7032579" y="2808"/>
                </a:lnTo>
                <a:cubicBezTo>
                  <a:pt x="7044119" y="6590"/>
                  <a:pt x="7059062" y="10207"/>
                  <a:pt x="7079505" y="12971"/>
                </a:cubicBezTo>
                <a:cubicBezTo>
                  <a:pt x="7111522" y="10537"/>
                  <a:pt x="7122591" y="11519"/>
                  <a:pt x="7158791" y="12462"/>
                </a:cubicBezTo>
                <a:lnTo>
                  <a:pt x="7233338" y="24846"/>
                </a:lnTo>
                <a:cubicBezTo>
                  <a:pt x="7247177" y="23787"/>
                  <a:pt x="7254856" y="25962"/>
                  <a:pt x="7259791" y="29557"/>
                </a:cubicBezTo>
                <a:lnTo>
                  <a:pt x="7263923" y="35029"/>
                </a:lnTo>
                <a:lnTo>
                  <a:pt x="7281549" y="39654"/>
                </a:lnTo>
                <a:lnTo>
                  <a:pt x="7374735" y="65326"/>
                </a:lnTo>
                <a:lnTo>
                  <a:pt x="7376078" y="63849"/>
                </a:lnTo>
                <a:lnTo>
                  <a:pt x="7402026" y="60308"/>
                </a:lnTo>
                <a:lnTo>
                  <a:pt x="7415091" y="77403"/>
                </a:lnTo>
                <a:cubicBezTo>
                  <a:pt x="7421672" y="79965"/>
                  <a:pt x="7475806" y="92960"/>
                  <a:pt x="7488682" y="83440"/>
                </a:cubicBezTo>
                <a:cubicBezTo>
                  <a:pt x="7541625" y="94782"/>
                  <a:pt x="7683214" y="133614"/>
                  <a:pt x="7732750" y="145456"/>
                </a:cubicBezTo>
                <a:cubicBezTo>
                  <a:pt x="7748318" y="162765"/>
                  <a:pt x="7764581" y="171696"/>
                  <a:pt x="7785900" y="154493"/>
                </a:cubicBezTo>
                <a:cubicBezTo>
                  <a:pt x="7822539" y="158614"/>
                  <a:pt x="7915312" y="166523"/>
                  <a:pt x="7952584" y="170181"/>
                </a:cubicBezTo>
                <a:cubicBezTo>
                  <a:pt x="7998047" y="181004"/>
                  <a:pt x="8029749" y="207794"/>
                  <a:pt x="8058681" y="219431"/>
                </a:cubicBezTo>
                <a:cubicBezTo>
                  <a:pt x="8095466" y="185885"/>
                  <a:pt x="8090835" y="241759"/>
                  <a:pt x="8126175" y="240005"/>
                </a:cubicBezTo>
                <a:cubicBezTo>
                  <a:pt x="8163290" y="246246"/>
                  <a:pt x="8238799" y="256773"/>
                  <a:pt x="8281371" y="256875"/>
                </a:cubicBezTo>
                <a:cubicBezTo>
                  <a:pt x="8313651" y="251026"/>
                  <a:pt x="8346882" y="248570"/>
                  <a:pt x="8381609" y="240618"/>
                </a:cubicBezTo>
                <a:lnTo>
                  <a:pt x="8406759" y="232517"/>
                </a:lnTo>
                <a:lnTo>
                  <a:pt x="8426506" y="241842"/>
                </a:lnTo>
                <a:lnTo>
                  <a:pt x="8427949" y="240981"/>
                </a:lnTo>
                <a:cubicBezTo>
                  <a:pt x="8431925" y="239458"/>
                  <a:pt x="8436260" y="239096"/>
                  <a:pt x="8441468" y="241157"/>
                </a:cubicBezTo>
                <a:lnTo>
                  <a:pt x="8565757" y="255317"/>
                </a:lnTo>
                <a:lnTo>
                  <a:pt x="8573171" y="258426"/>
                </a:lnTo>
                <a:lnTo>
                  <a:pt x="8573548" y="258241"/>
                </a:lnTo>
                <a:cubicBezTo>
                  <a:pt x="8575650" y="258391"/>
                  <a:pt x="8618469" y="259217"/>
                  <a:pt x="8622021" y="261028"/>
                </a:cubicBezTo>
                <a:lnTo>
                  <a:pt x="8672650" y="254821"/>
                </a:lnTo>
                <a:cubicBezTo>
                  <a:pt x="8716151" y="260353"/>
                  <a:pt x="8748971" y="243487"/>
                  <a:pt x="8785543" y="263406"/>
                </a:cubicBezTo>
                <a:cubicBezTo>
                  <a:pt x="8826293" y="268498"/>
                  <a:pt x="8797654" y="254573"/>
                  <a:pt x="8830588" y="265483"/>
                </a:cubicBezTo>
                <a:cubicBezTo>
                  <a:pt x="8849202" y="267272"/>
                  <a:pt x="8877544" y="266277"/>
                  <a:pt x="8905142" y="264958"/>
                </a:cubicBezTo>
                <a:lnTo>
                  <a:pt x="8968582" y="262728"/>
                </a:lnTo>
                <a:lnTo>
                  <a:pt x="8972994" y="263284"/>
                </a:lnTo>
                <a:lnTo>
                  <a:pt x="9004605" y="258041"/>
                </a:lnTo>
                <a:lnTo>
                  <a:pt x="9016165" y="261258"/>
                </a:lnTo>
                <a:cubicBezTo>
                  <a:pt x="9028775" y="267579"/>
                  <a:pt x="9039083" y="277488"/>
                  <a:pt x="9043297" y="281547"/>
                </a:cubicBezTo>
                <a:lnTo>
                  <a:pt x="9048315" y="279264"/>
                </a:lnTo>
                <a:lnTo>
                  <a:pt x="9054706" y="278538"/>
                </a:lnTo>
                <a:lnTo>
                  <a:pt x="9070919" y="281810"/>
                </a:lnTo>
                <a:lnTo>
                  <a:pt x="9076813" y="283909"/>
                </a:lnTo>
                <a:cubicBezTo>
                  <a:pt x="9080948" y="285030"/>
                  <a:pt x="9083794" y="285362"/>
                  <a:pt x="9085871" y="285133"/>
                </a:cubicBezTo>
                <a:lnTo>
                  <a:pt x="9086159" y="284887"/>
                </a:lnTo>
                <a:lnTo>
                  <a:pt x="9134606" y="288168"/>
                </a:lnTo>
                <a:cubicBezTo>
                  <a:pt x="9149441" y="274272"/>
                  <a:pt x="9194106" y="309414"/>
                  <a:pt x="9195590" y="279568"/>
                </a:cubicBezTo>
                <a:cubicBezTo>
                  <a:pt x="9212898" y="284479"/>
                  <a:pt x="9220866" y="298055"/>
                  <a:pt x="9219336" y="278133"/>
                </a:cubicBezTo>
                <a:cubicBezTo>
                  <a:pt x="9225159" y="279201"/>
                  <a:pt x="9229164" y="278078"/>
                  <a:pt x="9232362" y="275894"/>
                </a:cubicBezTo>
                <a:lnTo>
                  <a:pt x="9283638" y="299924"/>
                </a:lnTo>
                <a:lnTo>
                  <a:pt x="9371484" y="329634"/>
                </a:lnTo>
                <a:lnTo>
                  <a:pt x="9404829" y="339038"/>
                </a:lnTo>
                <a:lnTo>
                  <a:pt x="9427021" y="358784"/>
                </a:lnTo>
                <a:cubicBezTo>
                  <a:pt x="9500124" y="364086"/>
                  <a:pt x="9604652" y="390635"/>
                  <a:pt x="9670844" y="405128"/>
                </a:cubicBezTo>
                <a:cubicBezTo>
                  <a:pt x="9688531" y="417998"/>
                  <a:pt x="9762277" y="426463"/>
                  <a:pt x="9816083" y="416573"/>
                </a:cubicBezTo>
                <a:lnTo>
                  <a:pt x="9936741" y="437044"/>
                </a:lnTo>
                <a:cubicBezTo>
                  <a:pt x="9978091" y="447025"/>
                  <a:pt x="10008641" y="443705"/>
                  <a:pt x="10050093" y="443783"/>
                </a:cubicBezTo>
                <a:cubicBezTo>
                  <a:pt x="10074709" y="448779"/>
                  <a:pt x="10088915" y="449258"/>
                  <a:pt x="10130090" y="459520"/>
                </a:cubicBezTo>
                <a:cubicBezTo>
                  <a:pt x="10137791" y="458564"/>
                  <a:pt x="10165777" y="459877"/>
                  <a:pt x="10173456" y="457749"/>
                </a:cubicBezTo>
                <a:lnTo>
                  <a:pt x="10218232" y="459820"/>
                </a:lnTo>
                <a:lnTo>
                  <a:pt x="10354176" y="471377"/>
                </a:lnTo>
                <a:cubicBezTo>
                  <a:pt x="10367946" y="478917"/>
                  <a:pt x="10417270" y="488110"/>
                  <a:pt x="10430681" y="481226"/>
                </a:cubicBezTo>
                <a:cubicBezTo>
                  <a:pt x="10441804" y="481366"/>
                  <a:pt x="10469025" y="490181"/>
                  <a:pt x="10478169" y="481774"/>
                </a:cubicBezTo>
                <a:cubicBezTo>
                  <a:pt x="10503830" y="488972"/>
                  <a:pt x="10531359" y="489751"/>
                  <a:pt x="10540907" y="485607"/>
                </a:cubicBezTo>
                <a:cubicBezTo>
                  <a:pt x="10569054" y="475472"/>
                  <a:pt x="10590882" y="489185"/>
                  <a:pt x="10614941" y="487592"/>
                </a:cubicBezTo>
                <a:cubicBezTo>
                  <a:pt x="10654657" y="492458"/>
                  <a:pt x="10645652" y="516778"/>
                  <a:pt x="10674098" y="521656"/>
                </a:cubicBezTo>
                <a:cubicBezTo>
                  <a:pt x="10737163" y="537583"/>
                  <a:pt x="10829686" y="559302"/>
                  <a:pt x="10874834" y="574867"/>
                </a:cubicBezTo>
                <a:cubicBezTo>
                  <a:pt x="10919981" y="590432"/>
                  <a:pt x="10878682" y="577481"/>
                  <a:pt x="10944981" y="615042"/>
                </a:cubicBezTo>
                <a:cubicBezTo>
                  <a:pt x="10976235" y="616974"/>
                  <a:pt x="10982969" y="648568"/>
                  <a:pt x="11006376" y="645957"/>
                </a:cubicBezTo>
                <a:cubicBezTo>
                  <a:pt x="11005343" y="630631"/>
                  <a:pt x="11047577" y="676048"/>
                  <a:pt x="11076308" y="675698"/>
                </a:cubicBezTo>
                <a:cubicBezTo>
                  <a:pt x="11093142" y="677175"/>
                  <a:pt x="11131116" y="681348"/>
                  <a:pt x="11148789" y="685041"/>
                </a:cubicBezTo>
                <a:cubicBezTo>
                  <a:pt x="11177310" y="688243"/>
                  <a:pt x="11217768" y="714725"/>
                  <a:pt x="11249129" y="684218"/>
                </a:cubicBezTo>
                <a:cubicBezTo>
                  <a:pt x="11276269" y="697037"/>
                  <a:pt x="11257432" y="693670"/>
                  <a:pt x="11299915" y="692177"/>
                </a:cubicBezTo>
                <a:cubicBezTo>
                  <a:pt x="11314401" y="703224"/>
                  <a:pt x="11371412" y="714421"/>
                  <a:pt x="11386973" y="708209"/>
                </a:cubicBezTo>
                <a:cubicBezTo>
                  <a:pt x="11425657" y="716286"/>
                  <a:pt x="11454555" y="715485"/>
                  <a:pt x="11500105" y="735014"/>
                </a:cubicBezTo>
                <a:cubicBezTo>
                  <a:pt x="11545172" y="751781"/>
                  <a:pt x="11573053" y="787789"/>
                  <a:pt x="11621735" y="789584"/>
                </a:cubicBezTo>
                <a:lnTo>
                  <a:pt x="11691200" y="867902"/>
                </a:lnTo>
                <a:cubicBezTo>
                  <a:pt x="11734106" y="911360"/>
                  <a:pt x="11773008" y="895495"/>
                  <a:pt x="11819427" y="911634"/>
                </a:cubicBezTo>
                <a:lnTo>
                  <a:pt x="11969720" y="964737"/>
                </a:lnTo>
                <a:cubicBezTo>
                  <a:pt x="12009110" y="978008"/>
                  <a:pt x="12010206" y="989588"/>
                  <a:pt x="12055766" y="991268"/>
                </a:cubicBezTo>
                <a:cubicBezTo>
                  <a:pt x="12105723" y="1003445"/>
                  <a:pt x="12068493" y="1020292"/>
                  <a:pt x="12171539" y="995427"/>
                </a:cubicBezTo>
                <a:cubicBezTo>
                  <a:pt x="12174929" y="995822"/>
                  <a:pt x="12180763" y="996228"/>
                  <a:pt x="12187831" y="996580"/>
                </a:cubicBezTo>
                <a:lnTo>
                  <a:pt x="12192000" y="996726"/>
                </a:lnTo>
                <a:lnTo>
                  <a:pt x="12192000" y="4939827"/>
                </a:lnTo>
                <a:lnTo>
                  <a:pt x="0" y="4939827"/>
                </a:lnTo>
                <a:lnTo>
                  <a:pt x="0" y="512043"/>
                </a:lnTo>
                <a:lnTo>
                  <a:pt x="7381" y="512580"/>
                </a:lnTo>
                <a:cubicBezTo>
                  <a:pt x="39359" y="514524"/>
                  <a:pt x="72732" y="514144"/>
                  <a:pt x="100029" y="504758"/>
                </a:cubicBezTo>
                <a:cubicBezTo>
                  <a:pt x="115935" y="525779"/>
                  <a:pt x="143126" y="489229"/>
                  <a:pt x="155244" y="525130"/>
                </a:cubicBezTo>
                <a:cubicBezTo>
                  <a:pt x="173881" y="522487"/>
                  <a:pt x="242791" y="514086"/>
                  <a:pt x="254366" y="534449"/>
                </a:cubicBezTo>
                <a:cubicBezTo>
                  <a:pt x="303041" y="537382"/>
                  <a:pt x="380161" y="541650"/>
                  <a:pt x="447292" y="542725"/>
                </a:cubicBezTo>
                <a:cubicBezTo>
                  <a:pt x="530282" y="553078"/>
                  <a:pt x="572130" y="539673"/>
                  <a:pt x="628105" y="547853"/>
                </a:cubicBezTo>
                <a:cubicBezTo>
                  <a:pt x="661608" y="509671"/>
                  <a:pt x="746152" y="605137"/>
                  <a:pt x="783146" y="591799"/>
                </a:cubicBezTo>
                <a:cubicBezTo>
                  <a:pt x="862499" y="590113"/>
                  <a:pt x="949481" y="579142"/>
                  <a:pt x="1043676" y="591887"/>
                </a:cubicBezTo>
                <a:cubicBezTo>
                  <a:pt x="1120353" y="576991"/>
                  <a:pt x="1172004" y="553592"/>
                  <a:pt x="1281816" y="520946"/>
                </a:cubicBezTo>
                <a:cubicBezTo>
                  <a:pt x="1339915" y="511282"/>
                  <a:pt x="1459480" y="554579"/>
                  <a:pt x="1486347" y="487310"/>
                </a:cubicBezTo>
                <a:cubicBezTo>
                  <a:pt x="1507765" y="532008"/>
                  <a:pt x="1539168" y="465954"/>
                  <a:pt x="1568079" y="462531"/>
                </a:cubicBezTo>
                <a:cubicBezTo>
                  <a:pt x="1587821" y="491525"/>
                  <a:pt x="1601468" y="469316"/>
                  <a:pt x="1622516" y="466058"/>
                </a:cubicBezTo>
                <a:cubicBezTo>
                  <a:pt x="1630056" y="483510"/>
                  <a:pt x="1647504" y="484261"/>
                  <a:pt x="1655457" y="465359"/>
                </a:cubicBezTo>
                <a:cubicBezTo>
                  <a:pt x="1651800" y="419723"/>
                  <a:pt x="1709718" y="447719"/>
                  <a:pt x="1717454" y="417203"/>
                </a:cubicBezTo>
                <a:cubicBezTo>
                  <a:pt x="1753115" y="414011"/>
                  <a:pt x="1882851" y="412376"/>
                  <a:pt x="1913794" y="365255"/>
                </a:cubicBezTo>
                <a:cubicBezTo>
                  <a:pt x="2001060" y="361067"/>
                  <a:pt x="2099559" y="366414"/>
                  <a:pt x="2129762" y="367832"/>
                </a:cubicBezTo>
                <a:cubicBezTo>
                  <a:pt x="2215380" y="355065"/>
                  <a:pt x="2248807" y="343296"/>
                  <a:pt x="2376970" y="350129"/>
                </a:cubicBezTo>
                <a:cubicBezTo>
                  <a:pt x="2393251" y="360463"/>
                  <a:pt x="2473371" y="379419"/>
                  <a:pt x="2480155" y="359227"/>
                </a:cubicBezTo>
                <a:cubicBezTo>
                  <a:pt x="2520060" y="359505"/>
                  <a:pt x="2561270" y="311415"/>
                  <a:pt x="2586782" y="339352"/>
                </a:cubicBezTo>
                <a:cubicBezTo>
                  <a:pt x="2585230" y="294982"/>
                  <a:pt x="2653633" y="316689"/>
                  <a:pt x="2679617" y="305383"/>
                </a:cubicBezTo>
                <a:cubicBezTo>
                  <a:pt x="2721434" y="266011"/>
                  <a:pt x="2746765" y="276002"/>
                  <a:pt x="2788947" y="250375"/>
                </a:cubicBezTo>
                <a:cubicBezTo>
                  <a:pt x="2851672" y="235447"/>
                  <a:pt x="2913075" y="252766"/>
                  <a:pt x="2965530" y="245958"/>
                </a:cubicBezTo>
                <a:cubicBezTo>
                  <a:pt x="3001911" y="238336"/>
                  <a:pt x="3090203" y="217828"/>
                  <a:pt x="3103677" y="209527"/>
                </a:cubicBezTo>
                <a:lnTo>
                  <a:pt x="3126759" y="211226"/>
                </a:lnTo>
                <a:cubicBezTo>
                  <a:pt x="3136908" y="211889"/>
                  <a:pt x="3148903" y="212490"/>
                  <a:pt x="3164020" y="212779"/>
                </a:cubicBezTo>
                <a:cubicBezTo>
                  <a:pt x="3225474" y="210084"/>
                  <a:pt x="3231859" y="218227"/>
                  <a:pt x="3285019" y="220535"/>
                </a:cubicBezTo>
                <a:cubicBezTo>
                  <a:pt x="3318541" y="222809"/>
                  <a:pt x="3359787" y="223898"/>
                  <a:pt x="3365154" y="226416"/>
                </a:cubicBezTo>
                <a:lnTo>
                  <a:pt x="3367507" y="225416"/>
                </a:lnTo>
                <a:cubicBezTo>
                  <a:pt x="3377583" y="223667"/>
                  <a:pt x="3383502" y="224760"/>
                  <a:pt x="3387567" y="227103"/>
                </a:cubicBezTo>
                <a:lnTo>
                  <a:pt x="3498001" y="231941"/>
                </a:lnTo>
                <a:cubicBezTo>
                  <a:pt x="3513569" y="226158"/>
                  <a:pt x="3539132" y="232525"/>
                  <a:pt x="3561557" y="228095"/>
                </a:cubicBezTo>
                <a:cubicBezTo>
                  <a:pt x="3574944" y="230843"/>
                  <a:pt x="3597426" y="216287"/>
                  <a:pt x="3611920" y="218094"/>
                </a:cubicBezTo>
                <a:lnTo>
                  <a:pt x="3620528" y="218788"/>
                </a:lnTo>
                <a:lnTo>
                  <a:pt x="3620766" y="218511"/>
                </a:lnTo>
                <a:cubicBezTo>
                  <a:pt x="3622780" y="218042"/>
                  <a:pt x="3625663" y="218038"/>
                  <a:pt x="3629977" y="218664"/>
                </a:cubicBezTo>
                <a:lnTo>
                  <a:pt x="3636217" y="220048"/>
                </a:lnTo>
                <a:lnTo>
                  <a:pt x="3709484" y="186927"/>
                </a:lnTo>
                <a:cubicBezTo>
                  <a:pt x="3731015" y="183190"/>
                  <a:pt x="3745790" y="180810"/>
                  <a:pt x="3761342" y="177474"/>
                </a:cubicBezTo>
                <a:lnTo>
                  <a:pt x="3799748" y="167154"/>
                </a:lnTo>
                <a:lnTo>
                  <a:pt x="3922756" y="194044"/>
                </a:lnTo>
                <a:cubicBezTo>
                  <a:pt x="3960877" y="203465"/>
                  <a:pt x="3965250" y="215357"/>
                  <a:pt x="4028476" y="223679"/>
                </a:cubicBezTo>
                <a:cubicBezTo>
                  <a:pt x="4088751" y="228019"/>
                  <a:pt x="4139112" y="248870"/>
                  <a:pt x="4191582" y="238952"/>
                </a:cubicBezTo>
                <a:cubicBezTo>
                  <a:pt x="4210842" y="254091"/>
                  <a:pt x="4229809" y="260810"/>
                  <a:pt x="4251024" y="240874"/>
                </a:cubicBezTo>
                <a:cubicBezTo>
                  <a:pt x="4306627" y="250935"/>
                  <a:pt x="4317066" y="281625"/>
                  <a:pt x="4355275" y="260205"/>
                </a:cubicBezTo>
                <a:cubicBezTo>
                  <a:pt x="4390577" y="327090"/>
                  <a:pt x="4385658" y="272111"/>
                  <a:pt x="4423807" y="270366"/>
                </a:cubicBezTo>
                <a:cubicBezTo>
                  <a:pt x="4457666" y="271864"/>
                  <a:pt x="4523223" y="267475"/>
                  <a:pt x="4558432" y="269194"/>
                </a:cubicBezTo>
                <a:cubicBezTo>
                  <a:pt x="4594553" y="230955"/>
                  <a:pt x="4596517" y="287120"/>
                  <a:pt x="4635061" y="280682"/>
                </a:cubicBezTo>
                <a:cubicBezTo>
                  <a:pt x="4676560" y="281955"/>
                  <a:pt x="4741782" y="292968"/>
                  <a:pt x="4807427" y="276835"/>
                </a:cubicBezTo>
                <a:cubicBezTo>
                  <a:pt x="4876769" y="256626"/>
                  <a:pt x="4951997" y="249407"/>
                  <a:pt x="5028933" y="183887"/>
                </a:cubicBezTo>
                <a:cubicBezTo>
                  <a:pt x="5044713" y="164149"/>
                  <a:pt x="5073685" y="161161"/>
                  <a:pt x="5093642" y="177214"/>
                </a:cubicBezTo>
                <a:cubicBezTo>
                  <a:pt x="5097077" y="179978"/>
                  <a:pt x="5100108" y="183212"/>
                  <a:pt x="5102642" y="186816"/>
                </a:cubicBezTo>
                <a:cubicBezTo>
                  <a:pt x="5150234" y="139156"/>
                  <a:pt x="5169674" y="190314"/>
                  <a:pt x="5193590" y="156458"/>
                </a:cubicBezTo>
                <a:cubicBezTo>
                  <a:pt x="5257854" y="151722"/>
                  <a:pt x="5301917" y="175841"/>
                  <a:pt x="5323922" y="146332"/>
                </a:cubicBezTo>
                <a:cubicBezTo>
                  <a:pt x="5355266" y="153538"/>
                  <a:pt x="5392601" y="198271"/>
                  <a:pt x="5421860" y="167298"/>
                </a:cubicBezTo>
                <a:cubicBezTo>
                  <a:pt x="5420630" y="196364"/>
                  <a:pt x="5461576" y="151467"/>
                  <a:pt x="5476948" y="173249"/>
                </a:cubicBezTo>
                <a:cubicBezTo>
                  <a:pt x="5487334" y="191763"/>
                  <a:pt x="5502178" y="182456"/>
                  <a:pt x="5516842" y="184018"/>
                </a:cubicBezTo>
                <a:cubicBezTo>
                  <a:pt x="5533140" y="200158"/>
                  <a:pt x="5599828" y="189750"/>
                  <a:pt x="5619415" y="176781"/>
                </a:cubicBezTo>
                <a:cubicBezTo>
                  <a:pt x="5690073" y="168499"/>
                  <a:pt x="5748631" y="186964"/>
                  <a:pt x="5789867" y="150304"/>
                </a:cubicBezTo>
                <a:cubicBezTo>
                  <a:pt x="5802836" y="146282"/>
                  <a:pt x="5814753" y="145947"/>
                  <a:pt x="5825953" y="147907"/>
                </a:cubicBezTo>
                <a:lnTo>
                  <a:pt x="5856168" y="158719"/>
                </a:lnTo>
                <a:lnTo>
                  <a:pt x="5862476" y="172447"/>
                </a:lnTo>
                <a:lnTo>
                  <a:pt x="5882195" y="173195"/>
                </a:lnTo>
                <a:lnTo>
                  <a:pt x="5952585" y="161012"/>
                </a:lnTo>
                <a:cubicBezTo>
                  <a:pt x="5962273" y="166588"/>
                  <a:pt x="5992020" y="151579"/>
                  <a:pt x="6001964" y="154786"/>
                </a:cubicBezTo>
                <a:cubicBezTo>
                  <a:pt x="6061748" y="122178"/>
                  <a:pt x="6101539" y="131534"/>
                  <a:pt x="6184207" y="132658"/>
                </a:cubicBezTo>
                <a:cubicBezTo>
                  <a:pt x="6266582" y="127016"/>
                  <a:pt x="6286876" y="151859"/>
                  <a:pt x="6415830" y="136006"/>
                </a:cubicBezTo>
                <a:cubicBezTo>
                  <a:pt x="6563502" y="116945"/>
                  <a:pt x="6684679" y="79367"/>
                  <a:pt x="6756965" y="57636"/>
                </a:cubicBezTo>
                <a:cubicBezTo>
                  <a:pt x="6761544" y="48663"/>
                  <a:pt x="6812642" y="36519"/>
                  <a:pt x="6819400" y="30742"/>
                </a:cubicBezTo>
                <a:lnTo>
                  <a:pt x="6986370" y="12659"/>
                </a:lnTo>
                <a:lnTo>
                  <a:pt x="6989536" y="14528"/>
                </a:lnTo>
                <a:cubicBezTo>
                  <a:pt x="7002946" y="17364"/>
                  <a:pt x="7010700" y="14716"/>
                  <a:pt x="7015933" y="9653"/>
                </a:cubicBezTo>
                <a:lnTo>
                  <a:pt x="7020592" y="1651"/>
                </a:lnTo>
                <a:lnTo>
                  <a:pt x="702590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E5CA14-AA52-50A8-17B2-743C0079A8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4269" y="6297528"/>
            <a:ext cx="7394713" cy="64279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/>
              <a:t>Concepts of Health &amp; Wellbeing.</a:t>
            </a:r>
            <a:br>
              <a:rPr lang="en-US" sz="4000" dirty="0"/>
            </a:br>
            <a:r>
              <a:rPr lang="en-US" sz="4000" dirty="0"/>
              <a:t>The determinants </a:t>
            </a:r>
            <a:br>
              <a:rPr lang="en-US" sz="4000" dirty="0"/>
            </a:br>
            <a:r>
              <a:rPr lang="en-US" sz="4000" dirty="0"/>
              <a:t>of health</a:t>
            </a:r>
            <a:br>
              <a:rPr lang="en-US" sz="4000" dirty="0"/>
            </a:br>
            <a:br>
              <a:rPr lang="en-US" sz="4000" dirty="0"/>
            </a:b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9713AD-45B3-800C-CA93-6D5F01BC3D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56107" y="6547895"/>
            <a:ext cx="5873669" cy="410689"/>
          </a:xfrm>
        </p:spPr>
        <p:txBody>
          <a:bodyPr>
            <a:normAutofit/>
          </a:bodyPr>
          <a:lstStyle/>
          <a:p>
            <a:r>
              <a:rPr lang="en-GB" sz="1400" dirty="0"/>
              <a:t>Stephanie John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3389D0BC-BA1D-4360-88F9-D9ECCBDAB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462" y="647758"/>
            <a:ext cx="6266329" cy="4392652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2" descr="Health and Wellness - The Edward A. Myerberg Center">
            <a:extLst>
              <a:ext uri="{FF2B5EF4-FFF2-40B4-BE49-F238E27FC236}">
                <a16:creationId xmlns:a16="http://schemas.microsoft.com/office/drawing/2014/main" id="{35B7DA00-071F-8FD9-CF01-46D02402B1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9" r="2188" b="-1"/>
          <a:stretch>
            <a:fillRect/>
          </a:stretch>
        </p:blipFill>
        <p:spPr bwMode="auto">
          <a:xfrm>
            <a:off x="1559859" y="805516"/>
            <a:ext cx="6024282" cy="4074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908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8" name="Rectangle 12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Freeform: Shape 124">
            <a:extLst>
              <a:ext uri="{FF2B5EF4-FFF2-40B4-BE49-F238E27FC236}">
                <a16:creationId xmlns:a16="http://schemas.microsoft.com/office/drawing/2014/main" id="{7E9FF7ED-C67F-4E8D-8157-6BB83D644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243" y="643467"/>
            <a:ext cx="7805514" cy="1891626"/>
          </a:xfrm>
          <a:custGeom>
            <a:avLst/>
            <a:gdLst>
              <a:gd name="connsiteX0" fmla="*/ 0 w 10407351"/>
              <a:gd name="connsiteY0" fmla="*/ 0 h 1891626"/>
              <a:gd name="connsiteX1" fmla="*/ 10407351 w 10407351"/>
              <a:gd name="connsiteY1" fmla="*/ 0 h 1891626"/>
              <a:gd name="connsiteX2" fmla="*/ 10407351 w 10407351"/>
              <a:gd name="connsiteY2" fmla="*/ 1364684 h 1891626"/>
              <a:gd name="connsiteX3" fmla="*/ 10278187 w 10407351"/>
              <a:gd name="connsiteY3" fmla="*/ 1375369 h 1891626"/>
              <a:gd name="connsiteX4" fmla="*/ 10183452 w 10407351"/>
              <a:gd name="connsiteY4" fmla="*/ 1391690 h 1891626"/>
              <a:gd name="connsiteX5" fmla="*/ 9936834 w 10407351"/>
              <a:gd name="connsiteY5" fmla="*/ 1413567 h 1891626"/>
              <a:gd name="connsiteX6" fmla="*/ 9633679 w 10407351"/>
              <a:gd name="connsiteY6" fmla="*/ 1479227 h 1891626"/>
              <a:gd name="connsiteX7" fmla="*/ 9464371 w 10407351"/>
              <a:gd name="connsiteY7" fmla="*/ 1479341 h 1891626"/>
              <a:gd name="connsiteX8" fmla="*/ 9351136 w 10407351"/>
              <a:gd name="connsiteY8" fmla="*/ 1473048 h 1891626"/>
              <a:gd name="connsiteX9" fmla="*/ 9277477 w 10407351"/>
              <a:gd name="connsiteY9" fmla="*/ 1467445 h 1891626"/>
              <a:gd name="connsiteX10" fmla="*/ 9221081 w 10407351"/>
              <a:gd name="connsiteY10" fmla="*/ 1462245 h 1891626"/>
              <a:gd name="connsiteX11" fmla="*/ 9145968 w 10407351"/>
              <a:gd name="connsiteY11" fmla="*/ 1462282 h 1891626"/>
              <a:gd name="connsiteX12" fmla="*/ 9023280 w 10407351"/>
              <a:gd name="connsiteY12" fmla="*/ 1511217 h 1891626"/>
              <a:gd name="connsiteX13" fmla="*/ 8830925 w 10407351"/>
              <a:gd name="connsiteY13" fmla="*/ 1554093 h 1891626"/>
              <a:gd name="connsiteX14" fmla="*/ 8676048 w 10407351"/>
              <a:gd name="connsiteY14" fmla="*/ 1560374 h 1891626"/>
              <a:gd name="connsiteX15" fmla="*/ 8638989 w 10407351"/>
              <a:gd name="connsiteY15" fmla="*/ 1568839 h 1891626"/>
              <a:gd name="connsiteX16" fmla="*/ 8456861 w 10407351"/>
              <a:gd name="connsiteY16" fmla="*/ 1566972 h 1891626"/>
              <a:gd name="connsiteX17" fmla="*/ 8189198 w 10407351"/>
              <a:gd name="connsiteY17" fmla="*/ 1584307 h 1891626"/>
              <a:gd name="connsiteX18" fmla="*/ 7898401 w 10407351"/>
              <a:gd name="connsiteY18" fmla="*/ 1565768 h 1891626"/>
              <a:gd name="connsiteX19" fmla="*/ 7563813 w 10407351"/>
              <a:gd name="connsiteY19" fmla="*/ 1558454 h 1891626"/>
              <a:gd name="connsiteX20" fmla="*/ 7349063 w 10407351"/>
              <a:gd name="connsiteY20" fmla="*/ 1551966 h 1891626"/>
              <a:gd name="connsiteX21" fmla="*/ 7131024 w 10407351"/>
              <a:gd name="connsiteY21" fmla="*/ 1585911 h 1891626"/>
              <a:gd name="connsiteX22" fmla="*/ 6889291 w 10407351"/>
              <a:gd name="connsiteY22" fmla="*/ 1610925 h 1891626"/>
              <a:gd name="connsiteX23" fmla="*/ 6668938 w 10407351"/>
              <a:gd name="connsiteY23" fmla="*/ 1613148 h 1891626"/>
              <a:gd name="connsiteX24" fmla="*/ 6538541 w 10407351"/>
              <a:gd name="connsiteY24" fmla="*/ 1620507 h 1891626"/>
              <a:gd name="connsiteX25" fmla="*/ 6491279 w 10407351"/>
              <a:gd name="connsiteY25" fmla="*/ 1632773 h 1891626"/>
              <a:gd name="connsiteX26" fmla="*/ 6423751 w 10407351"/>
              <a:gd name="connsiteY26" fmla="*/ 1643536 h 1891626"/>
              <a:gd name="connsiteX27" fmla="*/ 6306336 w 10407351"/>
              <a:gd name="connsiteY27" fmla="*/ 1669857 h 1891626"/>
              <a:gd name="connsiteX28" fmla="*/ 6155679 w 10407351"/>
              <a:gd name="connsiteY28" fmla="*/ 1680409 h 1891626"/>
              <a:gd name="connsiteX29" fmla="*/ 6018716 w 10407351"/>
              <a:gd name="connsiteY29" fmla="*/ 1668513 h 1891626"/>
              <a:gd name="connsiteX30" fmla="*/ 5927081 w 10407351"/>
              <a:gd name="connsiteY30" fmla="*/ 1663779 h 1891626"/>
              <a:gd name="connsiteX31" fmla="*/ 5704857 w 10407351"/>
              <a:gd name="connsiteY31" fmla="*/ 1661355 h 1891626"/>
              <a:gd name="connsiteX32" fmla="*/ 5464353 w 10407351"/>
              <a:gd name="connsiteY32" fmla="*/ 1649361 h 1891626"/>
              <a:gd name="connsiteX33" fmla="*/ 5408840 w 10407351"/>
              <a:gd name="connsiteY33" fmla="*/ 1659913 h 1891626"/>
              <a:gd name="connsiteX34" fmla="*/ 5315720 w 10407351"/>
              <a:gd name="connsiteY34" fmla="*/ 1677105 h 1891626"/>
              <a:gd name="connsiteX35" fmla="*/ 5250566 w 10407351"/>
              <a:gd name="connsiteY35" fmla="*/ 1709327 h 1891626"/>
              <a:gd name="connsiteX36" fmla="*/ 5170942 w 10407351"/>
              <a:gd name="connsiteY36" fmla="*/ 1716026 h 1891626"/>
              <a:gd name="connsiteX37" fmla="*/ 5063388 w 10407351"/>
              <a:gd name="connsiteY37" fmla="*/ 1707824 h 1891626"/>
              <a:gd name="connsiteX38" fmla="*/ 4937644 w 10407351"/>
              <a:gd name="connsiteY38" fmla="*/ 1733778 h 1891626"/>
              <a:gd name="connsiteX39" fmla="*/ 4863636 w 10407351"/>
              <a:gd name="connsiteY39" fmla="*/ 1742276 h 1891626"/>
              <a:gd name="connsiteX40" fmla="*/ 4663097 w 10407351"/>
              <a:gd name="connsiteY40" fmla="*/ 1772517 h 1891626"/>
              <a:gd name="connsiteX41" fmla="*/ 4576142 w 10407351"/>
              <a:gd name="connsiteY41" fmla="*/ 1801338 h 1891626"/>
              <a:gd name="connsiteX42" fmla="*/ 4432728 w 10407351"/>
              <a:gd name="connsiteY42" fmla="*/ 1821550 h 1891626"/>
              <a:gd name="connsiteX43" fmla="*/ 4330325 w 10407351"/>
              <a:gd name="connsiteY43" fmla="*/ 1832397 h 1891626"/>
              <a:gd name="connsiteX44" fmla="*/ 4301301 w 10407351"/>
              <a:gd name="connsiteY44" fmla="*/ 1853709 h 1891626"/>
              <a:gd name="connsiteX45" fmla="*/ 4300886 w 10407351"/>
              <a:gd name="connsiteY45" fmla="*/ 1854105 h 1891626"/>
              <a:gd name="connsiteX46" fmla="*/ 4238651 w 10407351"/>
              <a:gd name="connsiteY46" fmla="*/ 1857049 h 1891626"/>
              <a:gd name="connsiteX47" fmla="*/ 4102292 w 10407351"/>
              <a:gd name="connsiteY47" fmla="*/ 1880193 h 1891626"/>
              <a:gd name="connsiteX48" fmla="*/ 4059333 w 10407351"/>
              <a:gd name="connsiteY48" fmla="*/ 1886249 h 1891626"/>
              <a:gd name="connsiteX49" fmla="*/ 4036441 w 10407351"/>
              <a:gd name="connsiteY49" fmla="*/ 1891626 h 1891626"/>
              <a:gd name="connsiteX50" fmla="*/ 4002125 w 10407351"/>
              <a:gd name="connsiteY50" fmla="*/ 1877697 h 1891626"/>
              <a:gd name="connsiteX51" fmla="*/ 3959209 w 10407351"/>
              <a:gd name="connsiteY51" fmla="*/ 1883738 h 1891626"/>
              <a:gd name="connsiteX52" fmla="*/ 3949215 w 10407351"/>
              <a:gd name="connsiteY52" fmla="*/ 1885692 h 1891626"/>
              <a:gd name="connsiteX53" fmla="*/ 3874146 w 10407351"/>
              <a:gd name="connsiteY53" fmla="*/ 1872130 h 1891626"/>
              <a:gd name="connsiteX54" fmla="*/ 3866827 w 10407351"/>
              <a:gd name="connsiteY54" fmla="*/ 1866688 h 1891626"/>
              <a:gd name="connsiteX55" fmla="*/ 3829184 w 10407351"/>
              <a:gd name="connsiteY55" fmla="*/ 1864322 h 1891626"/>
              <a:gd name="connsiteX56" fmla="*/ 3824903 w 10407351"/>
              <a:gd name="connsiteY56" fmla="*/ 1865766 h 1891626"/>
              <a:gd name="connsiteX57" fmla="*/ 3793706 w 10407351"/>
              <a:gd name="connsiteY57" fmla="*/ 1857436 h 1891626"/>
              <a:gd name="connsiteX58" fmla="*/ 3668616 w 10407351"/>
              <a:gd name="connsiteY58" fmla="*/ 1842745 h 1891626"/>
              <a:gd name="connsiteX59" fmla="*/ 3428086 w 10407351"/>
              <a:gd name="connsiteY59" fmla="*/ 1835034 h 1891626"/>
              <a:gd name="connsiteX60" fmla="*/ 3177594 w 10407351"/>
              <a:gd name="connsiteY60" fmla="*/ 1813026 h 1891626"/>
              <a:gd name="connsiteX61" fmla="*/ 2940077 w 10407351"/>
              <a:gd name="connsiteY61" fmla="*/ 1821546 h 1891626"/>
              <a:gd name="connsiteX62" fmla="*/ 2508536 w 10407351"/>
              <a:gd name="connsiteY62" fmla="*/ 1797990 h 1891626"/>
              <a:gd name="connsiteX63" fmla="*/ 2360486 w 10407351"/>
              <a:gd name="connsiteY63" fmla="*/ 1795882 h 1891626"/>
              <a:gd name="connsiteX64" fmla="*/ 2261294 w 10407351"/>
              <a:gd name="connsiteY64" fmla="*/ 1795084 h 1891626"/>
              <a:gd name="connsiteX65" fmla="*/ 2254419 w 10407351"/>
              <a:gd name="connsiteY65" fmla="*/ 1797320 h 1891626"/>
              <a:gd name="connsiteX66" fmla="*/ 2226713 w 10407351"/>
              <a:gd name="connsiteY66" fmla="*/ 1798641 h 1891626"/>
              <a:gd name="connsiteX67" fmla="*/ 2219128 w 10407351"/>
              <a:gd name="connsiteY67" fmla="*/ 1808552 h 1891626"/>
              <a:gd name="connsiteX68" fmla="*/ 2126538 w 10407351"/>
              <a:gd name="connsiteY68" fmla="*/ 1817143 h 1891626"/>
              <a:gd name="connsiteX69" fmla="*/ 1903694 w 10407351"/>
              <a:gd name="connsiteY69" fmla="*/ 1821035 h 1891626"/>
              <a:gd name="connsiteX70" fmla="*/ 1738778 w 10407351"/>
              <a:gd name="connsiteY70" fmla="*/ 1804426 h 1891626"/>
              <a:gd name="connsiteX71" fmla="*/ 1683603 w 10407351"/>
              <a:gd name="connsiteY71" fmla="*/ 1813609 h 1891626"/>
              <a:gd name="connsiteX72" fmla="*/ 1613964 w 10407351"/>
              <a:gd name="connsiteY72" fmla="*/ 1812650 h 1891626"/>
              <a:gd name="connsiteX73" fmla="*/ 1613403 w 10407351"/>
              <a:gd name="connsiteY73" fmla="*/ 1813209 h 1891626"/>
              <a:gd name="connsiteX74" fmla="*/ 1602061 w 10407351"/>
              <a:gd name="connsiteY74" fmla="*/ 1811331 h 1891626"/>
              <a:gd name="connsiteX75" fmla="*/ 1395632 w 10407351"/>
              <a:gd name="connsiteY75" fmla="*/ 1797257 h 1891626"/>
              <a:gd name="connsiteX76" fmla="*/ 1181443 w 10407351"/>
              <a:gd name="connsiteY76" fmla="*/ 1751614 h 1891626"/>
              <a:gd name="connsiteX77" fmla="*/ 974248 w 10407351"/>
              <a:gd name="connsiteY77" fmla="*/ 1721123 h 1891626"/>
              <a:gd name="connsiteX78" fmla="*/ 867706 w 10407351"/>
              <a:gd name="connsiteY78" fmla="*/ 1694653 h 1891626"/>
              <a:gd name="connsiteX79" fmla="*/ 841666 w 10407351"/>
              <a:gd name="connsiteY79" fmla="*/ 1683413 h 1891626"/>
              <a:gd name="connsiteX80" fmla="*/ 837797 w 10407351"/>
              <a:gd name="connsiteY80" fmla="*/ 1684443 h 1891626"/>
              <a:gd name="connsiteX81" fmla="*/ 805502 w 10407351"/>
              <a:gd name="connsiteY81" fmla="*/ 1678518 h 1891626"/>
              <a:gd name="connsiteX82" fmla="*/ 799788 w 10407351"/>
              <a:gd name="connsiteY82" fmla="*/ 1672416 h 1891626"/>
              <a:gd name="connsiteX83" fmla="*/ 736389 w 10407351"/>
              <a:gd name="connsiteY83" fmla="*/ 1651814 h 1891626"/>
              <a:gd name="connsiteX84" fmla="*/ 727522 w 10407351"/>
              <a:gd name="connsiteY84" fmla="*/ 1652807 h 1891626"/>
              <a:gd name="connsiteX85" fmla="*/ 689713 w 10407351"/>
              <a:gd name="connsiteY85" fmla="*/ 1654738 h 1891626"/>
              <a:gd name="connsiteX86" fmla="*/ 661608 w 10407351"/>
              <a:gd name="connsiteY86" fmla="*/ 1637638 h 1891626"/>
              <a:gd name="connsiteX87" fmla="*/ 641195 w 10407351"/>
              <a:gd name="connsiteY87" fmla="*/ 1640809 h 1891626"/>
              <a:gd name="connsiteX88" fmla="*/ 603348 w 10407351"/>
              <a:gd name="connsiteY88" fmla="*/ 1642751 h 1891626"/>
              <a:gd name="connsiteX89" fmla="*/ 482767 w 10407351"/>
              <a:gd name="connsiteY89" fmla="*/ 1652811 h 1891626"/>
              <a:gd name="connsiteX90" fmla="*/ 428597 w 10407351"/>
              <a:gd name="connsiteY90" fmla="*/ 1649830 h 1891626"/>
              <a:gd name="connsiteX91" fmla="*/ 428193 w 10407351"/>
              <a:gd name="connsiteY91" fmla="*/ 1650184 h 1891626"/>
              <a:gd name="connsiteX92" fmla="*/ 400669 w 10407351"/>
              <a:gd name="connsiteY92" fmla="*/ 1668609 h 1891626"/>
              <a:gd name="connsiteX93" fmla="*/ 310856 w 10407351"/>
              <a:gd name="connsiteY93" fmla="*/ 1669671 h 1891626"/>
              <a:gd name="connsiteX94" fmla="*/ 184505 w 10407351"/>
              <a:gd name="connsiteY94" fmla="*/ 1676148 h 1891626"/>
              <a:gd name="connsiteX95" fmla="*/ 106017 w 10407351"/>
              <a:gd name="connsiteY95" fmla="*/ 1696538 h 1891626"/>
              <a:gd name="connsiteX96" fmla="*/ 15107 w 10407351"/>
              <a:gd name="connsiteY96" fmla="*/ 1705860 h 1891626"/>
              <a:gd name="connsiteX97" fmla="*/ 0 w 10407351"/>
              <a:gd name="connsiteY97" fmla="*/ 1707056 h 1891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10407351" h="1891626">
                <a:moveTo>
                  <a:pt x="0" y="0"/>
                </a:moveTo>
                <a:lnTo>
                  <a:pt x="10407351" y="0"/>
                </a:lnTo>
                <a:lnTo>
                  <a:pt x="10407351" y="1364684"/>
                </a:lnTo>
                <a:lnTo>
                  <a:pt x="10278187" y="1375369"/>
                </a:lnTo>
                <a:cubicBezTo>
                  <a:pt x="10230814" y="1379006"/>
                  <a:pt x="10192985" y="1383268"/>
                  <a:pt x="10183452" y="1391690"/>
                </a:cubicBezTo>
                <a:cubicBezTo>
                  <a:pt x="10056050" y="1406552"/>
                  <a:pt x="10047372" y="1392862"/>
                  <a:pt x="9936834" y="1413567"/>
                </a:cubicBezTo>
                <a:cubicBezTo>
                  <a:pt x="9842543" y="1449236"/>
                  <a:pt x="9758704" y="1437289"/>
                  <a:pt x="9633679" y="1479227"/>
                </a:cubicBezTo>
                <a:cubicBezTo>
                  <a:pt x="9572087" y="1477856"/>
                  <a:pt x="9524044" y="1488294"/>
                  <a:pt x="9464371" y="1479341"/>
                </a:cubicBezTo>
                <a:cubicBezTo>
                  <a:pt x="9437979" y="1471131"/>
                  <a:pt x="9382095" y="1495583"/>
                  <a:pt x="9351136" y="1473048"/>
                </a:cubicBezTo>
                <a:cubicBezTo>
                  <a:pt x="9348834" y="1489421"/>
                  <a:pt x="9290403" y="1475047"/>
                  <a:pt x="9277477" y="1467445"/>
                </a:cubicBezTo>
                <a:cubicBezTo>
                  <a:pt x="9262484" y="1474590"/>
                  <a:pt x="9237294" y="1461551"/>
                  <a:pt x="9221081" y="1462245"/>
                </a:cubicBezTo>
                <a:cubicBezTo>
                  <a:pt x="9189009" y="1426438"/>
                  <a:pt x="9185445" y="1482627"/>
                  <a:pt x="9145968" y="1462282"/>
                </a:cubicBezTo>
                <a:cubicBezTo>
                  <a:pt x="9128623" y="1474438"/>
                  <a:pt x="9069817" y="1500224"/>
                  <a:pt x="9023280" y="1511217"/>
                </a:cubicBezTo>
                <a:cubicBezTo>
                  <a:pt x="8931735" y="1535229"/>
                  <a:pt x="8925405" y="1563795"/>
                  <a:pt x="8830925" y="1554093"/>
                </a:cubicBezTo>
                <a:cubicBezTo>
                  <a:pt x="8817633" y="1577274"/>
                  <a:pt x="8655791" y="1518891"/>
                  <a:pt x="8676048" y="1560374"/>
                </a:cubicBezTo>
                <a:cubicBezTo>
                  <a:pt x="8644516" y="1558347"/>
                  <a:pt x="8621413" y="1541838"/>
                  <a:pt x="8638989" y="1568839"/>
                </a:cubicBezTo>
                <a:lnTo>
                  <a:pt x="8456861" y="1566972"/>
                </a:lnTo>
                <a:cubicBezTo>
                  <a:pt x="8355907" y="1574502"/>
                  <a:pt x="8292865" y="1594374"/>
                  <a:pt x="8189198" y="1584307"/>
                </a:cubicBezTo>
                <a:cubicBezTo>
                  <a:pt x="8087659" y="1583101"/>
                  <a:pt x="8036427" y="1565402"/>
                  <a:pt x="7898401" y="1565768"/>
                </a:cubicBezTo>
                <a:cubicBezTo>
                  <a:pt x="7801198" y="1563426"/>
                  <a:pt x="7662139" y="1549692"/>
                  <a:pt x="7563813" y="1558454"/>
                </a:cubicBezTo>
                <a:cubicBezTo>
                  <a:pt x="7446107" y="1537502"/>
                  <a:pt x="7475233" y="1563414"/>
                  <a:pt x="7349063" y="1551966"/>
                </a:cubicBezTo>
                <a:cubicBezTo>
                  <a:pt x="7293901" y="1597253"/>
                  <a:pt x="7197687" y="1574689"/>
                  <a:pt x="7131024" y="1585911"/>
                </a:cubicBezTo>
                <a:cubicBezTo>
                  <a:pt x="7054397" y="1595738"/>
                  <a:pt x="6966306" y="1606385"/>
                  <a:pt x="6889291" y="1610925"/>
                </a:cubicBezTo>
                <a:cubicBezTo>
                  <a:pt x="6828293" y="1590519"/>
                  <a:pt x="6744624" y="1640610"/>
                  <a:pt x="6668938" y="1613148"/>
                </a:cubicBezTo>
                <a:cubicBezTo>
                  <a:pt x="6641091" y="1606533"/>
                  <a:pt x="6554865" y="1607368"/>
                  <a:pt x="6538541" y="1620507"/>
                </a:cubicBezTo>
                <a:cubicBezTo>
                  <a:pt x="6520561" y="1623357"/>
                  <a:pt x="6499589" y="1618703"/>
                  <a:pt x="6491279" y="1632773"/>
                </a:cubicBezTo>
                <a:cubicBezTo>
                  <a:pt x="6477549" y="1649705"/>
                  <a:pt x="6414822" y="1623561"/>
                  <a:pt x="6423751" y="1643536"/>
                </a:cubicBezTo>
                <a:cubicBezTo>
                  <a:pt x="6379212" y="1625620"/>
                  <a:pt x="6343784" y="1661091"/>
                  <a:pt x="6306336" y="1669857"/>
                </a:cubicBezTo>
                <a:cubicBezTo>
                  <a:pt x="6271255" y="1652084"/>
                  <a:pt x="6237427" y="1675939"/>
                  <a:pt x="6155679" y="1680409"/>
                </a:cubicBezTo>
                <a:cubicBezTo>
                  <a:pt x="6117102" y="1659854"/>
                  <a:pt x="6090477" y="1695769"/>
                  <a:pt x="6018716" y="1668513"/>
                </a:cubicBezTo>
                <a:cubicBezTo>
                  <a:pt x="5980616" y="1668349"/>
                  <a:pt x="5992558" y="1668233"/>
                  <a:pt x="5927081" y="1663779"/>
                </a:cubicBezTo>
                <a:cubicBezTo>
                  <a:pt x="5827173" y="1658997"/>
                  <a:pt x="5796898" y="1666984"/>
                  <a:pt x="5704857" y="1661355"/>
                </a:cubicBezTo>
                <a:cubicBezTo>
                  <a:pt x="5601589" y="1659346"/>
                  <a:pt x="5599375" y="1682928"/>
                  <a:pt x="5464353" y="1649361"/>
                </a:cubicBezTo>
                <a:cubicBezTo>
                  <a:pt x="5453726" y="1665362"/>
                  <a:pt x="5437668" y="1666580"/>
                  <a:pt x="5408840" y="1659913"/>
                </a:cubicBezTo>
                <a:cubicBezTo>
                  <a:pt x="5358895" y="1660103"/>
                  <a:pt x="5370707" y="1699223"/>
                  <a:pt x="5315720" y="1677105"/>
                </a:cubicBezTo>
                <a:cubicBezTo>
                  <a:pt x="5329008" y="1697915"/>
                  <a:pt x="5223140" y="1688103"/>
                  <a:pt x="5250566" y="1709327"/>
                </a:cubicBezTo>
                <a:cubicBezTo>
                  <a:pt x="5222116" y="1729504"/>
                  <a:pt x="5199669" y="1698367"/>
                  <a:pt x="5170942" y="1716026"/>
                </a:cubicBezTo>
                <a:cubicBezTo>
                  <a:pt x="5139745" y="1715775"/>
                  <a:pt x="5102270" y="1704865"/>
                  <a:pt x="5063388" y="1707824"/>
                </a:cubicBezTo>
                <a:cubicBezTo>
                  <a:pt x="5010058" y="1697604"/>
                  <a:pt x="5004778" y="1720109"/>
                  <a:pt x="4937644" y="1733778"/>
                </a:cubicBezTo>
                <a:cubicBezTo>
                  <a:pt x="4905985" y="1722536"/>
                  <a:pt x="4883924" y="1729474"/>
                  <a:pt x="4863636" y="1742276"/>
                </a:cubicBezTo>
                <a:cubicBezTo>
                  <a:pt x="4795354" y="1741736"/>
                  <a:pt x="4737536" y="1762242"/>
                  <a:pt x="4663097" y="1772517"/>
                </a:cubicBezTo>
                <a:cubicBezTo>
                  <a:pt x="4581331" y="1791410"/>
                  <a:pt x="4626382" y="1787132"/>
                  <a:pt x="4576142" y="1801338"/>
                </a:cubicBezTo>
                <a:lnTo>
                  <a:pt x="4432728" y="1821550"/>
                </a:lnTo>
                <a:lnTo>
                  <a:pt x="4330325" y="1832397"/>
                </a:lnTo>
                <a:lnTo>
                  <a:pt x="4301301" y="1853709"/>
                </a:lnTo>
                <a:lnTo>
                  <a:pt x="4300886" y="1854105"/>
                </a:lnTo>
                <a:lnTo>
                  <a:pt x="4238651" y="1857049"/>
                </a:lnTo>
                <a:cubicBezTo>
                  <a:pt x="4205553" y="1861397"/>
                  <a:pt x="4139860" y="1874675"/>
                  <a:pt x="4102292" y="1880193"/>
                </a:cubicBezTo>
                <a:cubicBezTo>
                  <a:pt x="4068199" y="1876181"/>
                  <a:pt x="4047224" y="1858325"/>
                  <a:pt x="4059333" y="1886249"/>
                </a:cubicBezTo>
                <a:cubicBezTo>
                  <a:pt x="4048134" y="1885724"/>
                  <a:pt x="4041292" y="1887993"/>
                  <a:pt x="4036441" y="1891626"/>
                </a:cubicBezTo>
                <a:lnTo>
                  <a:pt x="4002125" y="1877697"/>
                </a:lnTo>
                <a:lnTo>
                  <a:pt x="3959209" y="1883738"/>
                </a:lnTo>
                <a:lnTo>
                  <a:pt x="3949215" y="1885692"/>
                </a:lnTo>
                <a:lnTo>
                  <a:pt x="3874146" y="1872130"/>
                </a:lnTo>
                <a:lnTo>
                  <a:pt x="3866827" y="1866688"/>
                </a:lnTo>
                <a:cubicBezTo>
                  <a:pt x="3858976" y="1863338"/>
                  <a:pt x="3847802" y="1861787"/>
                  <a:pt x="3829184" y="1864322"/>
                </a:cubicBezTo>
                <a:lnTo>
                  <a:pt x="3824903" y="1865766"/>
                </a:lnTo>
                <a:lnTo>
                  <a:pt x="3793706" y="1857436"/>
                </a:lnTo>
                <a:cubicBezTo>
                  <a:pt x="3783639" y="1853644"/>
                  <a:pt x="3675915" y="1848872"/>
                  <a:pt x="3668616" y="1842745"/>
                </a:cubicBezTo>
                <a:cubicBezTo>
                  <a:pt x="3550655" y="1857913"/>
                  <a:pt x="3542534" y="1830996"/>
                  <a:pt x="3428086" y="1835034"/>
                </a:cubicBezTo>
                <a:cubicBezTo>
                  <a:pt x="3328965" y="1794018"/>
                  <a:pt x="3266446" y="1819001"/>
                  <a:pt x="3177594" y="1813026"/>
                </a:cubicBezTo>
                <a:cubicBezTo>
                  <a:pt x="3092965" y="1808822"/>
                  <a:pt x="3053780" y="1822095"/>
                  <a:pt x="2940077" y="1821546"/>
                </a:cubicBezTo>
                <a:cubicBezTo>
                  <a:pt x="2819604" y="1812601"/>
                  <a:pt x="2644050" y="1817354"/>
                  <a:pt x="2508536" y="1797990"/>
                </a:cubicBezTo>
                <a:cubicBezTo>
                  <a:pt x="2402062" y="1791757"/>
                  <a:pt x="2401694" y="1796365"/>
                  <a:pt x="2360486" y="1795882"/>
                </a:cubicBezTo>
                <a:cubicBezTo>
                  <a:pt x="2346784" y="1798538"/>
                  <a:pt x="2274412" y="1790769"/>
                  <a:pt x="2261294" y="1795084"/>
                </a:cubicBezTo>
                <a:lnTo>
                  <a:pt x="2254419" y="1797320"/>
                </a:lnTo>
                <a:lnTo>
                  <a:pt x="2226713" y="1798641"/>
                </a:lnTo>
                <a:lnTo>
                  <a:pt x="2219128" y="1808552"/>
                </a:lnTo>
                <a:lnTo>
                  <a:pt x="2126538" y="1817143"/>
                </a:lnTo>
                <a:cubicBezTo>
                  <a:pt x="2064983" y="1793016"/>
                  <a:pt x="2012426" y="1821800"/>
                  <a:pt x="1903694" y="1821035"/>
                </a:cubicBezTo>
                <a:cubicBezTo>
                  <a:pt x="1874879" y="1812700"/>
                  <a:pt x="1760206" y="1792415"/>
                  <a:pt x="1738778" y="1804426"/>
                </a:cubicBezTo>
                <a:cubicBezTo>
                  <a:pt x="1718271" y="1806115"/>
                  <a:pt x="1696479" y="1800166"/>
                  <a:pt x="1683603" y="1813609"/>
                </a:cubicBezTo>
                <a:cubicBezTo>
                  <a:pt x="1668912" y="1825566"/>
                  <a:pt x="1630407" y="1811717"/>
                  <a:pt x="1613964" y="1812650"/>
                </a:cubicBezTo>
                <a:lnTo>
                  <a:pt x="1613403" y="1813209"/>
                </a:lnTo>
                <a:lnTo>
                  <a:pt x="1602061" y="1811331"/>
                </a:lnTo>
                <a:cubicBezTo>
                  <a:pt x="1503765" y="1799996"/>
                  <a:pt x="1468364" y="1809467"/>
                  <a:pt x="1395632" y="1797257"/>
                </a:cubicBezTo>
                <a:cubicBezTo>
                  <a:pt x="1319449" y="1782888"/>
                  <a:pt x="1262534" y="1801782"/>
                  <a:pt x="1181443" y="1751614"/>
                </a:cubicBezTo>
                <a:cubicBezTo>
                  <a:pt x="1081982" y="1744765"/>
                  <a:pt x="1078010" y="1717244"/>
                  <a:pt x="974248" y="1721123"/>
                </a:cubicBezTo>
                <a:cubicBezTo>
                  <a:pt x="968629" y="1714342"/>
                  <a:pt x="875985" y="1699376"/>
                  <a:pt x="867706" y="1694653"/>
                </a:cubicBezTo>
                <a:lnTo>
                  <a:pt x="841666" y="1683413"/>
                </a:lnTo>
                <a:lnTo>
                  <a:pt x="837797" y="1684443"/>
                </a:lnTo>
                <a:cubicBezTo>
                  <a:pt x="821405" y="1685195"/>
                  <a:pt x="811914" y="1682594"/>
                  <a:pt x="805502" y="1678518"/>
                </a:cubicBezTo>
                <a:lnTo>
                  <a:pt x="799788" y="1672416"/>
                </a:lnTo>
                <a:lnTo>
                  <a:pt x="736389" y="1651814"/>
                </a:lnTo>
                <a:lnTo>
                  <a:pt x="727522" y="1652807"/>
                </a:lnTo>
                <a:lnTo>
                  <a:pt x="689713" y="1654738"/>
                </a:lnTo>
                <a:lnTo>
                  <a:pt x="661608" y="1637638"/>
                </a:lnTo>
                <a:cubicBezTo>
                  <a:pt x="657000" y="1640788"/>
                  <a:pt x="650823" y="1642394"/>
                  <a:pt x="641195" y="1640809"/>
                </a:cubicBezTo>
                <a:cubicBezTo>
                  <a:pt x="648504" y="1669709"/>
                  <a:pt x="632384" y="1649973"/>
                  <a:pt x="603348" y="1642751"/>
                </a:cubicBezTo>
                <a:cubicBezTo>
                  <a:pt x="570224" y="1644670"/>
                  <a:pt x="511891" y="1651631"/>
                  <a:pt x="482767" y="1652811"/>
                </a:cubicBezTo>
                <a:lnTo>
                  <a:pt x="428597" y="1649830"/>
                </a:lnTo>
                <a:lnTo>
                  <a:pt x="428193" y="1650184"/>
                </a:lnTo>
                <a:lnTo>
                  <a:pt x="400669" y="1668609"/>
                </a:lnTo>
                <a:lnTo>
                  <a:pt x="310856" y="1669671"/>
                </a:lnTo>
                <a:lnTo>
                  <a:pt x="184505" y="1676148"/>
                </a:lnTo>
                <a:cubicBezTo>
                  <a:pt x="139434" y="1685497"/>
                  <a:pt x="178890" y="1685521"/>
                  <a:pt x="106017" y="1696538"/>
                </a:cubicBezTo>
                <a:cubicBezTo>
                  <a:pt x="73238" y="1698110"/>
                  <a:pt x="43763" y="1702620"/>
                  <a:pt x="15107" y="1705860"/>
                </a:cubicBezTo>
                <a:lnTo>
                  <a:pt x="0" y="1707056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7261E9-76F1-3B3F-C462-180449CABB40}"/>
              </a:ext>
            </a:extLst>
          </p:cNvPr>
          <p:cNvSpPr txBox="1"/>
          <p:nvPr/>
        </p:nvSpPr>
        <p:spPr>
          <a:xfrm>
            <a:off x="966432" y="975815"/>
            <a:ext cx="7211136" cy="11267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Learning outcomes</a:t>
            </a:r>
          </a:p>
        </p:txBody>
      </p:sp>
      <p:sp>
        <p:nvSpPr>
          <p:cNvPr id="132" name="Rectangle 6">
            <a:extLst>
              <a:ext uri="{FF2B5EF4-FFF2-40B4-BE49-F238E27FC236}">
                <a16:creationId xmlns:a16="http://schemas.microsoft.com/office/drawing/2014/main" id="{9A36BEEB-EAB3-44BC-BC82-10039F230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6295" y="419766"/>
            <a:ext cx="1011410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0D43E5-1CB1-72B7-00C5-24EEA4D0DB2D}"/>
              </a:ext>
            </a:extLst>
          </p:cNvPr>
          <p:cNvSpPr txBox="1"/>
          <p:nvPr/>
        </p:nvSpPr>
        <p:spPr>
          <a:xfrm>
            <a:off x="669244" y="2450537"/>
            <a:ext cx="7805514" cy="40992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Explain the concepts of health and wellbeing.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Explore differing perceptions.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Explain models of health and provide examples.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Explore the social determinants of health.</a:t>
            </a:r>
          </a:p>
          <a:p>
            <a:pPr marL="5715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Apply the determinants of health to you assessment.</a:t>
            </a:r>
          </a:p>
        </p:txBody>
      </p:sp>
      <p:sp>
        <p:nvSpPr>
          <p:cNvPr id="123" name="Rectangle 4"/>
          <p:cNvSpPr txBox="1"/>
          <p:nvPr/>
        </p:nvSpPr>
        <p:spPr>
          <a:xfrm>
            <a:off x="4104565" y="2914347"/>
            <a:ext cx="3618665" cy="254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717" tIns="25717" rIns="25717" bIns="25717">
            <a:spAutoFit/>
          </a:bodyPr>
          <a:lstStyle>
            <a:lvl1pPr>
              <a:defRPr sz="2500" spc="-21">
                <a:latin typeface="Century Gothic"/>
                <a:ea typeface="Century Gothic"/>
                <a:cs typeface="Century Gothic"/>
                <a:sym typeface="Century Gothic"/>
              </a:defRPr>
            </a:lvl1pPr>
          </a:lstStyle>
          <a:p>
            <a:endParaRPr sz="1319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3" name="Freeform: Shape 14342">
            <a:extLst>
              <a:ext uri="{FF2B5EF4-FFF2-40B4-BE49-F238E27FC236}">
                <a16:creationId xmlns:a16="http://schemas.microsoft.com/office/drawing/2014/main" id="{50811073-89F5-46D6-83D8-BA7644649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3442855"/>
          </a:xfrm>
          <a:custGeom>
            <a:avLst/>
            <a:gdLst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304043 w 12192000"/>
              <a:gd name="connsiteY45" fmla="*/ 3152858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763355 w 12192000"/>
              <a:gd name="connsiteY53" fmla="*/ 3224928 h 3442855"/>
              <a:gd name="connsiteX54" fmla="*/ 1654444 w 12192000"/>
              <a:gd name="connsiteY54" fmla="*/ 3229661 h 3442855"/>
              <a:gd name="connsiteX55" fmla="*/ 1629483 w 12192000"/>
              <a:gd name="connsiteY55" fmla="*/ 3232675 h 3442855"/>
              <a:gd name="connsiteX56" fmla="*/ 1573012 w 12192000"/>
              <a:gd name="connsiteY56" fmla="*/ 3250275 h 3442855"/>
              <a:gd name="connsiteX57" fmla="*/ 1525936 w 12192000"/>
              <a:gd name="connsiteY57" fmla="*/ 3243056 h 3442855"/>
              <a:gd name="connsiteX58" fmla="*/ 1515932 w 12192000"/>
              <a:gd name="connsiteY58" fmla="*/ 3243699 h 3442855"/>
              <a:gd name="connsiteX59" fmla="*/ 1418247 w 12192000"/>
              <a:gd name="connsiteY59" fmla="*/ 3236042 h 3442855"/>
              <a:gd name="connsiteX60" fmla="*/ 1311781 w 12192000"/>
              <a:gd name="connsiteY60" fmla="*/ 3207733 h 3442855"/>
              <a:gd name="connsiteX61" fmla="*/ 1287526 w 12192000"/>
              <a:gd name="connsiteY61" fmla="*/ 3195564 h 3442855"/>
              <a:gd name="connsiteX62" fmla="*/ 1275912 w 12192000"/>
              <a:gd name="connsiteY62" fmla="*/ 3202348 h 3442855"/>
              <a:gd name="connsiteX63" fmla="*/ 1160923 w 12192000"/>
              <a:gd name="connsiteY63" fmla="*/ 3219676 h 3442855"/>
              <a:gd name="connsiteX64" fmla="*/ 909690 w 12192000"/>
              <a:gd name="connsiteY64" fmla="*/ 3216919 h 3442855"/>
              <a:gd name="connsiteX65" fmla="*/ 764020 w 12192000"/>
              <a:gd name="connsiteY65" fmla="*/ 3235844 h 3442855"/>
              <a:gd name="connsiteX66" fmla="*/ 701915 w 12192000"/>
              <a:gd name="connsiteY66" fmla="*/ 3250223 h 3442855"/>
              <a:gd name="connsiteX67" fmla="*/ 463292 w 12192000"/>
              <a:gd name="connsiteY67" fmla="*/ 3316636 h 3442855"/>
              <a:gd name="connsiteX68" fmla="*/ 369865 w 12192000"/>
              <a:gd name="connsiteY68" fmla="*/ 3339094 h 3442855"/>
              <a:gd name="connsiteX69" fmla="*/ 318911 w 12192000"/>
              <a:gd name="connsiteY69" fmla="*/ 3367912 h 3442855"/>
              <a:gd name="connsiteX70" fmla="*/ 119548 w 12192000"/>
              <a:gd name="connsiteY70" fmla="*/ 3404651 h 3442855"/>
              <a:gd name="connsiteX71" fmla="*/ 0 w 12192000"/>
              <a:gd name="connsiteY71" fmla="*/ 3414000 h 3442855"/>
              <a:gd name="connsiteX72" fmla="*/ 0 w 12192000"/>
              <a:gd name="connsiteY72" fmla="*/ 2 h 3442855"/>
              <a:gd name="connsiteX73" fmla="*/ 3459904 w 12192000"/>
              <a:gd name="connsiteY73" fmla="*/ 1 h 3442855"/>
              <a:gd name="connsiteX74" fmla="*/ 3459907 w 12192000"/>
              <a:gd name="connsiteY74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629483 w 12192000"/>
              <a:gd name="connsiteY53" fmla="*/ 3232675 h 3442855"/>
              <a:gd name="connsiteX54" fmla="*/ 1573012 w 12192000"/>
              <a:gd name="connsiteY54" fmla="*/ 3250275 h 3442855"/>
              <a:gd name="connsiteX55" fmla="*/ 1525936 w 12192000"/>
              <a:gd name="connsiteY55" fmla="*/ 3243056 h 3442855"/>
              <a:gd name="connsiteX56" fmla="*/ 1515932 w 12192000"/>
              <a:gd name="connsiteY56" fmla="*/ 3243699 h 3442855"/>
              <a:gd name="connsiteX57" fmla="*/ 1418247 w 12192000"/>
              <a:gd name="connsiteY57" fmla="*/ 3236042 h 3442855"/>
              <a:gd name="connsiteX58" fmla="*/ 1311781 w 12192000"/>
              <a:gd name="connsiteY58" fmla="*/ 3207733 h 3442855"/>
              <a:gd name="connsiteX59" fmla="*/ 1287526 w 12192000"/>
              <a:gd name="connsiteY59" fmla="*/ 3195564 h 3442855"/>
              <a:gd name="connsiteX60" fmla="*/ 1275912 w 12192000"/>
              <a:gd name="connsiteY60" fmla="*/ 3202348 h 3442855"/>
              <a:gd name="connsiteX61" fmla="*/ 1160923 w 12192000"/>
              <a:gd name="connsiteY61" fmla="*/ 3219676 h 3442855"/>
              <a:gd name="connsiteX62" fmla="*/ 909690 w 12192000"/>
              <a:gd name="connsiteY62" fmla="*/ 3216919 h 3442855"/>
              <a:gd name="connsiteX63" fmla="*/ 764020 w 12192000"/>
              <a:gd name="connsiteY63" fmla="*/ 3235844 h 3442855"/>
              <a:gd name="connsiteX64" fmla="*/ 701915 w 12192000"/>
              <a:gd name="connsiteY64" fmla="*/ 3250223 h 3442855"/>
              <a:gd name="connsiteX65" fmla="*/ 463292 w 12192000"/>
              <a:gd name="connsiteY65" fmla="*/ 3316636 h 3442855"/>
              <a:gd name="connsiteX66" fmla="*/ 369865 w 12192000"/>
              <a:gd name="connsiteY66" fmla="*/ 3339094 h 3442855"/>
              <a:gd name="connsiteX67" fmla="*/ 318911 w 12192000"/>
              <a:gd name="connsiteY67" fmla="*/ 3367912 h 3442855"/>
              <a:gd name="connsiteX68" fmla="*/ 119548 w 12192000"/>
              <a:gd name="connsiteY68" fmla="*/ 3404651 h 3442855"/>
              <a:gd name="connsiteX69" fmla="*/ 0 w 12192000"/>
              <a:gd name="connsiteY69" fmla="*/ 3414000 h 3442855"/>
              <a:gd name="connsiteX70" fmla="*/ 0 w 12192000"/>
              <a:gd name="connsiteY70" fmla="*/ 2 h 3442855"/>
              <a:gd name="connsiteX71" fmla="*/ 3459904 w 12192000"/>
              <a:gd name="connsiteY71" fmla="*/ 1 h 3442855"/>
              <a:gd name="connsiteX72" fmla="*/ 3459907 w 12192000"/>
              <a:gd name="connsiteY72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15859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32874 w 12192000"/>
              <a:gd name="connsiteY33" fmla="*/ 2826106 h 3442855"/>
              <a:gd name="connsiteX34" fmla="*/ 9340481 w 12192000"/>
              <a:gd name="connsiteY34" fmla="*/ 2831628 h 3442855"/>
              <a:gd name="connsiteX35" fmla="*/ 9191002 w 12192000"/>
              <a:gd name="connsiteY35" fmla="*/ 2776544 h 3442855"/>
              <a:gd name="connsiteX36" fmla="*/ 9181756 w 12192000"/>
              <a:gd name="connsiteY36" fmla="*/ 2773801 h 3442855"/>
              <a:gd name="connsiteX37" fmla="*/ 8912415 w 12192000"/>
              <a:gd name="connsiteY37" fmla="*/ 2765023 h 3442855"/>
              <a:gd name="connsiteX38" fmla="*/ 7709716 w 12192000"/>
              <a:gd name="connsiteY38" fmla="*/ 2795956 h 3442855"/>
              <a:gd name="connsiteX39" fmla="*/ 6923164 w 12192000"/>
              <a:gd name="connsiteY39" fmla="*/ 2920980 h 3442855"/>
              <a:gd name="connsiteX40" fmla="*/ 3308915 w 12192000"/>
              <a:gd name="connsiteY40" fmla="*/ 3049912 h 3442855"/>
              <a:gd name="connsiteX41" fmla="*/ 2643050 w 12192000"/>
              <a:gd name="connsiteY41" fmla="*/ 3112559 h 3442855"/>
              <a:gd name="connsiteX42" fmla="*/ 2426006 w 12192000"/>
              <a:gd name="connsiteY42" fmla="*/ 3161942 h 3442855"/>
              <a:gd name="connsiteX43" fmla="*/ 2291811 w 12192000"/>
              <a:gd name="connsiteY43" fmla="*/ 3176941 h 3442855"/>
              <a:gd name="connsiteX44" fmla="*/ 2201685 w 12192000"/>
              <a:gd name="connsiteY44" fmla="*/ 3200625 h 3442855"/>
              <a:gd name="connsiteX45" fmla="*/ 2046141 w 12192000"/>
              <a:gd name="connsiteY45" fmla="*/ 3203263 h 3442855"/>
              <a:gd name="connsiteX46" fmla="*/ 1953987 w 12192000"/>
              <a:gd name="connsiteY46" fmla="*/ 3176250 h 3442855"/>
              <a:gd name="connsiteX47" fmla="*/ 1924440 w 12192000"/>
              <a:gd name="connsiteY47" fmla="*/ 3170393 h 3442855"/>
              <a:gd name="connsiteX48" fmla="*/ 1907653 w 12192000"/>
              <a:gd name="connsiteY48" fmla="*/ 3175484 h 3442855"/>
              <a:gd name="connsiteX49" fmla="*/ 1856828 w 12192000"/>
              <a:gd name="connsiteY49" fmla="*/ 3184705 h 3442855"/>
              <a:gd name="connsiteX50" fmla="*/ 1831611 w 12192000"/>
              <a:gd name="connsiteY50" fmla="*/ 3205201 h 3442855"/>
              <a:gd name="connsiteX51" fmla="*/ 1715859 w 12192000"/>
              <a:gd name="connsiteY51" fmla="*/ 3229661 h 3442855"/>
              <a:gd name="connsiteX52" fmla="*/ 1573012 w 12192000"/>
              <a:gd name="connsiteY52" fmla="*/ 3250275 h 3442855"/>
              <a:gd name="connsiteX53" fmla="*/ 1525936 w 12192000"/>
              <a:gd name="connsiteY53" fmla="*/ 3243056 h 3442855"/>
              <a:gd name="connsiteX54" fmla="*/ 1515932 w 12192000"/>
              <a:gd name="connsiteY54" fmla="*/ 3243699 h 3442855"/>
              <a:gd name="connsiteX55" fmla="*/ 1418247 w 12192000"/>
              <a:gd name="connsiteY55" fmla="*/ 3236042 h 3442855"/>
              <a:gd name="connsiteX56" fmla="*/ 1311781 w 12192000"/>
              <a:gd name="connsiteY56" fmla="*/ 3207733 h 3442855"/>
              <a:gd name="connsiteX57" fmla="*/ 1287526 w 12192000"/>
              <a:gd name="connsiteY57" fmla="*/ 3195564 h 3442855"/>
              <a:gd name="connsiteX58" fmla="*/ 1275912 w 12192000"/>
              <a:gd name="connsiteY58" fmla="*/ 3202348 h 3442855"/>
              <a:gd name="connsiteX59" fmla="*/ 1160923 w 12192000"/>
              <a:gd name="connsiteY59" fmla="*/ 3219676 h 3442855"/>
              <a:gd name="connsiteX60" fmla="*/ 909690 w 12192000"/>
              <a:gd name="connsiteY60" fmla="*/ 3216919 h 3442855"/>
              <a:gd name="connsiteX61" fmla="*/ 764020 w 12192000"/>
              <a:gd name="connsiteY61" fmla="*/ 3235844 h 3442855"/>
              <a:gd name="connsiteX62" fmla="*/ 701915 w 12192000"/>
              <a:gd name="connsiteY62" fmla="*/ 3250223 h 3442855"/>
              <a:gd name="connsiteX63" fmla="*/ 463292 w 12192000"/>
              <a:gd name="connsiteY63" fmla="*/ 3316636 h 3442855"/>
              <a:gd name="connsiteX64" fmla="*/ 369865 w 12192000"/>
              <a:gd name="connsiteY64" fmla="*/ 3339094 h 3442855"/>
              <a:gd name="connsiteX65" fmla="*/ 318911 w 12192000"/>
              <a:gd name="connsiteY65" fmla="*/ 3367912 h 3442855"/>
              <a:gd name="connsiteX66" fmla="*/ 119548 w 12192000"/>
              <a:gd name="connsiteY66" fmla="*/ 3404651 h 3442855"/>
              <a:gd name="connsiteX67" fmla="*/ 0 w 12192000"/>
              <a:gd name="connsiteY67" fmla="*/ 3414000 h 3442855"/>
              <a:gd name="connsiteX68" fmla="*/ 0 w 12192000"/>
              <a:gd name="connsiteY68" fmla="*/ 2 h 3442855"/>
              <a:gd name="connsiteX69" fmla="*/ 3459904 w 12192000"/>
              <a:gd name="connsiteY69" fmla="*/ 1 h 3442855"/>
              <a:gd name="connsiteX70" fmla="*/ 3459907 w 12192000"/>
              <a:gd name="connsiteY70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71588 w 12192000"/>
              <a:gd name="connsiteY11" fmla="*/ 3113441 h 3442855"/>
              <a:gd name="connsiteX12" fmla="*/ 11270977 w 12192000"/>
              <a:gd name="connsiteY12" fmla="*/ 3100396 h 3442855"/>
              <a:gd name="connsiteX13" fmla="*/ 11250574 w 12192000"/>
              <a:gd name="connsiteY13" fmla="*/ 3091174 h 3442855"/>
              <a:gd name="connsiteX14" fmla="*/ 11246505 w 12192000"/>
              <a:gd name="connsiteY14" fmla="*/ 3086783 h 3442855"/>
              <a:gd name="connsiteX15" fmla="*/ 11221805 w 12192000"/>
              <a:gd name="connsiteY15" fmla="*/ 3063540 h 3442855"/>
              <a:gd name="connsiteX16" fmla="*/ 11135382 w 12192000"/>
              <a:gd name="connsiteY16" fmla="*/ 3062095 h 3442855"/>
              <a:gd name="connsiteX17" fmla="*/ 11056771 w 12192000"/>
              <a:gd name="connsiteY17" fmla="*/ 3020684 h 3442855"/>
              <a:gd name="connsiteX18" fmla="*/ 10800887 w 12192000"/>
              <a:gd name="connsiteY18" fmla="*/ 2963080 h 3442855"/>
              <a:gd name="connsiteX19" fmla="*/ 10701230 w 12192000"/>
              <a:gd name="connsiteY19" fmla="*/ 2935785 h 3442855"/>
              <a:gd name="connsiteX20" fmla="*/ 10529686 w 12192000"/>
              <a:gd name="connsiteY20" fmla="*/ 2918071 h 3442855"/>
              <a:gd name="connsiteX21" fmla="*/ 10337584 w 12192000"/>
              <a:gd name="connsiteY21" fmla="*/ 2926238 h 3442855"/>
              <a:gd name="connsiteX22" fmla="*/ 10179941 w 12192000"/>
              <a:gd name="connsiteY22" fmla="*/ 2930174 h 3442855"/>
              <a:gd name="connsiteX23" fmla="*/ 10129038 w 12192000"/>
              <a:gd name="connsiteY23" fmla="*/ 2929992 h 3442855"/>
              <a:gd name="connsiteX24" fmla="*/ 10044809 w 12192000"/>
              <a:gd name="connsiteY24" fmla="*/ 2932587 h 3442855"/>
              <a:gd name="connsiteX25" fmla="*/ 9923926 w 12192000"/>
              <a:gd name="connsiteY25" fmla="*/ 2936679 h 3442855"/>
              <a:gd name="connsiteX26" fmla="*/ 9825938 w 12192000"/>
              <a:gd name="connsiteY26" fmla="*/ 2915287 h 3442855"/>
              <a:gd name="connsiteX27" fmla="*/ 9761662 w 12192000"/>
              <a:gd name="connsiteY27" fmla="*/ 2916695 h 3442855"/>
              <a:gd name="connsiteX28" fmla="*/ 9688436 w 12192000"/>
              <a:gd name="connsiteY28" fmla="*/ 2894364 h 3442855"/>
              <a:gd name="connsiteX29" fmla="*/ 9626359 w 12192000"/>
              <a:gd name="connsiteY29" fmla="*/ 2876388 h 3442855"/>
              <a:gd name="connsiteX30" fmla="*/ 9536686 w 12192000"/>
              <a:gd name="connsiteY30" fmla="*/ 2845662 h 3442855"/>
              <a:gd name="connsiteX31" fmla="*/ 9500517 w 12192000"/>
              <a:gd name="connsiteY31" fmla="*/ 2847197 h 3442855"/>
              <a:gd name="connsiteX32" fmla="*/ 9432874 w 12192000"/>
              <a:gd name="connsiteY32" fmla="*/ 2826106 h 3442855"/>
              <a:gd name="connsiteX33" fmla="*/ 9340481 w 12192000"/>
              <a:gd name="connsiteY33" fmla="*/ 2831628 h 3442855"/>
              <a:gd name="connsiteX34" fmla="*/ 9191002 w 12192000"/>
              <a:gd name="connsiteY34" fmla="*/ 2776544 h 3442855"/>
              <a:gd name="connsiteX35" fmla="*/ 9181756 w 12192000"/>
              <a:gd name="connsiteY35" fmla="*/ 2773801 h 3442855"/>
              <a:gd name="connsiteX36" fmla="*/ 8912415 w 12192000"/>
              <a:gd name="connsiteY36" fmla="*/ 2765023 h 3442855"/>
              <a:gd name="connsiteX37" fmla="*/ 7709716 w 12192000"/>
              <a:gd name="connsiteY37" fmla="*/ 2795956 h 3442855"/>
              <a:gd name="connsiteX38" fmla="*/ 6923164 w 12192000"/>
              <a:gd name="connsiteY38" fmla="*/ 2920980 h 3442855"/>
              <a:gd name="connsiteX39" fmla="*/ 3308915 w 12192000"/>
              <a:gd name="connsiteY39" fmla="*/ 3049912 h 3442855"/>
              <a:gd name="connsiteX40" fmla="*/ 2643050 w 12192000"/>
              <a:gd name="connsiteY40" fmla="*/ 3112559 h 3442855"/>
              <a:gd name="connsiteX41" fmla="*/ 2426006 w 12192000"/>
              <a:gd name="connsiteY41" fmla="*/ 3161942 h 3442855"/>
              <a:gd name="connsiteX42" fmla="*/ 2291811 w 12192000"/>
              <a:gd name="connsiteY42" fmla="*/ 3176941 h 3442855"/>
              <a:gd name="connsiteX43" fmla="*/ 2201685 w 12192000"/>
              <a:gd name="connsiteY43" fmla="*/ 3200625 h 3442855"/>
              <a:gd name="connsiteX44" fmla="*/ 2046141 w 12192000"/>
              <a:gd name="connsiteY44" fmla="*/ 3203263 h 3442855"/>
              <a:gd name="connsiteX45" fmla="*/ 1953987 w 12192000"/>
              <a:gd name="connsiteY45" fmla="*/ 3176250 h 3442855"/>
              <a:gd name="connsiteX46" fmla="*/ 1924440 w 12192000"/>
              <a:gd name="connsiteY46" fmla="*/ 3170393 h 3442855"/>
              <a:gd name="connsiteX47" fmla="*/ 1907653 w 12192000"/>
              <a:gd name="connsiteY47" fmla="*/ 3175484 h 3442855"/>
              <a:gd name="connsiteX48" fmla="*/ 1856828 w 12192000"/>
              <a:gd name="connsiteY48" fmla="*/ 3184705 h 3442855"/>
              <a:gd name="connsiteX49" fmla="*/ 1831611 w 12192000"/>
              <a:gd name="connsiteY49" fmla="*/ 3205201 h 3442855"/>
              <a:gd name="connsiteX50" fmla="*/ 1715859 w 12192000"/>
              <a:gd name="connsiteY50" fmla="*/ 3229661 h 3442855"/>
              <a:gd name="connsiteX51" fmla="*/ 1573012 w 12192000"/>
              <a:gd name="connsiteY51" fmla="*/ 3250275 h 3442855"/>
              <a:gd name="connsiteX52" fmla="*/ 1525936 w 12192000"/>
              <a:gd name="connsiteY52" fmla="*/ 3243056 h 3442855"/>
              <a:gd name="connsiteX53" fmla="*/ 1515932 w 12192000"/>
              <a:gd name="connsiteY53" fmla="*/ 3243699 h 3442855"/>
              <a:gd name="connsiteX54" fmla="*/ 1418247 w 12192000"/>
              <a:gd name="connsiteY54" fmla="*/ 3236042 h 3442855"/>
              <a:gd name="connsiteX55" fmla="*/ 1311781 w 12192000"/>
              <a:gd name="connsiteY55" fmla="*/ 3207733 h 3442855"/>
              <a:gd name="connsiteX56" fmla="*/ 1287526 w 12192000"/>
              <a:gd name="connsiteY56" fmla="*/ 3195564 h 3442855"/>
              <a:gd name="connsiteX57" fmla="*/ 1275912 w 12192000"/>
              <a:gd name="connsiteY57" fmla="*/ 3202348 h 3442855"/>
              <a:gd name="connsiteX58" fmla="*/ 1160923 w 12192000"/>
              <a:gd name="connsiteY58" fmla="*/ 3219676 h 3442855"/>
              <a:gd name="connsiteX59" fmla="*/ 909690 w 12192000"/>
              <a:gd name="connsiteY59" fmla="*/ 3216919 h 3442855"/>
              <a:gd name="connsiteX60" fmla="*/ 764020 w 12192000"/>
              <a:gd name="connsiteY60" fmla="*/ 3235844 h 3442855"/>
              <a:gd name="connsiteX61" fmla="*/ 701915 w 12192000"/>
              <a:gd name="connsiteY61" fmla="*/ 3250223 h 3442855"/>
              <a:gd name="connsiteX62" fmla="*/ 463292 w 12192000"/>
              <a:gd name="connsiteY62" fmla="*/ 3316636 h 3442855"/>
              <a:gd name="connsiteX63" fmla="*/ 369865 w 12192000"/>
              <a:gd name="connsiteY63" fmla="*/ 3339094 h 3442855"/>
              <a:gd name="connsiteX64" fmla="*/ 318911 w 12192000"/>
              <a:gd name="connsiteY64" fmla="*/ 3367912 h 3442855"/>
              <a:gd name="connsiteX65" fmla="*/ 119548 w 12192000"/>
              <a:gd name="connsiteY65" fmla="*/ 3404651 h 3442855"/>
              <a:gd name="connsiteX66" fmla="*/ 0 w 12192000"/>
              <a:gd name="connsiteY66" fmla="*/ 3414000 h 3442855"/>
              <a:gd name="connsiteX67" fmla="*/ 0 w 12192000"/>
              <a:gd name="connsiteY67" fmla="*/ 2 h 3442855"/>
              <a:gd name="connsiteX68" fmla="*/ 3459904 w 12192000"/>
              <a:gd name="connsiteY68" fmla="*/ 1 h 3442855"/>
              <a:gd name="connsiteX69" fmla="*/ 3459907 w 12192000"/>
              <a:gd name="connsiteY69" fmla="*/ 0 h 3442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2192000" h="3442855">
                <a:moveTo>
                  <a:pt x="3459907" y="0"/>
                </a:moveTo>
                <a:lnTo>
                  <a:pt x="12192000" y="0"/>
                </a:lnTo>
                <a:lnTo>
                  <a:pt x="12192000" y="3442855"/>
                </a:lnTo>
                <a:lnTo>
                  <a:pt x="12076094" y="3423357"/>
                </a:lnTo>
                <a:cubicBezTo>
                  <a:pt x="12005159" y="3438127"/>
                  <a:pt x="12014346" y="3381657"/>
                  <a:pt x="11974360" y="3396494"/>
                </a:cubicBezTo>
                <a:cubicBezTo>
                  <a:pt x="11904719" y="3371812"/>
                  <a:pt x="11861782" y="3344051"/>
                  <a:pt x="11825709" y="3356473"/>
                </a:cubicBezTo>
                <a:cubicBezTo>
                  <a:pt x="11795915" y="3337312"/>
                  <a:pt x="11776282" y="3287434"/>
                  <a:pt x="11731940" y="3297768"/>
                </a:cubicBezTo>
                <a:cubicBezTo>
                  <a:pt x="11745979" y="3276550"/>
                  <a:pt x="11683245" y="3292173"/>
                  <a:pt x="11676634" y="3269119"/>
                </a:cubicBezTo>
                <a:cubicBezTo>
                  <a:pt x="11673835" y="3250701"/>
                  <a:pt x="11654148" y="3251146"/>
                  <a:pt x="11639416" y="3243537"/>
                </a:cubicBezTo>
                <a:cubicBezTo>
                  <a:pt x="11629359" y="3224298"/>
                  <a:pt x="11554687" y="3202798"/>
                  <a:pt x="11528409" y="3203904"/>
                </a:cubicBezTo>
                <a:cubicBezTo>
                  <a:pt x="11453995" y="3217978"/>
                  <a:pt x="11397027" y="3139530"/>
                  <a:pt x="11337600" y="3148858"/>
                </a:cubicBezTo>
                <a:cubicBezTo>
                  <a:pt x="11294796" y="3133781"/>
                  <a:pt x="11282692" y="3121518"/>
                  <a:pt x="11271588" y="3113441"/>
                </a:cubicBezTo>
                <a:cubicBezTo>
                  <a:pt x="11271384" y="3109093"/>
                  <a:pt x="11271181" y="3104744"/>
                  <a:pt x="11270977" y="3100396"/>
                </a:cubicBezTo>
                <a:lnTo>
                  <a:pt x="11250574" y="3091174"/>
                </a:lnTo>
                <a:lnTo>
                  <a:pt x="11246505" y="3086783"/>
                </a:lnTo>
                <a:cubicBezTo>
                  <a:pt x="11238764" y="3078354"/>
                  <a:pt x="11230851" y="3070308"/>
                  <a:pt x="11221805" y="3063540"/>
                </a:cubicBezTo>
                <a:cubicBezTo>
                  <a:pt x="11194819" y="3110734"/>
                  <a:pt x="11140396" y="3013748"/>
                  <a:pt x="11135382" y="3062095"/>
                </a:cubicBezTo>
                <a:cubicBezTo>
                  <a:pt x="11080975" y="3033115"/>
                  <a:pt x="11090475" y="3086737"/>
                  <a:pt x="11056771" y="3020684"/>
                </a:cubicBezTo>
                <a:cubicBezTo>
                  <a:pt x="10950489" y="2984550"/>
                  <a:pt x="10968513" y="2976705"/>
                  <a:pt x="10800887" y="2963080"/>
                </a:cubicBezTo>
                <a:cubicBezTo>
                  <a:pt x="10782723" y="2947697"/>
                  <a:pt x="10721294" y="2942886"/>
                  <a:pt x="10701230" y="2935785"/>
                </a:cubicBezTo>
                <a:lnTo>
                  <a:pt x="10529686" y="2918071"/>
                </a:lnTo>
                <a:cubicBezTo>
                  <a:pt x="10467898" y="2936564"/>
                  <a:pt x="10391723" y="2920684"/>
                  <a:pt x="10337584" y="2926238"/>
                </a:cubicBezTo>
                <a:cubicBezTo>
                  <a:pt x="10271486" y="2936266"/>
                  <a:pt x="10261085" y="2903356"/>
                  <a:pt x="10179941" y="2930174"/>
                </a:cubicBezTo>
                <a:cubicBezTo>
                  <a:pt x="10171294" y="2901323"/>
                  <a:pt x="10143743" y="2928373"/>
                  <a:pt x="10129038" y="2929992"/>
                </a:cubicBezTo>
                <a:cubicBezTo>
                  <a:pt x="10111049" y="2935411"/>
                  <a:pt x="10080763" y="2928965"/>
                  <a:pt x="10044809" y="2932587"/>
                </a:cubicBezTo>
                <a:cubicBezTo>
                  <a:pt x="9986964" y="2934979"/>
                  <a:pt x="10040427" y="2926217"/>
                  <a:pt x="9923926" y="2936679"/>
                </a:cubicBezTo>
                <a:cubicBezTo>
                  <a:pt x="9890801" y="2937500"/>
                  <a:pt x="9863184" y="2908407"/>
                  <a:pt x="9825938" y="2915287"/>
                </a:cubicBezTo>
                <a:lnTo>
                  <a:pt x="9761662" y="2916695"/>
                </a:lnTo>
                <a:lnTo>
                  <a:pt x="9688436" y="2894364"/>
                </a:lnTo>
                <a:lnTo>
                  <a:pt x="9626359" y="2876388"/>
                </a:lnTo>
                <a:lnTo>
                  <a:pt x="9536686" y="2845662"/>
                </a:lnTo>
                <a:cubicBezTo>
                  <a:pt x="9530621" y="2846717"/>
                  <a:pt x="9510170" y="2854046"/>
                  <a:pt x="9500517" y="2847197"/>
                </a:cubicBezTo>
                <a:lnTo>
                  <a:pt x="9432874" y="2826106"/>
                </a:lnTo>
                <a:cubicBezTo>
                  <a:pt x="9425326" y="2827008"/>
                  <a:pt x="9347481" y="2827961"/>
                  <a:pt x="9340481" y="2831628"/>
                </a:cubicBezTo>
                <a:cubicBezTo>
                  <a:pt x="9293603" y="2778331"/>
                  <a:pt x="9255558" y="2808341"/>
                  <a:pt x="9191002" y="2776544"/>
                </a:cubicBezTo>
                <a:lnTo>
                  <a:pt x="9181756" y="2773801"/>
                </a:lnTo>
                <a:lnTo>
                  <a:pt x="8912415" y="2765023"/>
                </a:lnTo>
                <a:lnTo>
                  <a:pt x="7709716" y="2795956"/>
                </a:lnTo>
                <a:cubicBezTo>
                  <a:pt x="7352819" y="2829880"/>
                  <a:pt x="7380767" y="2943418"/>
                  <a:pt x="6923164" y="2920980"/>
                </a:cubicBezTo>
                <a:cubicBezTo>
                  <a:pt x="5970798" y="2826379"/>
                  <a:pt x="4381146" y="3024064"/>
                  <a:pt x="3308915" y="3049912"/>
                </a:cubicBezTo>
                <a:cubicBezTo>
                  <a:pt x="3098453" y="3075471"/>
                  <a:pt x="2865005" y="3091676"/>
                  <a:pt x="2643050" y="3112559"/>
                </a:cubicBezTo>
                <a:lnTo>
                  <a:pt x="2426006" y="3161942"/>
                </a:lnTo>
                <a:lnTo>
                  <a:pt x="2291811" y="3176941"/>
                </a:lnTo>
                <a:lnTo>
                  <a:pt x="2201685" y="3200625"/>
                </a:lnTo>
                <a:cubicBezTo>
                  <a:pt x="2115718" y="3217427"/>
                  <a:pt x="2132108" y="3186461"/>
                  <a:pt x="2046141" y="3203263"/>
                </a:cubicBezTo>
                <a:cubicBezTo>
                  <a:pt x="2010569" y="3191771"/>
                  <a:pt x="1980262" y="3182883"/>
                  <a:pt x="1953987" y="3176250"/>
                </a:cubicBezTo>
                <a:lnTo>
                  <a:pt x="1924440" y="3170393"/>
                </a:lnTo>
                <a:lnTo>
                  <a:pt x="1907653" y="3175484"/>
                </a:lnTo>
                <a:cubicBezTo>
                  <a:pt x="1878061" y="3178004"/>
                  <a:pt x="1876006" y="3207968"/>
                  <a:pt x="1856828" y="3184705"/>
                </a:cubicBezTo>
                <a:lnTo>
                  <a:pt x="1831611" y="3205201"/>
                </a:lnTo>
                <a:lnTo>
                  <a:pt x="1715859" y="3229661"/>
                </a:lnTo>
                <a:lnTo>
                  <a:pt x="1573012" y="3250275"/>
                </a:lnTo>
                <a:lnTo>
                  <a:pt x="1525936" y="3243056"/>
                </a:lnTo>
                <a:lnTo>
                  <a:pt x="1515932" y="3243699"/>
                </a:lnTo>
                <a:cubicBezTo>
                  <a:pt x="1483797" y="3247820"/>
                  <a:pt x="1486309" y="3252662"/>
                  <a:pt x="1418247" y="3236042"/>
                </a:cubicBezTo>
                <a:cubicBezTo>
                  <a:pt x="1389292" y="3213946"/>
                  <a:pt x="1345427" y="3216968"/>
                  <a:pt x="1311781" y="3207733"/>
                </a:cubicBezTo>
                <a:lnTo>
                  <a:pt x="1287526" y="3195564"/>
                </a:lnTo>
                <a:lnTo>
                  <a:pt x="1275912" y="3202348"/>
                </a:lnTo>
                <a:cubicBezTo>
                  <a:pt x="1219626" y="3232740"/>
                  <a:pt x="1230867" y="3206674"/>
                  <a:pt x="1160923" y="3219676"/>
                </a:cubicBezTo>
                <a:cubicBezTo>
                  <a:pt x="1120939" y="3215839"/>
                  <a:pt x="1029087" y="3185516"/>
                  <a:pt x="909690" y="3216919"/>
                </a:cubicBezTo>
                <a:cubicBezTo>
                  <a:pt x="860463" y="3220671"/>
                  <a:pt x="794970" y="3221233"/>
                  <a:pt x="764020" y="3235844"/>
                </a:cubicBezTo>
                <a:cubicBezTo>
                  <a:pt x="713142" y="3261931"/>
                  <a:pt x="769145" y="3237498"/>
                  <a:pt x="701915" y="3250223"/>
                </a:cubicBezTo>
                <a:cubicBezTo>
                  <a:pt x="644188" y="3215027"/>
                  <a:pt x="531278" y="3284445"/>
                  <a:pt x="463292" y="3316636"/>
                </a:cubicBezTo>
                <a:cubicBezTo>
                  <a:pt x="456096" y="3336479"/>
                  <a:pt x="389128" y="3337531"/>
                  <a:pt x="369865" y="3339094"/>
                </a:cubicBezTo>
                <a:cubicBezTo>
                  <a:pt x="365488" y="3372375"/>
                  <a:pt x="330307" y="3346614"/>
                  <a:pt x="318911" y="3367912"/>
                </a:cubicBezTo>
                <a:cubicBezTo>
                  <a:pt x="256531" y="3381126"/>
                  <a:pt x="186611" y="3396061"/>
                  <a:pt x="119548" y="3404651"/>
                </a:cubicBezTo>
                <a:lnTo>
                  <a:pt x="0" y="3414000"/>
                </a:lnTo>
                <a:lnTo>
                  <a:pt x="0" y="2"/>
                </a:lnTo>
                <a:lnTo>
                  <a:pt x="3459904" y="1"/>
                </a:lnTo>
                <a:cubicBezTo>
                  <a:pt x="3459905" y="1"/>
                  <a:pt x="3459906" y="0"/>
                  <a:pt x="3459907" y="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345" name="Freeform: Shape 14344">
            <a:extLst>
              <a:ext uri="{FF2B5EF4-FFF2-40B4-BE49-F238E27FC236}">
                <a16:creationId xmlns:a16="http://schemas.microsoft.com/office/drawing/2014/main" id="{608CD17C-4A7C-477D-A659-BA8A89A78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78831" y="1609518"/>
            <a:ext cx="4957762" cy="2942351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81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4338" name="Picture 2" descr="Disney gif. Winnie the Pooh rubs his chin and squints his eyes as he pokes his head with his hand. Text, &quot;Think.&quot;">
            <a:extLst>
              <a:ext uri="{FF2B5EF4-FFF2-40B4-BE49-F238E27FC236}">
                <a16:creationId xmlns:a16="http://schemas.microsoft.com/office/drawing/2014/main" id="{54C2E282-5EF6-FC79-F328-580327EBC8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99481" y="1806402"/>
            <a:ext cx="4714875" cy="2548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77B37-5FBF-1FDA-FF22-FA25C7601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4456" y="4845083"/>
            <a:ext cx="6429375" cy="1374741"/>
          </a:xfrm>
        </p:spPr>
        <p:txBody>
          <a:bodyPr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4800" b="1" dirty="0"/>
              <a:t>What does health mean to you?</a:t>
            </a:r>
          </a:p>
        </p:txBody>
      </p:sp>
    </p:spTree>
    <p:extLst>
      <p:ext uri="{BB962C8B-B14F-4D97-AF65-F5344CB8AC3E}">
        <p14:creationId xmlns:p14="http://schemas.microsoft.com/office/powerpoint/2010/main" val="4116490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Vegetables and fruits in a row">
            <a:extLst>
              <a:ext uri="{FF2B5EF4-FFF2-40B4-BE49-F238E27FC236}">
                <a16:creationId xmlns:a16="http://schemas.microsoft.com/office/drawing/2014/main" id="{4424D9A1-420C-B7DB-022A-0C4C49AD31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0999" b="-1"/>
          <a:stretch>
            <a:fillRect/>
          </a:stretch>
        </p:blipFill>
        <p:spPr>
          <a:xfrm>
            <a:off x="-2286" y="10"/>
            <a:ext cx="9143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D400A3-2B5E-4519-1FBC-0EFB1794D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813" y="-1157261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90000"/>
              </a:lnSpc>
            </a:pPr>
            <a:r>
              <a:rPr lang="en-US" sz="5400" dirty="0"/>
              <a:t>Individuals have different perspectives on their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DC782-71B0-BB2D-67F9-BB611D6C1A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038" y="5705324"/>
            <a:ext cx="75438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 algn="ctr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4400" dirty="0">
                <a:solidFill>
                  <a:srgbClr val="FFFFFF"/>
                </a:solidFill>
              </a:rPr>
              <a:t>Are health and wellbeing the same thing?</a:t>
            </a:r>
          </a:p>
        </p:txBody>
      </p:sp>
    </p:spTree>
    <p:extLst>
      <p:ext uri="{BB962C8B-B14F-4D97-AF65-F5344CB8AC3E}">
        <p14:creationId xmlns:p14="http://schemas.microsoft.com/office/powerpoint/2010/main" val="1162375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vent promotes holistic health and wellness - Potawatomi.org">
            <a:extLst>
              <a:ext uri="{FF2B5EF4-FFF2-40B4-BE49-F238E27FC236}">
                <a16:creationId xmlns:a16="http://schemas.microsoft.com/office/drawing/2014/main" id="{95202E41-2B55-291E-5AF0-E2BC527ABA3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333182"/>
            <a:ext cx="9020432" cy="4191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07938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7D54AF6-51A8-8003-603A-6400C640DD0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40C6A1-D660-E326-DF81-A31012E8B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What influences how we define health and wellbeing?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8BDB992C-D718-E16F-2DA4-8135C80B0B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386458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54728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3" name="Rectangle 2062">
            <a:extLst>
              <a:ext uri="{FF2B5EF4-FFF2-40B4-BE49-F238E27FC236}">
                <a16:creationId xmlns:a16="http://schemas.microsoft.com/office/drawing/2014/main" id="{9389D3E0-BA02-41D3-B2AC-8FD6AA893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199C6E-4D00-1A67-1A92-14F1FD556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57189"/>
            <a:ext cx="2974847" cy="55719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500"/>
              <a:t>Models of health provide different frameworks for understanding health and illness</a:t>
            </a:r>
          </a:p>
        </p:txBody>
      </p:sp>
      <p:pic>
        <p:nvPicPr>
          <p:cNvPr id="2050" name="Picture 2" descr="Health Vector Art, Icons, and Graphics ...">
            <a:extLst>
              <a:ext uri="{FF2B5EF4-FFF2-40B4-BE49-F238E27FC236}">
                <a16:creationId xmlns:a16="http://schemas.microsoft.com/office/drawing/2014/main" id="{7F2B4EF6-7ACE-42B4-F1A4-87C6C4ABF8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96" r="13106" b="1"/>
          <a:stretch>
            <a:fillRect/>
          </a:stretch>
        </p:blipFill>
        <p:spPr bwMode="auto">
          <a:xfrm>
            <a:off x="3882683" y="720190"/>
            <a:ext cx="5125386" cy="5584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558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59F2E-5A98-F082-7A83-DDF13CD94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07275"/>
            <a:ext cx="8229600" cy="1143000"/>
          </a:xfrm>
        </p:spPr>
        <p:txBody>
          <a:bodyPr/>
          <a:lstStyle/>
          <a:p>
            <a:r>
              <a:rPr lang="en-GB" dirty="0"/>
              <a:t>Biomedical model of health: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5D23F04-F99F-C995-6144-1C09D7FC45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71849" y="489789"/>
            <a:ext cx="8785654" cy="468583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63480" rIns="0" bIns="12696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Focus: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Health is viewed as the absence of disease, with illness caused by identifiable physical or biological factors.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Approach: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Uses medical and surgical treatments to "fix" the body, which is seen as a machine.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Limitations: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1D35"/>
                </a:solidFill>
                <a:effectLst/>
                <a:latin typeface="Google Sans"/>
              </a:rPr>
              <a:t>Often disregards environmental and social factors contributing to ill health.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5" name="Picture 3">
            <a:extLst>
              <a:ext uri="{FF2B5EF4-FFF2-40B4-BE49-F238E27FC236}">
                <a16:creationId xmlns:a16="http://schemas.microsoft.com/office/drawing/2014/main" id="{08A050D8-7699-A36B-71A5-ADB7B4678F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97858"/>
            <a:ext cx="9144000" cy="2360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07968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538A2-A841-7085-9197-29B910068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3400" y="-28517"/>
            <a:ext cx="4200260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600" b="1" dirty="0"/>
              <a:t>The social model of health</a:t>
            </a:r>
          </a:p>
        </p:txBody>
      </p:sp>
      <p:pic>
        <p:nvPicPr>
          <p:cNvPr id="13" name="Picture 12" descr="Colorful carved figures of humans">
            <a:extLst>
              <a:ext uri="{FF2B5EF4-FFF2-40B4-BE49-F238E27FC236}">
                <a16:creationId xmlns:a16="http://schemas.microsoft.com/office/drawing/2014/main" id="{F39021B7-C47F-32AD-0A5C-D00B18BB48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24" r="21091" b="-1"/>
          <a:stretch>
            <a:fillRect/>
          </a:stretch>
        </p:blipFill>
        <p:spPr>
          <a:xfrm>
            <a:off x="21" y="10"/>
            <a:ext cx="3719364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955894" y="3271199"/>
            <a:ext cx="1630908" cy="5542697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2296081" y="2296080"/>
            <a:ext cx="6854280" cy="226211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346242" y="4425055"/>
            <a:ext cx="2196454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F4B7F98-B149-F212-21E0-4B9B42F8C1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23897" y="977223"/>
            <a:ext cx="5239265" cy="3767772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</a:rPr>
              <a:t>Focus: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</a:rPr>
              <a:t> Health inequalities and the influence of social, environmental, and economic conditions on health.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</a:rPr>
              <a:t>Approach: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</a:rPr>
              <a:t> Advocates for community control over health, prevention, and early intervention by addressing the underlying social determinants of health.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</a:rPr>
              <a:t>Principles: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</a:rPr>
              <a:t> </a:t>
            </a:r>
            <a:r>
              <a:rPr kumimoji="0" lang="en-US" altLang="en-US" sz="2400" b="0" i="0" u="none" strike="noStrike" cap="none" normalizeH="0" dirty="0">
                <a:ln>
                  <a:noFill/>
                </a:ln>
                <a:effectLst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</a:rPr>
              <a:t>Includes principles like working with communities and integrating with other approaches to improve health outcomes for all.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336371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9143998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559294"/>
            <a:ext cx="9143998" cy="6298279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-428"/>
            <a:ext cx="4572000" cy="6858000"/>
          </a:xfrm>
          <a:prstGeom prst="rect">
            <a:avLst/>
          </a:prstGeom>
          <a:gradFill>
            <a:gsLst>
              <a:gs pos="13000">
                <a:srgbClr val="000000">
                  <a:alpha val="72000"/>
                </a:srgbClr>
              </a:gs>
              <a:gs pos="99000">
                <a:schemeClr val="accent1">
                  <a:lumMod val="50000"/>
                  <a:alpha val="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5A220-0DBD-09B3-B472-73C04FD63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852" y="48140"/>
            <a:ext cx="7460478" cy="10906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3600">
                <a:solidFill>
                  <a:srgbClr val="FFFFFF"/>
                </a:solidFill>
              </a:rPr>
              <a:t>Biopsychosocial model: The holistic one.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2B3ACB3-D689-442E-8A40-8680B0FEB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539257" y="1506860"/>
            <a:ext cx="4065484" cy="6636797"/>
          </a:xfrm>
          <a:custGeom>
            <a:avLst/>
            <a:gdLst>
              <a:gd name="connsiteX0" fmla="*/ 0 w 4065484"/>
              <a:gd name="connsiteY0" fmla="*/ 4424531 h 8849062"/>
              <a:gd name="connsiteX1" fmla="*/ 3899197 w 4065484"/>
              <a:gd name="connsiteY1" fmla="*/ 8840480 h 8849062"/>
              <a:gd name="connsiteX2" fmla="*/ 4065484 w 4065484"/>
              <a:gd name="connsiteY2" fmla="*/ 8849062 h 8849062"/>
              <a:gd name="connsiteX3" fmla="*/ 4065483 w 4065484"/>
              <a:gd name="connsiteY3" fmla="*/ 0 h 8849062"/>
              <a:gd name="connsiteX4" fmla="*/ 3899197 w 4065484"/>
              <a:gd name="connsiteY4" fmla="*/ 8581 h 8849062"/>
              <a:gd name="connsiteX5" fmla="*/ 0 w 4065484"/>
              <a:gd name="connsiteY5" fmla="*/ 4424531 h 8849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65484" h="8849062">
                <a:moveTo>
                  <a:pt x="0" y="4424531"/>
                </a:moveTo>
                <a:cubicBezTo>
                  <a:pt x="0" y="6722831"/>
                  <a:pt x="1709076" y="8613167"/>
                  <a:pt x="3899197" y="8840480"/>
                </a:cubicBezTo>
                <a:lnTo>
                  <a:pt x="4065484" y="8849062"/>
                </a:lnTo>
                <a:lnTo>
                  <a:pt x="4065483" y="0"/>
                </a:lnTo>
                <a:lnTo>
                  <a:pt x="3899197" y="8581"/>
                </a:lnTo>
                <a:cubicBezTo>
                  <a:pt x="1709075" y="235897"/>
                  <a:pt x="0" y="2126232"/>
                  <a:pt x="0" y="44245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"/>
                </a:schemeClr>
              </a:gs>
              <a:gs pos="68000">
                <a:schemeClr val="accent1">
                  <a:alpha val="15000"/>
                </a:schemeClr>
              </a:gs>
            </a:gsLst>
            <a:lin ang="21594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2" descr="Holistic Health: Wellness with Mindfulness &amp; Nutrition!">
            <a:extLst>
              <a:ext uri="{FF2B5EF4-FFF2-40B4-BE49-F238E27FC236}">
                <a16:creationId xmlns:a16="http://schemas.microsoft.com/office/drawing/2014/main" id="{E1F17E52-BE34-8C7A-FF80-D41005C4F1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27" r="3535" b="2"/>
          <a:stretch>
            <a:fillRect/>
          </a:stretch>
        </p:blipFill>
        <p:spPr bwMode="auto">
          <a:xfrm>
            <a:off x="1757476" y="3351745"/>
            <a:ext cx="5639669" cy="3506255"/>
          </a:xfrm>
          <a:custGeom>
            <a:avLst/>
            <a:gdLst/>
            <a:ahLst/>
            <a:cxnLst/>
            <a:rect l="l" t="t" r="r" b="b"/>
            <a:pathLst>
              <a:path w="7519558" h="3506255">
                <a:moveTo>
                  <a:pt x="3759779" y="0"/>
                </a:moveTo>
                <a:cubicBezTo>
                  <a:pt x="5713450" y="0"/>
                  <a:pt x="7320331" y="1484777"/>
                  <a:pt x="7513560" y="3387468"/>
                </a:cubicBezTo>
                <a:lnTo>
                  <a:pt x="7519558" y="3506255"/>
                </a:lnTo>
                <a:lnTo>
                  <a:pt x="0" y="3506255"/>
                </a:lnTo>
                <a:lnTo>
                  <a:pt x="5998" y="3387468"/>
                </a:lnTo>
                <a:cubicBezTo>
                  <a:pt x="199227" y="1484777"/>
                  <a:pt x="1806109" y="0"/>
                  <a:pt x="375977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F5B9B66C-28B4-2126-42CC-5B164677E8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3026" y="713259"/>
            <a:ext cx="8682119" cy="3116177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63480" rIns="0" bIns="12696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3200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Google Sans"/>
              </a:rPr>
              <a:t>Focus: A comprehensive view of health that incorporates biological, psychological, and social factors. 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Google Sans"/>
              </a:rPr>
              <a:t>Approach: Recognizes that health and illness are influenced by a combination of these interconnected dimensions. 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Google Sans"/>
              </a:rPr>
              <a:t>Example: Considers how stress (psychological) and access to healthcare (social) interact with genetic predispositions (biological) to affect health. 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746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Rectangle 8198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60045"/>
            <a:ext cx="4694659" cy="573405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8201" name="Picture 8200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99"/>
          <a:stretch/>
        </p:blipFill>
        <p:spPr>
          <a:xfrm>
            <a:off x="-1" y="857250"/>
            <a:ext cx="9144001" cy="57340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C060ED-54B6-8F29-E365-6285A28E4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1936" y="0"/>
            <a:ext cx="4197492" cy="1381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 dirty="0">
                <a:solidFill>
                  <a:srgbClr val="000000"/>
                </a:solidFill>
              </a:rPr>
              <a:t>The social determinants of health.</a:t>
            </a:r>
          </a:p>
        </p:txBody>
      </p:sp>
      <p:sp>
        <p:nvSpPr>
          <p:cNvPr id="8203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1468363"/>
            <a:ext cx="4180922" cy="4515805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8194" name="Picture 2" descr="Health and Wellness - RNpedia">
            <a:extLst>
              <a:ext uri="{FF2B5EF4-FFF2-40B4-BE49-F238E27FC236}">
                <a16:creationId xmlns:a16="http://schemas.microsoft.com/office/drawing/2014/main" id="{67E6A125-CF45-CEB4-1300-14B6CA3662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2012" y="2573727"/>
            <a:ext cx="3061697" cy="203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66170-73F3-D21C-CB38-AFBC50F0D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0579" y="1468363"/>
            <a:ext cx="4425140" cy="4406085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The </a:t>
            </a:r>
            <a:r>
              <a:rPr lang="en-GB" sz="2400" b="1" dirty="0">
                <a:solidFill>
                  <a:srgbClr val="000000"/>
                </a:solidFill>
              </a:rPr>
              <a:t>social determinants of health (SDOH)</a:t>
            </a:r>
            <a:r>
              <a:rPr lang="en-GB" sz="2400" dirty="0">
                <a:solidFill>
                  <a:srgbClr val="000000"/>
                </a:solidFill>
              </a:rPr>
              <a:t> are the non-medical factors shaping health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Recognising SDOH helps shift from downstream (treatment) to upstream (prevention, equity).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“The conditions in which people are born, grow, live, work and age, and the broader set of forces and systems shaping the conditions of daily life.” (</a:t>
            </a:r>
            <a:r>
              <a:rPr lang="en-GB" sz="2400" dirty="0">
                <a:solidFill>
                  <a:srgbClr val="000000"/>
                </a:solidFill>
                <a:hlinkClick r:id="rId4"/>
              </a:rPr>
              <a:t>World Health Organization</a:t>
            </a:r>
            <a:r>
              <a:rPr lang="en-GB" sz="2400" dirty="0">
                <a:solidFill>
                  <a:srgbClr val="000000"/>
                </a:solidFill>
              </a:rPr>
              <a:t>)</a:t>
            </a:r>
          </a:p>
          <a:p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0292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2A41E-5366-1B3C-B5A6-24F76E164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Dahlgren and Whitehead: Determinants of health</a:t>
            </a:r>
          </a:p>
        </p:txBody>
      </p:sp>
      <p:pic>
        <p:nvPicPr>
          <p:cNvPr id="4" name="Picture 8">
            <a:extLst>
              <a:ext uri="{FF2B5EF4-FFF2-40B4-BE49-F238E27FC236}">
                <a16:creationId xmlns:a16="http://schemas.microsoft.com/office/drawing/2014/main" id="{C0B4369C-8464-98FF-EB7C-64FDBD8A8A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31" y="1417638"/>
            <a:ext cx="8418233" cy="544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28320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EBDD8-ED71-90A3-4722-FB61D9F59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925" y="67962"/>
            <a:ext cx="9045144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Multiple layers interact and the effects accumulate over life course. Here are some examples: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BB627DD-BE11-989B-7B4A-31EA8C32E9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7406794"/>
              </p:ext>
            </p:extLst>
          </p:nvPr>
        </p:nvGraphicFramePr>
        <p:xfrm>
          <a:off x="210066" y="1557101"/>
          <a:ext cx="8736225" cy="5016693"/>
        </p:xfrm>
        <a:graphic>
          <a:graphicData uri="http://schemas.openxmlformats.org/drawingml/2006/table">
            <a:tbl>
              <a:tblPr/>
              <a:tblGrid>
                <a:gridCol w="2912075">
                  <a:extLst>
                    <a:ext uri="{9D8B030D-6E8A-4147-A177-3AD203B41FA5}">
                      <a16:colId xmlns:a16="http://schemas.microsoft.com/office/drawing/2014/main" val="535249572"/>
                    </a:ext>
                  </a:extLst>
                </a:gridCol>
                <a:gridCol w="2912075">
                  <a:extLst>
                    <a:ext uri="{9D8B030D-6E8A-4147-A177-3AD203B41FA5}">
                      <a16:colId xmlns:a16="http://schemas.microsoft.com/office/drawing/2014/main" val="279857969"/>
                    </a:ext>
                  </a:extLst>
                </a:gridCol>
                <a:gridCol w="2912075">
                  <a:extLst>
                    <a:ext uri="{9D8B030D-6E8A-4147-A177-3AD203B41FA5}">
                      <a16:colId xmlns:a16="http://schemas.microsoft.com/office/drawing/2014/main" val="4126854051"/>
                    </a:ext>
                  </a:extLst>
                </a:gridCol>
              </a:tblGrid>
              <a:tr h="9920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Economic stability / income</a:t>
                      </a:r>
                      <a:endParaRPr lang="en-GB" sz="1800"/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Poverty, job security, debt, income inequality</a:t>
                      </a:r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Impacts capacity to afford healthy food, housing, healthcare, stress</a:t>
                      </a:r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4053849"/>
                  </a:ext>
                </a:extLst>
              </a:tr>
              <a:tr h="6802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Education &amp; literacy</a:t>
                      </a:r>
                      <a:endParaRPr lang="en-GB" sz="1800"/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Years of schooling, quality of schooling, health literacy</a:t>
                      </a:r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Influences health knowledge, employment, social status</a:t>
                      </a:r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1585783"/>
                  </a:ext>
                </a:extLst>
              </a:tr>
              <a:tr h="6802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Employment / working conditions</a:t>
                      </a:r>
                      <a:endParaRPr lang="en-GB" sz="1800"/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Occupational hazards, job control, shift work, benefits</a:t>
                      </a:r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Exposure to work risks, stress, income and protection</a:t>
                      </a:r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2225765"/>
                  </a:ext>
                </a:extLst>
              </a:tr>
              <a:tr h="9920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Housing &amp; built environment</a:t>
                      </a:r>
                      <a:endParaRPr lang="en-GB" sz="1800"/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Overcrowding, quality, ventilation, neighbourhood design</a:t>
                      </a:r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Air quality, infection risk, safety, physical activity</a:t>
                      </a:r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1783189"/>
                  </a:ext>
                </a:extLst>
              </a:tr>
              <a:tr h="6802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Food environment / nutrition access</a:t>
                      </a:r>
                      <a:endParaRPr lang="en-GB" sz="1800"/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Food deserts, affordability, quality of diet</a:t>
                      </a:r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Influences diet, obesity, metabolic diseases</a:t>
                      </a:r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5448724"/>
                  </a:ext>
                </a:extLst>
              </a:tr>
              <a:tr h="9920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Access to healthcare &amp; services</a:t>
                      </a:r>
                      <a:endParaRPr lang="en-GB" sz="1800"/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Insurance/financial access, proximity, quality, cultural competence</a:t>
                      </a:r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Determines uptake of preventive care, treatment</a:t>
                      </a:r>
                    </a:p>
                  </a:txBody>
                  <a:tcPr marL="49736" marR="49736" marT="24868" marB="2486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45298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54614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" name="Rectangle 10246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4050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B29199-5164-F28D-9A6B-9253334A8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0122" y="618681"/>
            <a:ext cx="1960404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900" dirty="0">
                <a:solidFill>
                  <a:srgbClr val="FFFFFF"/>
                </a:solidFill>
              </a:rPr>
              <a:t>Activity: </a:t>
            </a:r>
            <a:br>
              <a:rPr lang="en-US" sz="2900" dirty="0">
                <a:solidFill>
                  <a:srgbClr val="FFFFFF"/>
                </a:solidFill>
              </a:rPr>
            </a:br>
            <a:r>
              <a:rPr lang="en-US" sz="2900" dirty="0">
                <a:solidFill>
                  <a:srgbClr val="FFFFFF"/>
                </a:solidFill>
              </a:rPr>
              <a:t>Let’s start prepping for assessment 1, by applying this to Amina’s case.</a:t>
            </a:r>
          </a:p>
        </p:txBody>
      </p:sp>
      <p:sp>
        <p:nvSpPr>
          <p:cNvPr id="10249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0015" y="484632"/>
            <a:ext cx="6096762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42" name="Picture 2" descr="Planning for effective, skills-building ...">
            <a:extLst>
              <a:ext uri="{FF2B5EF4-FFF2-40B4-BE49-F238E27FC236}">
                <a16:creationId xmlns:a16="http://schemas.microsoft.com/office/drawing/2014/main" id="{900711CF-466E-87DA-FD78-0ABDB808A7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09" r="18425"/>
          <a:stretch>
            <a:fillRect/>
          </a:stretch>
        </p:blipFill>
        <p:spPr bwMode="auto">
          <a:xfrm>
            <a:off x="732188" y="942538"/>
            <a:ext cx="5372416" cy="480833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68795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3E72FA3-BD00-444A-AD9B-E6C3D069C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810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9B0AD7-99C8-75AB-C595-15263C278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57189"/>
            <a:ext cx="7886700" cy="111053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defTabSz="914400">
              <a:lnSpc>
                <a:spcPct val="90000"/>
              </a:lnSpc>
            </a:pPr>
            <a:r>
              <a:rPr lang="en-US" sz="4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 summary: Perceptions of health and </a:t>
            </a:r>
            <a:r>
              <a:rPr lang="en-US" sz="45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approachs</a:t>
            </a:r>
            <a:r>
              <a:rPr lang="en-US" sz="4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to sustaining it vary greatly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3B6E2E5-868F-0558-1111-39A0B60CBAAA}"/>
              </a:ext>
            </a:extLst>
          </p:cNvPr>
          <p:cNvGrpSpPr/>
          <p:nvPr/>
        </p:nvGrpSpPr>
        <p:grpSpPr>
          <a:xfrm>
            <a:off x="149055" y="2185157"/>
            <a:ext cx="2844597" cy="1706758"/>
            <a:chOff x="1195024" y="2940"/>
            <a:chExt cx="2739549" cy="1643729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B058340A-B141-804C-0032-791104997B88}"/>
                </a:ext>
              </a:extLst>
            </p:cNvPr>
            <p:cNvSpPr/>
            <p:nvPr/>
          </p:nvSpPr>
          <p:spPr>
            <a:xfrm>
              <a:off x="1195024" y="2940"/>
              <a:ext cx="2739549" cy="1643729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0"/>
                <a:satOff val="0"/>
                <a:lumOff val="0"/>
                <a:alphaOff val="0"/>
              </a:schemeClr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EA66F4D3-74BD-4C1E-1284-E683AC5E6151}"/>
                </a:ext>
              </a:extLst>
            </p:cNvPr>
            <p:cNvSpPr txBox="1"/>
            <p:nvPr/>
          </p:nvSpPr>
          <p:spPr>
            <a:xfrm>
              <a:off x="1195024" y="2940"/>
              <a:ext cx="2739549" cy="164372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algn="ctr" defTabSz="91567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6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The social determinants of health are central drivers of health inequity</a:t>
              </a:r>
              <a:endParaRPr lang="en-US" sz="2000" b="1" kern="1200">
                <a:solidFill>
                  <a:schemeClr val="tx1"/>
                </a:solidFill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FB33B4E9-7F7B-BAD7-29DE-A2AF1D2903B7}"/>
              </a:ext>
            </a:extLst>
          </p:cNvPr>
          <p:cNvGrpSpPr/>
          <p:nvPr/>
        </p:nvGrpSpPr>
        <p:grpSpPr>
          <a:xfrm>
            <a:off x="3146006" y="2185157"/>
            <a:ext cx="2844598" cy="1706758"/>
            <a:chOff x="4208528" y="2940"/>
            <a:chExt cx="2739549" cy="1643729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E7D588D6-F460-2B2F-F7F0-9F278474FAD9}"/>
                </a:ext>
              </a:extLst>
            </p:cNvPr>
            <p:cNvSpPr/>
            <p:nvPr/>
          </p:nvSpPr>
          <p:spPr>
            <a:xfrm>
              <a:off x="4208528" y="2940"/>
              <a:ext cx="2739549" cy="1643729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1986775"/>
                <a:satOff val="7962"/>
                <a:lumOff val="1726"/>
                <a:alphaOff val="0"/>
              </a:schemeClr>
            </a:fillRef>
            <a:effectRef idx="0">
              <a:schemeClr val="accent5">
                <a:hueOff val="-1986775"/>
                <a:satOff val="7962"/>
                <a:lumOff val="1726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16B6C0EF-E7A4-D84A-EC35-A96118654212}"/>
                </a:ext>
              </a:extLst>
            </p:cNvPr>
            <p:cNvSpPr txBox="1"/>
            <p:nvPr/>
          </p:nvSpPr>
          <p:spPr>
            <a:xfrm>
              <a:off x="4208528" y="2940"/>
              <a:ext cx="2739549" cy="164372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algn="ctr" defTabSz="91567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6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Health is shaped across multiple domains and life course</a:t>
              </a:r>
              <a:endParaRPr lang="en-US" sz="2000" b="1" kern="1200">
                <a:solidFill>
                  <a:schemeClr val="tx1"/>
                </a:solidFill>
              </a:endParaRP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2F8962FC-7797-89B5-B896-592B628E9EF0}"/>
              </a:ext>
            </a:extLst>
          </p:cNvPr>
          <p:cNvGrpSpPr/>
          <p:nvPr/>
        </p:nvGrpSpPr>
        <p:grpSpPr>
          <a:xfrm>
            <a:off x="6141024" y="2185157"/>
            <a:ext cx="2844597" cy="1706758"/>
            <a:chOff x="1195024" y="1920625"/>
            <a:chExt cx="2739549" cy="1643729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42F3CA1-A053-2B8F-43E4-3C11981CCD0A}"/>
                </a:ext>
              </a:extLst>
            </p:cNvPr>
            <p:cNvSpPr/>
            <p:nvPr/>
          </p:nvSpPr>
          <p:spPr>
            <a:xfrm>
              <a:off x="1195024" y="1920625"/>
              <a:ext cx="2739549" cy="1643729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3973551"/>
                <a:satOff val="15924"/>
                <a:lumOff val="3451"/>
                <a:alphaOff val="0"/>
              </a:schemeClr>
            </a:fillRef>
            <a:effectRef idx="0">
              <a:schemeClr val="accent5">
                <a:hueOff val="-3973551"/>
                <a:satOff val="15924"/>
                <a:lumOff val="3451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3063EE57-63AA-C669-5CAD-9880035376FD}"/>
                </a:ext>
              </a:extLst>
            </p:cNvPr>
            <p:cNvSpPr txBox="1"/>
            <p:nvPr/>
          </p:nvSpPr>
          <p:spPr>
            <a:xfrm>
              <a:off x="1195024" y="1920625"/>
              <a:ext cx="2739549" cy="164372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algn="ctr" defTabSz="91567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6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Evidence shows strong links between socioeconomic factors and health</a:t>
              </a:r>
              <a:endParaRPr lang="en-US" sz="2000" b="1" kern="1200">
                <a:solidFill>
                  <a:schemeClr val="tx1"/>
                </a:solidFill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8ADD2B09-83F8-3786-CC75-4AEFB955B5C1}"/>
              </a:ext>
            </a:extLst>
          </p:cNvPr>
          <p:cNvGrpSpPr/>
          <p:nvPr/>
        </p:nvGrpSpPr>
        <p:grpSpPr>
          <a:xfrm>
            <a:off x="149055" y="4063630"/>
            <a:ext cx="2844597" cy="1706758"/>
            <a:chOff x="4208528" y="1920625"/>
            <a:chExt cx="2739549" cy="164372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3473798-3A63-340A-920C-77F7C38EACB9}"/>
                </a:ext>
              </a:extLst>
            </p:cNvPr>
            <p:cNvSpPr/>
            <p:nvPr/>
          </p:nvSpPr>
          <p:spPr>
            <a:xfrm>
              <a:off x="4208528" y="1920625"/>
              <a:ext cx="2739549" cy="1643729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5960326"/>
                <a:satOff val="23887"/>
                <a:lumOff val="5177"/>
                <a:alphaOff val="0"/>
              </a:schemeClr>
            </a:fillRef>
            <a:effectRef idx="0">
              <a:schemeClr val="accent5">
                <a:hueOff val="-5960326"/>
                <a:satOff val="23887"/>
                <a:lumOff val="5177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67A72862-E0F5-D8AE-4F0F-D88DA720EE69}"/>
                </a:ext>
              </a:extLst>
            </p:cNvPr>
            <p:cNvSpPr txBox="1"/>
            <p:nvPr/>
          </p:nvSpPr>
          <p:spPr>
            <a:xfrm>
              <a:off x="4208528" y="1920625"/>
              <a:ext cx="2739549" cy="164372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algn="ctr" defTabSz="91567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6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Addressing SDOH requires cross-sector collaboration, policy change, and sustained investment</a:t>
              </a:r>
              <a:endParaRPr lang="en-US" sz="2000" b="1" kern="1200">
                <a:solidFill>
                  <a:schemeClr val="tx1"/>
                </a:solidFill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D0ADF8AA-3EAA-5853-AA93-3E68957571EE}"/>
              </a:ext>
            </a:extLst>
          </p:cNvPr>
          <p:cNvGrpSpPr/>
          <p:nvPr/>
        </p:nvGrpSpPr>
        <p:grpSpPr>
          <a:xfrm>
            <a:off x="3146006" y="4063630"/>
            <a:ext cx="2844598" cy="1706758"/>
            <a:chOff x="1195024" y="3838309"/>
            <a:chExt cx="2739549" cy="1643729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B75B20F-1F95-8177-AE79-C02DBFF39A2D}"/>
                </a:ext>
              </a:extLst>
            </p:cNvPr>
            <p:cNvSpPr/>
            <p:nvPr/>
          </p:nvSpPr>
          <p:spPr>
            <a:xfrm>
              <a:off x="1195024" y="3838309"/>
              <a:ext cx="2739549" cy="1643729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7947101"/>
                <a:satOff val="31849"/>
                <a:lumOff val="6902"/>
                <a:alphaOff val="0"/>
              </a:schemeClr>
            </a:fillRef>
            <a:effectRef idx="0">
              <a:schemeClr val="accent5">
                <a:hueOff val="-7947101"/>
                <a:satOff val="31849"/>
                <a:lumOff val="6902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F2CCBA02-AFCD-D105-C99C-8C47C077D702}"/>
                </a:ext>
              </a:extLst>
            </p:cNvPr>
            <p:cNvSpPr txBox="1"/>
            <p:nvPr/>
          </p:nvSpPr>
          <p:spPr>
            <a:xfrm>
              <a:off x="1195024" y="3838309"/>
              <a:ext cx="2739549" cy="164372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algn="ctr" defTabSz="91567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6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Monitoring, evaluation, scaling and equity must be prioritized</a:t>
              </a:r>
              <a:endParaRPr lang="en-US" sz="2000" b="1" kern="1200">
                <a:solidFill>
                  <a:schemeClr val="tx1"/>
                </a:solidFill>
              </a:endParaRP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F34A2693-4C5B-8433-A5A9-014FB412B152}"/>
              </a:ext>
            </a:extLst>
          </p:cNvPr>
          <p:cNvGrpSpPr/>
          <p:nvPr/>
        </p:nvGrpSpPr>
        <p:grpSpPr>
          <a:xfrm>
            <a:off x="6141024" y="4063630"/>
            <a:ext cx="2844597" cy="1706758"/>
            <a:chOff x="4208528" y="3838309"/>
            <a:chExt cx="2739549" cy="1643729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C86C443C-4AF1-6F22-351D-24630F435541}"/>
                </a:ext>
              </a:extLst>
            </p:cNvPr>
            <p:cNvSpPr/>
            <p:nvPr/>
          </p:nvSpPr>
          <p:spPr>
            <a:xfrm>
              <a:off x="4208528" y="3838309"/>
              <a:ext cx="2739549" cy="1643729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9933876"/>
                <a:satOff val="39811"/>
                <a:lumOff val="8628"/>
                <a:alphaOff val="0"/>
              </a:schemeClr>
            </a:fillRef>
            <a:effectRef idx="0">
              <a:schemeClr val="accent5">
                <a:hueOff val="-9933876"/>
                <a:satOff val="39811"/>
                <a:lumOff val="8628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AE8757C-B733-1B0A-8211-99F5E78AFACC}"/>
                </a:ext>
              </a:extLst>
            </p:cNvPr>
            <p:cNvSpPr txBox="1"/>
            <p:nvPr/>
          </p:nvSpPr>
          <p:spPr>
            <a:xfrm>
              <a:off x="4208528" y="3838309"/>
              <a:ext cx="2739549" cy="164372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algn="ctr" defTabSz="91567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60" b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Action is possible — local initiatives, health systems, and community partnerships can make a difference</a:t>
              </a:r>
              <a:endParaRPr lang="en-US" sz="2000" b="1" kern="120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890503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1F494-F363-7723-0AA6-1004F408B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E16D2DD-E164-51E9-1CF1-102666F608D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787882"/>
            <a:ext cx="8452022" cy="34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WHO — Social determinants of health overview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World Health Organization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Government of UK — Chapter on Social Determinants in Health Profile for England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GOV.UK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UCLPartners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report on action by provider trusts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UCLPartners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ASPE / U.S. evidence review on SDOH interventions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aspe.hhs.gov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Institute for Health Equity / WHO report on COVID-19 &amp; SDOH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Institute of Health Equity+1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Public Health England / Caring as a social determinant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7"/>
              </a:rPr>
              <a:t>GOV.UK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Recent article: “5 Underrecognized Social Determinants of Health” (2024)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8"/>
              </a:rPr>
              <a:t>ajmc.com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80226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751</Words>
  <Application>Microsoft Office PowerPoint</Application>
  <PresentationFormat>On-screen Show (4:3)</PresentationFormat>
  <Paragraphs>76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Arial</vt:lpstr>
      <vt:lpstr>Calibri</vt:lpstr>
      <vt:lpstr>Google Sans</vt:lpstr>
      <vt:lpstr>Office Theme</vt:lpstr>
      <vt:lpstr>Concepts of Health &amp; Wellbeing. The determinants  of health  </vt:lpstr>
      <vt:lpstr>PowerPoint Presentation</vt:lpstr>
      <vt:lpstr>PowerPoint Presentation</vt:lpstr>
      <vt:lpstr>Individuals have different perspectives on their health</vt:lpstr>
      <vt:lpstr>PowerPoint Presentation</vt:lpstr>
      <vt:lpstr>What influences how we define health and wellbeing?</vt:lpstr>
      <vt:lpstr>Models of health provide different frameworks for understanding health and illness</vt:lpstr>
      <vt:lpstr>Biomedical model of health:</vt:lpstr>
      <vt:lpstr>The social model of health</vt:lpstr>
      <vt:lpstr>Biopsychosocial model: The holistic one.</vt:lpstr>
      <vt:lpstr>The social determinants of health.</vt:lpstr>
      <vt:lpstr>Dahlgren and Whitehead: Determinants of health</vt:lpstr>
      <vt:lpstr>PowerPoint Presentation</vt:lpstr>
      <vt:lpstr>Activity:  Let’s start prepping for assessment 1, by applying this to Amina’s case.</vt:lpstr>
      <vt:lpstr>In summary: Perceptions of health and approachs to sustaining it vary greatly</vt:lpstr>
      <vt:lpstr>Further reading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User</dc:creator>
  <cp:keywords/>
  <dc:description>generated using python-pptx</dc:description>
  <cp:lastModifiedBy>Stephanie John</cp:lastModifiedBy>
  <cp:revision>5</cp:revision>
  <dcterms:created xsi:type="dcterms:W3CDTF">2013-01-27T09:14:16Z</dcterms:created>
  <dcterms:modified xsi:type="dcterms:W3CDTF">2025-10-07T13:06:28Z</dcterms:modified>
  <cp:category/>
</cp:coreProperties>
</file>