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  <p:sldMasterId id="214748365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12" roundtripDataSignature="AMtx7mi5HJZIiipnd+LEw8Heg+4PQl+vy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customschemas.google.com/relationships/presentationmetadata" Target="metadata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" name="Google Shape;32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g20c69579e8e_0_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g20c69579e8e_0_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g20c69579e8e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g20c69579e8e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0c69579e8e_0_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g20c69579e8e_0_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">
  <p:cSld name="Custom Layou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/>
          <p:nvPr>
            <p:ph idx="1" type="body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5"/>
          <p:cNvSpPr txBox="1"/>
          <p:nvPr>
            <p:ph idx="2" type="body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7"/>
          <p:cNvSpPr txBox="1"/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7"/>
          <p:cNvSpPr txBox="1"/>
          <p:nvPr>
            <p:ph idx="1" type="body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1" name="Google Shape;21;p7"/>
          <p:cNvSpPr txBox="1"/>
          <p:nvPr>
            <p:ph idx="10" type="dt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2" name="Google Shape;22;p7"/>
          <p:cNvSpPr txBox="1"/>
          <p:nvPr>
            <p:ph idx="11" type="ftr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" name="Google Shape;23;p7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">
  <p:cSld name="Custom Layou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8"/>
          <p:cNvSpPr txBox="1"/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8"/>
          <p:cNvSpPr txBox="1"/>
          <p:nvPr>
            <p:ph idx="1" type="body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Custom Layout">
  <p:cSld name="1_Custom Layou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 txBox="1"/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9"/>
          <p:cNvSpPr txBox="1"/>
          <p:nvPr>
            <p:ph idx="1" type="body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&#10;&#10;Description automatically generated" id="10" name="Google Shape;10;p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12111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&#10;&#10;Description automatically generated" id="15" name="Google Shape;15;p6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9427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6"/>
          <p:cNvSpPr txBox="1"/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7" name="Google Shape;17;p6"/>
          <p:cNvSpPr txBox="1"/>
          <p:nvPr>
            <p:ph idx="1" type="body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2"/>
    <p:sldLayoutId id="2147483652" r:id="rId3"/>
    <p:sldLayoutId id="2147483653" r:id="rId4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"/>
          <p:cNvSpPr txBox="1"/>
          <p:nvPr/>
        </p:nvSpPr>
        <p:spPr>
          <a:xfrm>
            <a:off x="685675" y="1759725"/>
            <a:ext cx="5315700" cy="3991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Module Name	:	Integrating Project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Module Code		:	ACHA4008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Topic 			:	IEEE referencing </a:t>
            </a:r>
            <a:endParaRPr sz="24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Id: 2209702</a:t>
            </a:r>
            <a:endParaRPr sz="24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Name: Sohail Ali</a:t>
            </a:r>
            <a:endParaRPr sz="24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"/>
          <p:cNvSpPr txBox="1"/>
          <p:nvPr>
            <p:ph idx="11" type="ftr"/>
          </p:nvPr>
        </p:nvSpPr>
        <p:spPr>
          <a:xfrm>
            <a:off x="2927131" y="6382954"/>
            <a:ext cx="4883484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IEEE Referencing Styles</a:t>
            </a:r>
            <a:endParaRPr/>
          </a:p>
        </p:txBody>
      </p:sp>
      <p:sp>
        <p:nvSpPr>
          <p:cNvPr id="40" name="Google Shape;40;p2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1" name="Google Shape;41;p2"/>
          <p:cNvSpPr txBox="1"/>
          <p:nvPr/>
        </p:nvSpPr>
        <p:spPr>
          <a:xfrm>
            <a:off x="0" y="651946"/>
            <a:ext cx="8906704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Examples of IEEE Style References</a:t>
            </a:r>
            <a:endParaRPr/>
          </a:p>
        </p:txBody>
      </p:sp>
      <p:sp>
        <p:nvSpPr>
          <p:cNvPr id="42" name="Google Shape;42;p2"/>
          <p:cNvSpPr txBox="1"/>
          <p:nvPr/>
        </p:nvSpPr>
        <p:spPr>
          <a:xfrm>
            <a:off x="3974410" y="347077"/>
            <a:ext cx="645795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IEEE Referencing Style</a:t>
            </a:r>
            <a:endParaRPr/>
          </a:p>
        </p:txBody>
      </p:sp>
      <p:pic>
        <p:nvPicPr>
          <p:cNvPr id="43" name="Google Shape;43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56150" y="1662564"/>
            <a:ext cx="5069274" cy="4348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20c69579e8e_0_2"/>
          <p:cNvSpPr txBox="1"/>
          <p:nvPr>
            <p:ph idx="11" type="ftr"/>
          </p:nvPr>
        </p:nvSpPr>
        <p:spPr>
          <a:xfrm>
            <a:off x="2927131" y="6382954"/>
            <a:ext cx="48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IEEE Referencing Styles</a:t>
            </a:r>
            <a:endParaRPr/>
          </a:p>
        </p:txBody>
      </p:sp>
      <p:sp>
        <p:nvSpPr>
          <p:cNvPr id="49" name="Google Shape;49;g20c69579e8e_0_2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0" name="Google Shape;50;g20c69579e8e_0_2"/>
          <p:cNvSpPr txBox="1"/>
          <p:nvPr/>
        </p:nvSpPr>
        <p:spPr>
          <a:xfrm>
            <a:off x="0" y="651946"/>
            <a:ext cx="89067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Examples of IEEE Style References</a:t>
            </a:r>
            <a:endParaRPr/>
          </a:p>
        </p:txBody>
      </p:sp>
      <p:sp>
        <p:nvSpPr>
          <p:cNvPr id="51" name="Google Shape;51;g20c69579e8e_0_2"/>
          <p:cNvSpPr txBox="1"/>
          <p:nvPr/>
        </p:nvSpPr>
        <p:spPr>
          <a:xfrm>
            <a:off x="3974410" y="347077"/>
            <a:ext cx="64581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IEEE Referencing Style</a:t>
            </a:r>
            <a:endParaRPr/>
          </a:p>
        </p:txBody>
      </p:sp>
      <p:pic>
        <p:nvPicPr>
          <p:cNvPr id="52" name="Google Shape;52;g20c69579e8e_0_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2400" y="1881646"/>
            <a:ext cx="4672521" cy="43489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0c69579e8e_0_11"/>
          <p:cNvSpPr txBox="1"/>
          <p:nvPr>
            <p:ph idx="11" type="ftr"/>
          </p:nvPr>
        </p:nvSpPr>
        <p:spPr>
          <a:xfrm>
            <a:off x="2927131" y="6382954"/>
            <a:ext cx="48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IEEE Referencing Styles</a:t>
            </a:r>
            <a:endParaRPr/>
          </a:p>
        </p:txBody>
      </p:sp>
      <p:sp>
        <p:nvSpPr>
          <p:cNvPr id="58" name="Google Shape;58;g20c69579e8e_0_11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9" name="Google Shape;59;g20c69579e8e_0_11"/>
          <p:cNvSpPr txBox="1"/>
          <p:nvPr/>
        </p:nvSpPr>
        <p:spPr>
          <a:xfrm>
            <a:off x="0" y="651946"/>
            <a:ext cx="89067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Examples of IEEE Style References</a:t>
            </a:r>
            <a:endParaRPr/>
          </a:p>
        </p:txBody>
      </p:sp>
      <p:sp>
        <p:nvSpPr>
          <p:cNvPr id="60" name="Google Shape;60;g20c69579e8e_0_11"/>
          <p:cNvSpPr txBox="1"/>
          <p:nvPr/>
        </p:nvSpPr>
        <p:spPr>
          <a:xfrm>
            <a:off x="3974410" y="347077"/>
            <a:ext cx="64581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IEEE Referencing Style</a:t>
            </a:r>
            <a:endParaRPr/>
          </a:p>
        </p:txBody>
      </p:sp>
      <p:pic>
        <p:nvPicPr>
          <p:cNvPr id="61" name="Google Shape;61;g20c69579e8e_0_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2400" y="1881646"/>
            <a:ext cx="5452965" cy="43489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0c69579e8e_0_20"/>
          <p:cNvSpPr txBox="1"/>
          <p:nvPr>
            <p:ph idx="11" type="ftr"/>
          </p:nvPr>
        </p:nvSpPr>
        <p:spPr>
          <a:xfrm>
            <a:off x="2927131" y="6382954"/>
            <a:ext cx="4883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IEEE Referencing Styles</a:t>
            </a:r>
            <a:endParaRPr/>
          </a:p>
        </p:txBody>
      </p:sp>
      <p:sp>
        <p:nvSpPr>
          <p:cNvPr id="67" name="Google Shape;67;g20c69579e8e_0_20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8" name="Google Shape;68;g20c69579e8e_0_20"/>
          <p:cNvSpPr txBox="1"/>
          <p:nvPr/>
        </p:nvSpPr>
        <p:spPr>
          <a:xfrm>
            <a:off x="0" y="651946"/>
            <a:ext cx="89067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Examples of IEEE Style References</a:t>
            </a:r>
            <a:endParaRPr/>
          </a:p>
        </p:txBody>
      </p:sp>
      <p:sp>
        <p:nvSpPr>
          <p:cNvPr id="69" name="Google Shape;69;g20c69579e8e_0_20"/>
          <p:cNvSpPr txBox="1"/>
          <p:nvPr/>
        </p:nvSpPr>
        <p:spPr>
          <a:xfrm>
            <a:off x="3974410" y="347077"/>
            <a:ext cx="64581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IEEE Referencing Style</a:t>
            </a:r>
            <a:endParaRPr/>
          </a:p>
        </p:txBody>
      </p:sp>
      <p:pic>
        <p:nvPicPr>
          <p:cNvPr id="70" name="Google Shape;70;g20c69579e8e_0_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2400" y="1881646"/>
            <a:ext cx="5373688" cy="43489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"/>
          <p:cNvSpPr txBox="1"/>
          <p:nvPr>
            <p:ph idx="1" type="body"/>
          </p:nvPr>
        </p:nvSpPr>
        <p:spPr>
          <a:xfrm>
            <a:off x="6348858" y="5508765"/>
            <a:ext cx="5315818" cy="308894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b="1" lang="en-GB" sz="2000">
                <a:latin typeface="Arial"/>
                <a:ea typeface="Arial"/>
                <a:cs typeface="Arial"/>
                <a:sym typeface="Arial"/>
              </a:rPr>
              <a:t>Prepared By,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b="1" lang="en-GB" sz="2000">
                <a:latin typeface="Arial"/>
                <a:ea typeface="Arial"/>
                <a:cs typeface="Arial"/>
                <a:sym typeface="Arial"/>
              </a:rPr>
              <a:t>                    - Jenifer Prince Devaraj M.E., M.Ed. </a:t>
            </a:r>
            <a:endParaRPr/>
          </a:p>
        </p:txBody>
      </p:sp>
      <p:sp>
        <p:nvSpPr>
          <p:cNvPr id="76" name="Google Shape;76;p3"/>
          <p:cNvSpPr txBox="1"/>
          <p:nvPr/>
        </p:nvSpPr>
        <p:spPr>
          <a:xfrm>
            <a:off x="5103618" y="3131325"/>
            <a:ext cx="5315818" cy="308894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b="1" lang="en-GB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Thank You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UWTSD 200_Title Page 2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UWTSD 200_Text 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2021-03-09T15:35:42Z</dcterms:created>
  <dc:creator>Ffion Evans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