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72" r:id="rId1"/>
  </p:sldMasterIdLst>
  <p:sldIdLst>
    <p:sldId id="256" r:id="rId2"/>
    <p:sldId id="260" r:id="rId3"/>
    <p:sldId id="259" r:id="rId4"/>
    <p:sldId id="261" r:id="rId5"/>
    <p:sldId id="262" r:id="rId6"/>
    <p:sldId id="263" r:id="rId7"/>
    <p:sldId id="264" r:id="rId8"/>
    <p:sldId id="265" r:id="rId9"/>
    <p:sldId id="266"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289"/>
    <p:restoredTop sz="94454"/>
  </p:normalViewPr>
  <p:slideViewPr>
    <p:cSldViewPr snapToGrid="0" snapToObjects="1">
      <p:cViewPr>
        <p:scale>
          <a:sx n="35" d="100"/>
          <a:sy n="35" d="100"/>
        </p:scale>
        <p:origin x="2480" y="142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solidFill>
          <a:schemeClr val="accent2"/>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600200" y="2386744"/>
            <a:ext cx="8991600" cy="1645920"/>
          </a:xfrm>
          <a:solidFill>
            <a:srgbClr val="FFFFFF"/>
          </a:solidFill>
          <a:ln w="38100">
            <a:solidFill>
              <a:srgbClr val="404040"/>
            </a:solidFill>
          </a:ln>
        </p:spPr>
        <p:txBody>
          <a:bodyPr lIns="274320" rIns="274320" anchor="ctr" anchorCtr="1">
            <a:normAutofit/>
          </a:bodyPr>
          <a:lstStyle>
            <a:lvl1pPr algn="ctr">
              <a:defRPr sz="3800">
                <a:solidFill>
                  <a:srgbClr val="262626"/>
                </a:solidFill>
              </a:defRPr>
            </a:lvl1pPr>
          </a:lstStyle>
          <a:p>
            <a:r>
              <a:rPr lang="en-GB"/>
              <a:t>Click to edit Master title style</a:t>
            </a:r>
            <a:endParaRPr lang="en-US" dirty="0"/>
          </a:p>
        </p:txBody>
      </p:sp>
      <p:sp>
        <p:nvSpPr>
          <p:cNvPr id="3" name="Subtitle 2"/>
          <p:cNvSpPr>
            <a:spLocks noGrp="1"/>
          </p:cNvSpPr>
          <p:nvPr>
            <p:ph type="subTitle" idx="1"/>
          </p:nvPr>
        </p:nvSpPr>
        <p:spPr>
          <a:xfrm>
            <a:off x="2695194" y="4352544"/>
            <a:ext cx="6801612" cy="1239894"/>
          </a:xfrm>
          <a:noFill/>
        </p:spPr>
        <p:txBody>
          <a:bodyPr>
            <a:normAutofit/>
          </a:bodyPr>
          <a:lstStyle>
            <a:lvl1pPr marL="0" indent="0" algn="ctr">
              <a:buNone/>
              <a:defRPr sz="2000">
                <a:solidFill>
                  <a:schemeClr val="tx1">
                    <a:lumMod val="75000"/>
                    <a:lumOff val="25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dirty="0"/>
          </a:p>
        </p:txBody>
      </p:sp>
      <p:sp>
        <p:nvSpPr>
          <p:cNvPr id="7" name="Date Placeholder 6"/>
          <p:cNvSpPr>
            <a:spLocks noGrp="1"/>
          </p:cNvSpPr>
          <p:nvPr>
            <p:ph type="dt" sz="half" idx="10"/>
          </p:nvPr>
        </p:nvSpPr>
        <p:spPr/>
        <p:txBody>
          <a:bodyPr/>
          <a:lstStyle/>
          <a:p>
            <a:fld id="{887BD957-9B3C-AC46-9FED-907B90586423}" type="datetimeFigureOut">
              <a:rPr lang="en-US" smtClean="0"/>
              <a:t>12/8/21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AF5F48E-A509-8A45-B93B-70F03B3E3067}" type="slidenum">
              <a:rPr lang="en-US" smtClean="0"/>
              <a:t>‹#›</a:t>
            </a:fld>
            <a:endParaRPr lang="en-US"/>
          </a:p>
        </p:txBody>
      </p:sp>
    </p:spTree>
    <p:extLst>
      <p:ext uri="{BB962C8B-B14F-4D97-AF65-F5344CB8AC3E}">
        <p14:creationId xmlns:p14="http://schemas.microsoft.com/office/powerpoint/2010/main" val="1057144478"/>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887BD957-9B3C-AC46-9FED-907B90586423}" type="datetimeFigureOut">
              <a:rPr lang="en-US" smtClean="0"/>
              <a:t>12/8/21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AF5F48E-A509-8A45-B93B-70F03B3E3067}" type="slidenum">
              <a:rPr lang="en-US" smtClean="0"/>
              <a:t>‹#›</a:t>
            </a:fld>
            <a:endParaRPr lang="en-US"/>
          </a:p>
        </p:txBody>
      </p:sp>
    </p:spTree>
    <p:extLst>
      <p:ext uri="{BB962C8B-B14F-4D97-AF65-F5344CB8AC3E}">
        <p14:creationId xmlns:p14="http://schemas.microsoft.com/office/powerpoint/2010/main" val="390790372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Pr>
        <a:solidFill>
          <a:schemeClr val="accent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600200" y="2386744"/>
            <a:ext cx="8991600" cy="1645920"/>
          </a:xfrm>
          <a:solidFill>
            <a:srgbClr val="FFFFFF"/>
          </a:solidFill>
          <a:ln w="38100">
            <a:solidFill>
              <a:srgbClr val="404040"/>
            </a:solidFill>
          </a:ln>
        </p:spPr>
        <p:txBody>
          <a:bodyPr lIns="274320" rIns="274320" anchor="ctr" anchorCtr="1">
            <a:normAutofit/>
          </a:bodyPr>
          <a:lstStyle>
            <a:lvl1pPr>
              <a:defRPr sz="3800">
                <a:solidFill>
                  <a:srgbClr val="262626"/>
                </a:solidFill>
              </a:defRPr>
            </a:lvl1pPr>
          </a:lstStyle>
          <a:p>
            <a:r>
              <a:rPr lang="en-GB"/>
              <a:t>Click to edit Master title style</a:t>
            </a:r>
            <a:endParaRPr lang="en-US" dirty="0"/>
          </a:p>
        </p:txBody>
      </p:sp>
      <p:sp>
        <p:nvSpPr>
          <p:cNvPr id="3" name="Text Placeholder 2"/>
          <p:cNvSpPr>
            <a:spLocks noGrp="1"/>
          </p:cNvSpPr>
          <p:nvPr>
            <p:ph type="body" idx="1"/>
          </p:nvPr>
        </p:nvSpPr>
        <p:spPr>
          <a:xfrm>
            <a:off x="2695194" y="4352465"/>
            <a:ext cx="6801612" cy="1265082"/>
          </a:xfrm>
        </p:spPr>
        <p:txBody>
          <a:bodyPr anchor="t" anchorCtr="1">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7" name="Date Placeholder 6"/>
          <p:cNvSpPr>
            <a:spLocks noGrp="1"/>
          </p:cNvSpPr>
          <p:nvPr>
            <p:ph type="dt" sz="half" idx="10"/>
          </p:nvPr>
        </p:nvSpPr>
        <p:spPr/>
        <p:txBody>
          <a:bodyPr/>
          <a:lstStyle/>
          <a:p>
            <a:fld id="{887BD957-9B3C-AC46-9FED-907B90586423}" type="datetimeFigureOut">
              <a:rPr lang="en-US" smtClean="0"/>
              <a:t>12/8/21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AF5F48E-A509-8A45-B93B-70F03B3E3067}" type="slidenum">
              <a:rPr lang="en-US" smtClean="0"/>
              <a:t>‹#›</a:t>
            </a:fld>
            <a:endParaRPr lang="en-US"/>
          </a:p>
        </p:txBody>
      </p:sp>
    </p:spTree>
    <p:extLst>
      <p:ext uri="{BB962C8B-B14F-4D97-AF65-F5344CB8AC3E}">
        <p14:creationId xmlns:p14="http://schemas.microsoft.com/office/powerpoint/2010/main" val="105939307"/>
      </p:ext>
    </p:extLst>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1581912" y="2638044"/>
            <a:ext cx="4271771" cy="3101982"/>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6338315" y="2638044"/>
            <a:ext cx="4270247" cy="3101982"/>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8" name="Date Placeholder 7"/>
          <p:cNvSpPr>
            <a:spLocks noGrp="1"/>
          </p:cNvSpPr>
          <p:nvPr>
            <p:ph type="dt" sz="half" idx="10"/>
          </p:nvPr>
        </p:nvSpPr>
        <p:spPr/>
        <p:txBody>
          <a:bodyPr/>
          <a:lstStyle/>
          <a:p>
            <a:fld id="{887BD957-9B3C-AC46-9FED-907B90586423}" type="datetimeFigureOut">
              <a:rPr lang="en-US" smtClean="0"/>
              <a:t>12/8/21</a:t>
            </a:fld>
            <a:endParaRPr lang="en-US"/>
          </a:p>
        </p:txBody>
      </p:sp>
      <p:sp>
        <p:nvSpPr>
          <p:cNvPr id="9" name="Footer Placeholder 8"/>
          <p:cNvSpPr>
            <a:spLocks noGrp="1"/>
          </p:cNvSpPr>
          <p:nvPr>
            <p:ph type="ftr" sz="quarter" idx="11"/>
          </p:nvPr>
        </p:nvSpPr>
        <p:spPr/>
        <p:txBody>
          <a:bodyPr/>
          <a:lstStyle/>
          <a:p>
            <a:endParaRPr lang="en-US"/>
          </a:p>
        </p:txBody>
      </p:sp>
      <p:sp>
        <p:nvSpPr>
          <p:cNvPr id="10" name="Slide Number Placeholder 9"/>
          <p:cNvSpPr>
            <a:spLocks noGrp="1"/>
          </p:cNvSpPr>
          <p:nvPr>
            <p:ph type="sldNum" sz="quarter" idx="12"/>
          </p:nvPr>
        </p:nvSpPr>
        <p:spPr/>
        <p:txBody>
          <a:bodyPr/>
          <a:lstStyle/>
          <a:p>
            <a:fld id="{CAF5F48E-A509-8A45-B93B-70F03B3E3067}" type="slidenum">
              <a:rPr lang="en-US" smtClean="0"/>
              <a:t>‹#›</a:t>
            </a:fld>
            <a:endParaRPr lang="en-US"/>
          </a:p>
        </p:txBody>
      </p:sp>
    </p:spTree>
    <p:extLst>
      <p:ext uri="{BB962C8B-B14F-4D97-AF65-F5344CB8AC3E}">
        <p14:creationId xmlns:p14="http://schemas.microsoft.com/office/powerpoint/2010/main" val="264244898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583436" y="2313433"/>
            <a:ext cx="4270248" cy="704087"/>
          </a:xfrm>
        </p:spPr>
        <p:txBody>
          <a:bodyPr anchor="b" anchorCtr="1">
            <a:normAutofit/>
          </a:bodyPr>
          <a:lstStyle>
            <a:lvl1pPr marL="0" indent="0" algn="ctr">
              <a:buNone/>
              <a:defRPr sz="1900" b="0" cap="all" spc="100" baseline="0">
                <a:solidFill>
                  <a:schemeClr val="accent2"/>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1583436" y="3143250"/>
            <a:ext cx="4270248" cy="2596776"/>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6" name="Content Placeholder 5"/>
          <p:cNvSpPr>
            <a:spLocks noGrp="1"/>
          </p:cNvSpPr>
          <p:nvPr>
            <p:ph sz="quarter" idx="4"/>
          </p:nvPr>
        </p:nvSpPr>
        <p:spPr>
          <a:xfrm>
            <a:off x="6338316" y="3143250"/>
            <a:ext cx="4253484" cy="2596776"/>
          </a:xfrm>
        </p:spPr>
        <p:txBody>
          <a:bodyPr/>
          <a:lstStyle>
            <a:lvl5pPr>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11" name="Text Placeholder 4"/>
          <p:cNvSpPr>
            <a:spLocks noGrp="1"/>
          </p:cNvSpPr>
          <p:nvPr>
            <p:ph type="body" sz="quarter" idx="13"/>
          </p:nvPr>
        </p:nvSpPr>
        <p:spPr>
          <a:xfrm>
            <a:off x="6338316" y="2313433"/>
            <a:ext cx="4270248" cy="704087"/>
          </a:xfrm>
        </p:spPr>
        <p:txBody>
          <a:bodyPr anchor="b" anchorCtr="1">
            <a:normAutofit/>
          </a:bodyPr>
          <a:lstStyle>
            <a:lvl1pPr marL="0" indent="0" algn="ctr">
              <a:buNone/>
              <a:defRPr sz="1900" b="0" cap="all" spc="100" baseline="0">
                <a:solidFill>
                  <a:schemeClr val="accent2"/>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7" name="Date Placeholder 6"/>
          <p:cNvSpPr>
            <a:spLocks noGrp="1"/>
          </p:cNvSpPr>
          <p:nvPr>
            <p:ph type="dt" sz="half" idx="10"/>
          </p:nvPr>
        </p:nvSpPr>
        <p:spPr/>
        <p:txBody>
          <a:bodyPr/>
          <a:lstStyle/>
          <a:p>
            <a:fld id="{887BD957-9B3C-AC46-9FED-907B90586423}" type="datetimeFigureOut">
              <a:rPr lang="en-US" smtClean="0"/>
              <a:t>12/8/21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AF5F48E-A509-8A45-B93B-70F03B3E3067}" type="slidenum">
              <a:rPr lang="en-US" smtClean="0"/>
              <a:t>‹#›</a:t>
            </a:fld>
            <a:endParaRPr lang="en-US"/>
          </a:p>
        </p:txBody>
      </p:sp>
      <p:sp>
        <p:nvSpPr>
          <p:cNvPr id="10" name="Title 9"/>
          <p:cNvSpPr>
            <a:spLocks noGrp="1"/>
          </p:cNvSpPr>
          <p:nvPr>
            <p:ph type="title"/>
          </p:nvPr>
        </p:nvSpPr>
        <p:spPr/>
        <p:txBody>
          <a:bodyPr/>
          <a:lstStyle/>
          <a:p>
            <a:r>
              <a:rPr lang="en-GB"/>
              <a:t>Click to edit Master title style</a:t>
            </a:r>
            <a:endParaRPr lang="en-US" dirty="0"/>
          </a:p>
        </p:txBody>
      </p:sp>
    </p:spTree>
    <p:extLst>
      <p:ext uri="{BB962C8B-B14F-4D97-AF65-F5344CB8AC3E}">
        <p14:creationId xmlns:p14="http://schemas.microsoft.com/office/powerpoint/2010/main" val="48066557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887BD957-9B3C-AC46-9FED-907B90586423}" type="datetimeFigureOut">
              <a:rPr lang="en-US" smtClean="0"/>
              <a:t>12/8/21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AF5F48E-A509-8A45-B93B-70F03B3E3067}" type="slidenum">
              <a:rPr lang="en-US" smtClean="0"/>
              <a:t>‹#›</a:t>
            </a:fld>
            <a:endParaRPr lang="en-US"/>
          </a:p>
        </p:txBody>
      </p:sp>
    </p:spTree>
    <p:extLst>
      <p:ext uri="{BB962C8B-B14F-4D97-AF65-F5344CB8AC3E}">
        <p14:creationId xmlns:p14="http://schemas.microsoft.com/office/powerpoint/2010/main" val="274212991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87BD957-9B3C-AC46-9FED-907B90586423}" type="datetimeFigureOut">
              <a:rPr lang="en-US" smtClean="0"/>
              <a:t>12/8/21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AF5F48E-A509-8A45-B93B-70F03B3E3067}" type="slidenum">
              <a:rPr lang="en-US" smtClean="0"/>
              <a:t>‹#›</a:t>
            </a:fld>
            <a:endParaRPr lang="en-US"/>
          </a:p>
        </p:txBody>
      </p:sp>
    </p:spTree>
    <p:extLst>
      <p:ext uri="{BB962C8B-B14F-4D97-AF65-F5344CB8AC3E}">
        <p14:creationId xmlns:p14="http://schemas.microsoft.com/office/powerpoint/2010/main" val="214284771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6" name="Rectangle 25"/>
          <p:cNvSpPr/>
          <p:nvPr/>
        </p:nvSpPr>
        <p:spPr>
          <a:xfrm>
            <a:off x="0" y="0"/>
            <a:ext cx="6096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04672" y="2243828"/>
            <a:ext cx="4486656" cy="1141497"/>
          </a:xfrm>
          <a:solidFill>
            <a:srgbClr val="FFFFFF"/>
          </a:solidFill>
          <a:ln>
            <a:solidFill>
              <a:srgbClr val="404040"/>
            </a:solidFill>
          </a:ln>
        </p:spPr>
        <p:txBody>
          <a:bodyPr anchor="ctr" anchorCtr="1">
            <a:normAutofit/>
          </a:bodyPr>
          <a:lstStyle>
            <a:lvl1pPr>
              <a:defRPr sz="2200">
                <a:solidFill>
                  <a:srgbClr val="262626"/>
                </a:solidFill>
              </a:defRPr>
            </a:lvl1pPr>
          </a:lstStyle>
          <a:p>
            <a:r>
              <a:rPr lang="en-GB"/>
              <a:t>Click to edit Master title style</a:t>
            </a:r>
            <a:endParaRPr lang="en-US" dirty="0"/>
          </a:p>
        </p:txBody>
      </p:sp>
      <p:sp>
        <p:nvSpPr>
          <p:cNvPr id="3" name="Content Placeholder 2"/>
          <p:cNvSpPr>
            <a:spLocks noGrp="1"/>
          </p:cNvSpPr>
          <p:nvPr>
            <p:ph idx="1"/>
          </p:nvPr>
        </p:nvSpPr>
        <p:spPr>
          <a:xfrm>
            <a:off x="6736080" y="804672"/>
            <a:ext cx="4815840" cy="5248656"/>
          </a:xfrm>
        </p:spPr>
        <p:txBody>
          <a:bodyPr>
            <a:normAutofit/>
          </a:bodyPr>
          <a:lstStyle>
            <a:lvl1pPr>
              <a:defRPr sz="1900">
                <a:solidFill>
                  <a:schemeClr val="tx1"/>
                </a:solidFill>
              </a:defRPr>
            </a:lvl1pPr>
            <a:lvl2pPr>
              <a:defRPr sz="1600">
                <a:solidFill>
                  <a:schemeClr val="tx1"/>
                </a:solidFill>
              </a:defRPr>
            </a:lvl2pPr>
            <a:lvl3pPr>
              <a:defRPr sz="1600">
                <a:solidFill>
                  <a:schemeClr val="tx1"/>
                </a:solidFill>
              </a:defRPr>
            </a:lvl3pPr>
            <a:lvl4pPr>
              <a:defRPr sz="1600">
                <a:solidFill>
                  <a:schemeClr val="tx1"/>
                </a:solidFill>
              </a:defRPr>
            </a:lvl4pPr>
            <a:lvl5pPr>
              <a:defRPr sz="1600">
                <a:solidFill>
                  <a:schemeClr val="tx1"/>
                </a:solidFill>
              </a:defRPr>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1115568" y="3549918"/>
            <a:ext cx="3794760" cy="2194036"/>
          </a:xfrm>
        </p:spPr>
        <p:txBody>
          <a:bodyPr anchor="t" anchorCtr="1">
            <a:normAutofit/>
          </a:bodyPr>
          <a:lstStyle>
            <a:lvl1pPr marL="0" indent="0" algn="ctr">
              <a:buNone/>
              <a:defRPr sz="1500">
                <a:solidFill>
                  <a:srgbClr val="FFFF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87BD957-9B3C-AC46-9FED-907B90586423}" type="datetimeFigureOut">
              <a:rPr lang="en-US" smtClean="0"/>
              <a:t>12/8/21</a:t>
            </a:fld>
            <a:endParaRPr lang="en-US"/>
          </a:p>
        </p:txBody>
      </p:sp>
      <p:sp>
        <p:nvSpPr>
          <p:cNvPr id="6" name="Footer Placeholder 5"/>
          <p:cNvSpPr>
            <a:spLocks noGrp="1"/>
          </p:cNvSpPr>
          <p:nvPr>
            <p:ph type="ftr" sz="quarter" idx="11"/>
          </p:nvPr>
        </p:nvSpPr>
        <p:spPr>
          <a:xfrm>
            <a:off x="804672" y="6236208"/>
            <a:ext cx="5167503" cy="320040"/>
          </a:xfrm>
        </p:spPr>
        <p:txBody>
          <a:bodyPr/>
          <a:lstStyle>
            <a:lvl1pPr>
              <a:defRPr>
                <a:solidFill>
                  <a:srgbClr val="FFFFFF">
                    <a:alpha val="69804"/>
                  </a:srgbClr>
                </a:solidFill>
              </a:defRPr>
            </a:lvl1pPr>
          </a:lstStyle>
          <a:p>
            <a:endParaRPr lang="en-US"/>
          </a:p>
        </p:txBody>
      </p:sp>
      <p:sp>
        <p:nvSpPr>
          <p:cNvPr id="7" name="Slide Number Placeholder 6"/>
          <p:cNvSpPr>
            <a:spLocks noGrp="1"/>
          </p:cNvSpPr>
          <p:nvPr>
            <p:ph type="sldNum" sz="quarter" idx="12"/>
          </p:nvPr>
        </p:nvSpPr>
        <p:spPr/>
        <p:txBody>
          <a:bodyPr/>
          <a:lstStyle/>
          <a:p>
            <a:fld id="{CAF5F48E-A509-8A45-B93B-70F03B3E3067}" type="slidenum">
              <a:rPr lang="en-US" smtClean="0"/>
              <a:t>‹#›</a:t>
            </a:fld>
            <a:endParaRPr lang="en-US"/>
          </a:p>
        </p:txBody>
      </p:sp>
    </p:spTree>
    <p:extLst>
      <p:ext uri="{BB962C8B-B14F-4D97-AF65-F5344CB8AC3E}">
        <p14:creationId xmlns:p14="http://schemas.microsoft.com/office/powerpoint/2010/main" val="205135272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18" name="Rectangle 17"/>
          <p:cNvSpPr/>
          <p:nvPr/>
        </p:nvSpPr>
        <p:spPr>
          <a:xfrm>
            <a:off x="0" y="0"/>
            <a:ext cx="6095999"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08523" y="2243828"/>
            <a:ext cx="4494998" cy="1134640"/>
          </a:xfrm>
          <a:solidFill>
            <a:srgbClr val="FFFFFF"/>
          </a:solidFill>
          <a:ln>
            <a:solidFill>
              <a:srgbClr val="404040"/>
            </a:solidFill>
          </a:ln>
        </p:spPr>
        <p:txBody>
          <a:bodyPr anchor="ctr" anchorCtr="1">
            <a:noAutofit/>
          </a:bodyPr>
          <a:lstStyle>
            <a:lvl1pPr>
              <a:defRPr sz="2200">
                <a:solidFill>
                  <a:srgbClr val="262626"/>
                </a:solidFill>
              </a:defRPr>
            </a:lvl1pPr>
          </a:lstStyle>
          <a:p>
            <a:r>
              <a:rPr lang="en-GB"/>
              <a:t>Click to edit Master title style</a:t>
            </a:r>
            <a:endParaRPr lang="en-US" dirty="0"/>
          </a:p>
        </p:txBody>
      </p:sp>
      <p:sp>
        <p:nvSpPr>
          <p:cNvPr id="3" name="Picture Placeholder 2"/>
          <p:cNvSpPr>
            <a:spLocks noGrp="1" noChangeAspect="1"/>
          </p:cNvSpPr>
          <p:nvPr>
            <p:ph type="pic" idx="1"/>
          </p:nvPr>
        </p:nvSpPr>
        <p:spPr>
          <a:xfrm>
            <a:off x="6095999" y="0"/>
            <a:ext cx="6102097" cy="6858000"/>
          </a:xfrm>
          <a:solidFill>
            <a:schemeClr val="bg1">
              <a:lumMod val="75000"/>
            </a:schemeClr>
          </a:solidFill>
        </p:spPr>
        <p:txBody>
          <a:bodyPr anchor="t"/>
          <a:lstStyle>
            <a:lvl1pPr marL="0" indent="0">
              <a:buNone/>
              <a:defRPr sz="3200">
                <a:solidFill>
                  <a:schemeClr val="tx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US" dirty="0"/>
          </a:p>
        </p:txBody>
      </p:sp>
      <p:sp>
        <p:nvSpPr>
          <p:cNvPr id="4" name="Text Placeholder 3"/>
          <p:cNvSpPr>
            <a:spLocks noGrp="1"/>
          </p:cNvSpPr>
          <p:nvPr>
            <p:ph type="body" sz="half" idx="2"/>
          </p:nvPr>
        </p:nvSpPr>
        <p:spPr>
          <a:xfrm>
            <a:off x="1115568" y="3549918"/>
            <a:ext cx="3794760" cy="2194037"/>
          </a:xfrm>
        </p:spPr>
        <p:txBody>
          <a:bodyPr anchor="t" anchorCtr="1">
            <a:normAutofit/>
          </a:bodyPr>
          <a:lstStyle>
            <a:lvl1pPr marL="0" indent="0" algn="ctr">
              <a:buNone/>
              <a:defRPr sz="1500">
                <a:solidFill>
                  <a:srgbClr val="FFFF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lvl1pPr>
              <a:defRPr>
                <a:solidFill>
                  <a:srgbClr val="FFFFFF">
                    <a:alpha val="90000"/>
                  </a:srgbClr>
                </a:solidFill>
                <a:effectLst>
                  <a:outerShdw blurRad="50800" dist="38100" dir="2700000" algn="tl" rotWithShape="0">
                    <a:prstClr val="black">
                      <a:alpha val="43000"/>
                    </a:prstClr>
                  </a:outerShdw>
                </a:effectLst>
              </a:defRPr>
            </a:lvl1pPr>
          </a:lstStyle>
          <a:p>
            <a:fld id="{887BD957-9B3C-AC46-9FED-907B90586423}" type="datetimeFigureOut">
              <a:rPr lang="en-US" smtClean="0"/>
              <a:t>12/8/21</a:t>
            </a:fld>
            <a:endParaRPr lang="en-US"/>
          </a:p>
        </p:txBody>
      </p:sp>
      <p:sp>
        <p:nvSpPr>
          <p:cNvPr id="6" name="Footer Placeholder 5"/>
          <p:cNvSpPr>
            <a:spLocks noGrp="1"/>
          </p:cNvSpPr>
          <p:nvPr>
            <p:ph type="ftr" sz="quarter" idx="11"/>
          </p:nvPr>
        </p:nvSpPr>
        <p:spPr>
          <a:xfrm>
            <a:off x="808523" y="6236208"/>
            <a:ext cx="5103729" cy="320040"/>
          </a:xfrm>
        </p:spPr>
        <p:txBody>
          <a:bodyPr/>
          <a:lstStyle>
            <a:lvl1pPr>
              <a:defRPr>
                <a:solidFill>
                  <a:srgbClr val="FFFFFF">
                    <a:alpha val="70000"/>
                  </a:srgbClr>
                </a:solidFill>
              </a:defRPr>
            </a:lvl1pPr>
          </a:lstStyle>
          <a:p>
            <a:endParaRPr lang="en-US"/>
          </a:p>
        </p:txBody>
      </p:sp>
      <p:sp>
        <p:nvSpPr>
          <p:cNvPr id="7" name="Slide Number Placeholder 6"/>
          <p:cNvSpPr>
            <a:spLocks noGrp="1"/>
          </p:cNvSpPr>
          <p:nvPr>
            <p:ph type="sldNum" sz="quarter" idx="12"/>
          </p:nvPr>
        </p:nvSpPr>
        <p:spPr/>
        <p:txBody>
          <a:bodyPr/>
          <a:lstStyle/>
          <a:p>
            <a:fld id="{CAF5F48E-A509-8A45-B93B-70F03B3E3067}" type="slidenum">
              <a:rPr lang="en-US" smtClean="0"/>
              <a:t>‹#›</a:t>
            </a:fld>
            <a:endParaRPr lang="en-US"/>
          </a:p>
        </p:txBody>
      </p:sp>
    </p:spTree>
    <p:extLst>
      <p:ext uri="{BB962C8B-B14F-4D97-AF65-F5344CB8AC3E}">
        <p14:creationId xmlns:p14="http://schemas.microsoft.com/office/powerpoint/2010/main" val="23126970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887BD957-9B3C-AC46-9FED-907B90586423}" type="datetimeFigureOut">
              <a:rPr lang="en-US" smtClean="0"/>
              <a:t>12/8/21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AF5F48E-A509-8A45-B93B-70F03B3E3067}" type="slidenum">
              <a:rPr lang="en-US" smtClean="0"/>
              <a:t>‹#›</a:t>
            </a:fld>
            <a:endParaRPr lang="en-US"/>
          </a:p>
        </p:txBody>
      </p:sp>
    </p:spTree>
    <p:extLst>
      <p:ext uri="{BB962C8B-B14F-4D97-AF65-F5344CB8AC3E}">
        <p14:creationId xmlns:p14="http://schemas.microsoft.com/office/powerpoint/2010/main" val="289532099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53112" y="937260"/>
            <a:ext cx="1298608" cy="4983480"/>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2231136" y="937260"/>
            <a:ext cx="6198489" cy="4983480"/>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887BD957-9B3C-AC46-9FED-907B90586423}" type="datetimeFigureOut">
              <a:rPr lang="en-US" smtClean="0"/>
              <a:t>12/8/21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AF5F48E-A509-8A45-B93B-70F03B3E3067}" type="slidenum">
              <a:rPr lang="en-US" smtClean="0"/>
              <a:t>‹#›</a:t>
            </a:fld>
            <a:endParaRPr lang="en-US"/>
          </a:p>
        </p:txBody>
      </p:sp>
    </p:spTree>
    <p:extLst>
      <p:ext uri="{BB962C8B-B14F-4D97-AF65-F5344CB8AC3E}">
        <p14:creationId xmlns:p14="http://schemas.microsoft.com/office/powerpoint/2010/main" val="184908824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231136" y="964692"/>
            <a:ext cx="7729728" cy="1188720"/>
          </a:xfrm>
          <a:prstGeom prst="rect">
            <a:avLst/>
          </a:prstGeom>
          <a:solidFill>
            <a:schemeClr val="bg1"/>
          </a:solidFill>
          <a:ln w="31750" cap="sq">
            <a:solidFill>
              <a:schemeClr val="tx1">
                <a:lumMod val="75000"/>
                <a:lumOff val="25000"/>
              </a:schemeClr>
            </a:solidFill>
            <a:miter lim="800000"/>
          </a:ln>
        </p:spPr>
        <p:txBody>
          <a:bodyPr vert="horz" lIns="182880" tIns="182880" rIns="182880" bIns="18288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2231136" y="2638044"/>
            <a:ext cx="7729728" cy="3101983"/>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7821429" y="6238816"/>
            <a:ext cx="2753746" cy="323968"/>
          </a:xfrm>
          <a:prstGeom prst="rect">
            <a:avLst/>
          </a:prstGeom>
        </p:spPr>
        <p:txBody>
          <a:bodyPr vert="horz" lIns="91440" tIns="45720" rIns="91440" bIns="45720" rtlCol="0" anchor="ctr"/>
          <a:lstStyle>
            <a:lvl1pPr algn="r">
              <a:defRPr sz="1050">
                <a:solidFill>
                  <a:schemeClr val="tx1">
                    <a:alpha val="70000"/>
                  </a:schemeClr>
                </a:solidFill>
              </a:defRPr>
            </a:lvl1pPr>
          </a:lstStyle>
          <a:p>
            <a:fld id="{887BD957-9B3C-AC46-9FED-907B90586423}" type="datetimeFigureOut">
              <a:rPr lang="en-US" smtClean="0"/>
              <a:t>12/8/21</a:t>
            </a:fld>
            <a:endParaRPr lang="en-US"/>
          </a:p>
        </p:txBody>
      </p:sp>
      <p:sp>
        <p:nvSpPr>
          <p:cNvPr id="5" name="Footer Placeholder 4"/>
          <p:cNvSpPr>
            <a:spLocks noGrp="1"/>
          </p:cNvSpPr>
          <p:nvPr>
            <p:ph type="ftr" sz="quarter" idx="3"/>
          </p:nvPr>
        </p:nvSpPr>
        <p:spPr>
          <a:xfrm>
            <a:off x="1600200" y="6236208"/>
            <a:ext cx="5901189" cy="320040"/>
          </a:xfrm>
          <a:prstGeom prst="rect">
            <a:avLst/>
          </a:prstGeom>
        </p:spPr>
        <p:txBody>
          <a:bodyPr vert="horz" lIns="91440" tIns="45720" rIns="91440" bIns="45720" rtlCol="0" anchor="ctr"/>
          <a:lstStyle>
            <a:lvl1pPr algn="l">
              <a:defRPr sz="1050">
                <a:solidFill>
                  <a:schemeClr val="tx1">
                    <a:alpha val="70000"/>
                  </a:schemeClr>
                </a:solidFill>
              </a:defRPr>
            </a:lvl1pPr>
          </a:lstStyle>
          <a:p>
            <a:endParaRPr lang="en-US"/>
          </a:p>
        </p:txBody>
      </p:sp>
      <p:sp>
        <p:nvSpPr>
          <p:cNvPr id="6" name="Slide Number Placeholder 5"/>
          <p:cNvSpPr>
            <a:spLocks noGrp="1"/>
          </p:cNvSpPr>
          <p:nvPr>
            <p:ph type="sldNum" sz="quarter" idx="4"/>
          </p:nvPr>
        </p:nvSpPr>
        <p:spPr>
          <a:xfrm>
            <a:off x="10758922" y="6217920"/>
            <a:ext cx="365760" cy="365760"/>
          </a:xfrm>
          <a:prstGeom prst="ellipse">
            <a:avLst/>
          </a:prstGeom>
          <a:solidFill>
            <a:srgbClr val="1D1D1D">
              <a:alpha val="70000"/>
            </a:srgbClr>
          </a:solidFill>
        </p:spPr>
        <p:txBody>
          <a:bodyPr vert="horz" lIns="18288" tIns="45720" rIns="18288" bIns="45720" rtlCol="0" anchor="ctr">
            <a:noAutofit/>
          </a:bodyPr>
          <a:lstStyle>
            <a:lvl1pPr algn="ctr">
              <a:defRPr sz="1100" spc="0" baseline="0">
                <a:solidFill>
                  <a:srgbClr val="FFFFFF"/>
                </a:solidFill>
              </a:defRPr>
            </a:lvl1pPr>
          </a:lstStyle>
          <a:p>
            <a:fld id="{CAF5F48E-A509-8A45-B93B-70F03B3E3067}" type="slidenum">
              <a:rPr lang="en-US" smtClean="0"/>
              <a:t>‹#›</a:t>
            </a:fld>
            <a:endParaRPr lang="en-US"/>
          </a:p>
        </p:txBody>
      </p:sp>
    </p:spTree>
    <p:extLst>
      <p:ext uri="{BB962C8B-B14F-4D97-AF65-F5344CB8AC3E}">
        <p14:creationId xmlns:p14="http://schemas.microsoft.com/office/powerpoint/2010/main" val="843874904"/>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defTabSz="914400" rtl="0" eaLnBrk="1" latinLnBrk="0" hangingPunct="1">
        <a:lnSpc>
          <a:spcPct val="90000"/>
        </a:lnSpc>
        <a:spcBef>
          <a:spcPct val="0"/>
        </a:spcBef>
        <a:buNone/>
        <a:defRPr sz="2800" kern="1200" cap="all" spc="200" baseline="0">
          <a:solidFill>
            <a:schemeClr val="tx1">
              <a:lumMod val="85000"/>
              <a:lumOff val="15000"/>
            </a:schemeClr>
          </a:solidFill>
          <a:latin typeface="+mj-lt"/>
          <a:ea typeface="+mj-ea"/>
          <a:cs typeface="+mj-cs"/>
        </a:defRPr>
      </a:lvl1pPr>
    </p:titleStyle>
    <p:body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286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31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FE0DF8-51D8-244D-9120-6667757F4C9B}"/>
              </a:ext>
            </a:extLst>
          </p:cNvPr>
          <p:cNvSpPr>
            <a:spLocks noGrp="1"/>
          </p:cNvSpPr>
          <p:nvPr>
            <p:ph type="ctrTitle"/>
          </p:nvPr>
        </p:nvSpPr>
        <p:spPr/>
        <p:txBody>
          <a:bodyPr>
            <a:normAutofit fontScale="90000"/>
          </a:bodyPr>
          <a:lstStyle/>
          <a:p>
            <a:r>
              <a:rPr lang="en-US" dirty="0"/>
              <a:t>Christological controversies in the third and fourth centuries</a:t>
            </a:r>
          </a:p>
        </p:txBody>
      </p:sp>
      <p:sp>
        <p:nvSpPr>
          <p:cNvPr id="3" name="Subtitle 2">
            <a:extLst>
              <a:ext uri="{FF2B5EF4-FFF2-40B4-BE49-F238E27FC236}">
                <a16:creationId xmlns:a16="http://schemas.microsoft.com/office/drawing/2014/main" id="{23B91344-DBA8-5F4C-A5E1-3A3112355664}"/>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47597925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8D4832-27B4-4C4B-888F-20C34BF892F5}"/>
              </a:ext>
            </a:extLst>
          </p:cNvPr>
          <p:cNvSpPr>
            <a:spLocks noGrp="1"/>
          </p:cNvSpPr>
          <p:nvPr>
            <p:ph type="title"/>
          </p:nvPr>
        </p:nvSpPr>
        <p:spPr/>
        <p:txBody>
          <a:bodyPr/>
          <a:lstStyle/>
          <a:p>
            <a:r>
              <a:rPr lang="en-US" dirty="0"/>
              <a:t>Christology: Heresies</a:t>
            </a:r>
          </a:p>
        </p:txBody>
      </p:sp>
      <p:sp>
        <p:nvSpPr>
          <p:cNvPr id="3" name="Content Placeholder 2">
            <a:extLst>
              <a:ext uri="{FF2B5EF4-FFF2-40B4-BE49-F238E27FC236}">
                <a16:creationId xmlns:a16="http://schemas.microsoft.com/office/drawing/2014/main" id="{257746E1-6348-794D-A2CF-2A164DE80136}"/>
              </a:ext>
            </a:extLst>
          </p:cNvPr>
          <p:cNvSpPr>
            <a:spLocks noGrp="1"/>
          </p:cNvSpPr>
          <p:nvPr>
            <p:ph sz="half" idx="1"/>
          </p:nvPr>
        </p:nvSpPr>
        <p:spPr/>
        <p:txBody>
          <a:bodyPr/>
          <a:lstStyle/>
          <a:p>
            <a:r>
              <a:rPr lang="en-US" dirty="0"/>
              <a:t>The early Christians explored how to make sense of, and sometimes, struggled to find the language to articulate their views about Jesus.</a:t>
            </a:r>
          </a:p>
          <a:p>
            <a:endParaRPr lang="en-US" dirty="0"/>
          </a:p>
          <a:p>
            <a:r>
              <a:rPr lang="en-US" dirty="0"/>
              <a:t>It is in response to these challenges (including confusions and dangers) that the Early Church councils formulated the creeds, which are still central to Christian belief and praxis until today.</a:t>
            </a:r>
          </a:p>
        </p:txBody>
      </p:sp>
      <p:sp>
        <p:nvSpPr>
          <p:cNvPr id="4" name="Content Placeholder 3">
            <a:extLst>
              <a:ext uri="{FF2B5EF4-FFF2-40B4-BE49-F238E27FC236}">
                <a16:creationId xmlns:a16="http://schemas.microsoft.com/office/drawing/2014/main" id="{DC329ACA-8D10-1C47-B962-8BFF9C6E8804}"/>
              </a:ext>
            </a:extLst>
          </p:cNvPr>
          <p:cNvSpPr>
            <a:spLocks noGrp="1"/>
          </p:cNvSpPr>
          <p:nvPr>
            <p:ph sz="half" idx="2"/>
          </p:nvPr>
        </p:nvSpPr>
        <p:spPr/>
        <p:txBody>
          <a:bodyPr/>
          <a:lstStyle/>
          <a:p>
            <a:r>
              <a:rPr lang="en-US" dirty="0"/>
              <a:t>Several christological heresies arose during this period.</a:t>
            </a:r>
          </a:p>
          <a:p>
            <a:endParaRPr lang="en-US" dirty="0"/>
          </a:p>
          <a:p>
            <a:r>
              <a:rPr lang="en-US" dirty="0"/>
              <a:t>Each of the main heresies (to which creeds respond), in some way denies the orthodox claim that God became incarnate in the man Jesus.</a:t>
            </a:r>
          </a:p>
        </p:txBody>
      </p:sp>
    </p:spTree>
    <p:extLst>
      <p:ext uri="{BB962C8B-B14F-4D97-AF65-F5344CB8AC3E}">
        <p14:creationId xmlns:p14="http://schemas.microsoft.com/office/powerpoint/2010/main" val="276713600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E1F39E-27C6-7641-9263-3622A022B5B1}"/>
              </a:ext>
            </a:extLst>
          </p:cNvPr>
          <p:cNvSpPr>
            <a:spLocks noGrp="1"/>
          </p:cNvSpPr>
          <p:nvPr>
            <p:ph type="title"/>
          </p:nvPr>
        </p:nvSpPr>
        <p:spPr>
          <a:xfrm>
            <a:off x="5445496" y="978776"/>
            <a:ext cx="5925310" cy="1174991"/>
          </a:xfrm>
        </p:spPr>
        <p:txBody>
          <a:bodyPr vert="horz" lIns="182880" tIns="182880" rIns="182880" bIns="182880" rtlCol="0" anchor="ctr">
            <a:normAutofit/>
          </a:bodyPr>
          <a:lstStyle/>
          <a:p>
            <a:r>
              <a:rPr lang="en-US" sz="2400"/>
              <a:t>DOCETISM</a:t>
            </a:r>
          </a:p>
        </p:txBody>
      </p:sp>
      <p:pic>
        <p:nvPicPr>
          <p:cNvPr id="6" name="Content Placeholder 5" descr="A person wearing a garment&#10;&#10;Description automatically generated with low confidence">
            <a:extLst>
              <a:ext uri="{FF2B5EF4-FFF2-40B4-BE49-F238E27FC236}">
                <a16:creationId xmlns:a16="http://schemas.microsoft.com/office/drawing/2014/main" id="{E26DE0A2-A7FD-7042-9069-554CB9A2F54D}"/>
              </a:ext>
            </a:extLst>
          </p:cNvPr>
          <p:cNvPicPr>
            <a:picLocks noGrp="1" noChangeAspect="1"/>
          </p:cNvPicPr>
          <p:nvPr>
            <p:ph sz="half" idx="2"/>
          </p:nvPr>
        </p:nvPicPr>
        <p:blipFill rotWithShape="1">
          <a:blip r:embed="rId2"/>
          <a:srcRect l="13392" r="18697"/>
          <a:stretch/>
        </p:blipFill>
        <p:spPr>
          <a:xfrm>
            <a:off x="20" y="10"/>
            <a:ext cx="4657325" cy="6857990"/>
          </a:xfrm>
          <a:prstGeom prst="rect">
            <a:avLst/>
          </a:prstGeom>
        </p:spPr>
      </p:pic>
      <p:sp>
        <p:nvSpPr>
          <p:cNvPr id="3" name="Content Placeholder 2">
            <a:extLst>
              <a:ext uri="{FF2B5EF4-FFF2-40B4-BE49-F238E27FC236}">
                <a16:creationId xmlns:a16="http://schemas.microsoft.com/office/drawing/2014/main" id="{B1EDBED5-D991-8240-8862-E8D95B0D9527}"/>
              </a:ext>
            </a:extLst>
          </p:cNvPr>
          <p:cNvSpPr>
            <a:spLocks noGrp="1"/>
          </p:cNvSpPr>
          <p:nvPr>
            <p:ph sz="half" idx="1"/>
          </p:nvPr>
        </p:nvSpPr>
        <p:spPr>
          <a:xfrm>
            <a:off x="5445496" y="2640692"/>
            <a:ext cx="5925310" cy="3255252"/>
          </a:xfrm>
        </p:spPr>
        <p:txBody>
          <a:bodyPr vert="horz" lIns="91440" tIns="45720" rIns="91440" bIns="45720" rtlCol="0">
            <a:normAutofit/>
          </a:bodyPr>
          <a:lstStyle/>
          <a:p>
            <a:r>
              <a:rPr lang="en-US" dirty="0"/>
              <a:t>From the Greek </a:t>
            </a:r>
            <a:r>
              <a:rPr lang="en-US"/>
              <a:t>word </a:t>
            </a:r>
            <a:r>
              <a:rPr lang="en-US" i="1"/>
              <a:t>dokeō, </a:t>
            </a:r>
            <a:r>
              <a:rPr lang="en-US" dirty="0"/>
              <a:t>meaning ‘to seem’ or ‘to appear’ (‘mere appearance’). </a:t>
            </a:r>
          </a:p>
          <a:p>
            <a:r>
              <a:rPr lang="en-US" dirty="0"/>
              <a:t>This is the heresy that Jesus Christ was not really human. He took on the form that made him appear human , but he did not really suffer, he was not tempted, and he did not really die.</a:t>
            </a:r>
          </a:p>
          <a:p>
            <a:r>
              <a:rPr lang="en-US" dirty="0"/>
              <a:t>Contemporary subtle forms include a denial of the full humanity of Jesus.</a:t>
            </a:r>
          </a:p>
        </p:txBody>
      </p:sp>
    </p:spTree>
    <p:extLst>
      <p:ext uri="{BB962C8B-B14F-4D97-AF65-F5344CB8AC3E}">
        <p14:creationId xmlns:p14="http://schemas.microsoft.com/office/powerpoint/2010/main" val="416246659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7AEB0C-1764-BB41-852D-A712C487EBB0}"/>
              </a:ext>
            </a:extLst>
          </p:cNvPr>
          <p:cNvSpPr>
            <a:spLocks noGrp="1"/>
          </p:cNvSpPr>
          <p:nvPr>
            <p:ph type="title"/>
          </p:nvPr>
        </p:nvSpPr>
        <p:spPr>
          <a:xfrm>
            <a:off x="804672" y="978776"/>
            <a:ext cx="4486656" cy="1174991"/>
          </a:xfrm>
        </p:spPr>
        <p:txBody>
          <a:bodyPr vert="horz" lIns="182880" tIns="182880" rIns="182880" bIns="182880" rtlCol="0" anchor="ctr">
            <a:normAutofit/>
          </a:bodyPr>
          <a:lstStyle/>
          <a:p>
            <a:r>
              <a:rPr lang="en-US" sz="2400"/>
              <a:t>adoptionism</a:t>
            </a:r>
          </a:p>
        </p:txBody>
      </p:sp>
      <p:sp>
        <p:nvSpPr>
          <p:cNvPr id="3" name="Content Placeholder 2">
            <a:extLst>
              <a:ext uri="{FF2B5EF4-FFF2-40B4-BE49-F238E27FC236}">
                <a16:creationId xmlns:a16="http://schemas.microsoft.com/office/drawing/2014/main" id="{5ED59DE3-5A88-7F4C-9DC9-051C0F5B381E}"/>
              </a:ext>
            </a:extLst>
          </p:cNvPr>
          <p:cNvSpPr>
            <a:spLocks noGrp="1"/>
          </p:cNvSpPr>
          <p:nvPr>
            <p:ph sz="half" idx="1"/>
          </p:nvPr>
        </p:nvSpPr>
        <p:spPr>
          <a:xfrm>
            <a:off x="804672" y="2640692"/>
            <a:ext cx="4486656" cy="3255252"/>
          </a:xfrm>
        </p:spPr>
        <p:txBody>
          <a:bodyPr vert="horz" lIns="91440" tIns="45720" rIns="91440" bIns="45720" rtlCol="0">
            <a:normAutofit/>
          </a:bodyPr>
          <a:lstStyle/>
          <a:p>
            <a:pPr>
              <a:lnSpc>
                <a:spcPct val="90000"/>
              </a:lnSpc>
            </a:pPr>
            <a:r>
              <a:rPr lang="en-US" sz="1500"/>
              <a:t>This heresy represents the opposite trend to Docetism.</a:t>
            </a:r>
          </a:p>
          <a:p>
            <a:pPr>
              <a:lnSpc>
                <a:spcPct val="90000"/>
              </a:lnSpc>
            </a:pPr>
            <a:r>
              <a:rPr lang="en-US" sz="1500"/>
              <a:t>It refers to any theology which implies that Jesus was no more than a very special, even unique, human being. He was a man who, in some way, was </a:t>
            </a:r>
            <a:r>
              <a:rPr lang="en-US" sz="1500" i="1"/>
              <a:t>adopted by God </a:t>
            </a:r>
            <a:r>
              <a:rPr lang="en-US" sz="1500"/>
              <a:t>to carry out his purposes, but who was not in any sense divine.</a:t>
            </a:r>
          </a:p>
          <a:p>
            <a:pPr>
              <a:lnSpc>
                <a:spcPct val="90000"/>
              </a:lnSpc>
            </a:pPr>
            <a:r>
              <a:rPr lang="en-US" sz="1500"/>
              <a:t>We sometimes encounter this type of idea when popular pagan or gnostic beliefs intermingle with Christianity: Jesus was just a man who more fully ‘actualized his Christ-force’, the inner divinity that is inside us all.</a:t>
            </a:r>
          </a:p>
        </p:txBody>
      </p:sp>
      <p:pic>
        <p:nvPicPr>
          <p:cNvPr id="6" name="Content Placeholder 5" descr="A painting of a group of people&#10;&#10;Description automatically generated with low confidence">
            <a:extLst>
              <a:ext uri="{FF2B5EF4-FFF2-40B4-BE49-F238E27FC236}">
                <a16:creationId xmlns:a16="http://schemas.microsoft.com/office/drawing/2014/main" id="{B2C18BF1-31B2-3A4D-AB0F-FB515A8A6CAD}"/>
              </a:ext>
            </a:extLst>
          </p:cNvPr>
          <p:cNvPicPr>
            <a:picLocks noGrp="1" noChangeAspect="1"/>
          </p:cNvPicPr>
          <p:nvPr>
            <p:ph sz="half" idx="2"/>
          </p:nvPr>
        </p:nvPicPr>
        <p:blipFill rotWithShape="1">
          <a:blip r:embed="rId2"/>
          <a:srcRect r="16667"/>
          <a:stretch/>
        </p:blipFill>
        <p:spPr>
          <a:xfrm>
            <a:off x="6096000" y="10"/>
            <a:ext cx="6096000" cy="6857990"/>
          </a:xfrm>
          <a:prstGeom prst="rect">
            <a:avLst/>
          </a:prstGeom>
        </p:spPr>
      </p:pic>
    </p:spTree>
    <p:extLst>
      <p:ext uri="{BB962C8B-B14F-4D97-AF65-F5344CB8AC3E}">
        <p14:creationId xmlns:p14="http://schemas.microsoft.com/office/powerpoint/2010/main" val="165219321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97FD8C-2557-8345-9828-5F901A9289EA}"/>
              </a:ext>
            </a:extLst>
          </p:cNvPr>
          <p:cNvSpPr>
            <a:spLocks noGrp="1"/>
          </p:cNvSpPr>
          <p:nvPr>
            <p:ph type="title"/>
          </p:nvPr>
        </p:nvSpPr>
        <p:spPr>
          <a:xfrm>
            <a:off x="804672" y="978776"/>
            <a:ext cx="4486656" cy="1174991"/>
          </a:xfrm>
        </p:spPr>
        <p:txBody>
          <a:bodyPr vert="horz" lIns="182880" tIns="182880" rIns="182880" bIns="182880" rtlCol="0" anchor="ctr">
            <a:normAutofit/>
          </a:bodyPr>
          <a:lstStyle/>
          <a:p>
            <a:r>
              <a:rPr lang="en-US" sz="2400"/>
              <a:t>ARIANISM</a:t>
            </a:r>
          </a:p>
        </p:txBody>
      </p:sp>
      <p:sp>
        <p:nvSpPr>
          <p:cNvPr id="3" name="Content Placeholder 2">
            <a:extLst>
              <a:ext uri="{FF2B5EF4-FFF2-40B4-BE49-F238E27FC236}">
                <a16:creationId xmlns:a16="http://schemas.microsoft.com/office/drawing/2014/main" id="{17C2D671-4FD2-D448-800C-EE6934D70C93}"/>
              </a:ext>
            </a:extLst>
          </p:cNvPr>
          <p:cNvSpPr>
            <a:spLocks noGrp="1"/>
          </p:cNvSpPr>
          <p:nvPr>
            <p:ph sz="half" idx="1"/>
          </p:nvPr>
        </p:nvSpPr>
        <p:spPr>
          <a:xfrm>
            <a:off x="804672" y="2640692"/>
            <a:ext cx="4486656" cy="3255252"/>
          </a:xfrm>
        </p:spPr>
        <p:txBody>
          <a:bodyPr vert="horz" lIns="91440" tIns="45720" rIns="91440" bIns="45720" rtlCol="0">
            <a:normAutofit/>
          </a:bodyPr>
          <a:lstStyle/>
          <a:p>
            <a:pPr>
              <a:lnSpc>
                <a:spcPct val="90000"/>
              </a:lnSpc>
            </a:pPr>
            <a:r>
              <a:rPr lang="en-US" sz="1500"/>
              <a:t>The Council of Nicea in 325 CE affirmed that Jesus Christ was </a:t>
            </a:r>
            <a:r>
              <a:rPr lang="en-US" sz="1500" i="1"/>
              <a:t>homoousios </a:t>
            </a:r>
            <a:r>
              <a:rPr lang="en-US" sz="1500"/>
              <a:t> - one of substance, one with the Father.</a:t>
            </a:r>
          </a:p>
          <a:p>
            <a:pPr>
              <a:lnSpc>
                <a:spcPct val="90000"/>
              </a:lnSpc>
            </a:pPr>
            <a:r>
              <a:rPr lang="en-US" sz="1500"/>
              <a:t>It refutes the heresy of Arianism (Arius – 256-336 CE), which held that the logos incarnate in Jesus was itself no more than the highest of all creatures.</a:t>
            </a:r>
          </a:p>
          <a:p>
            <a:pPr>
              <a:lnSpc>
                <a:spcPct val="90000"/>
              </a:lnSpc>
            </a:pPr>
            <a:r>
              <a:rPr lang="en-US" sz="1500"/>
              <a:t>This denies the divinity of the Trinity as well as the divine nature of Christ. </a:t>
            </a:r>
          </a:p>
          <a:p>
            <a:pPr>
              <a:lnSpc>
                <a:spcPct val="90000"/>
              </a:lnSpc>
            </a:pPr>
            <a:r>
              <a:rPr lang="en-US" sz="1500"/>
              <a:t>Contemporary conservatives often accuse liberals of being Arians. There is an apocryphal story of St Nicholas of Myra slapping Arius at the Council of Nicaea.</a:t>
            </a:r>
          </a:p>
        </p:txBody>
      </p:sp>
      <p:pic>
        <p:nvPicPr>
          <p:cNvPr id="6" name="Content Placeholder 5" descr="A picture containing text, fabric&#10;&#10;Description automatically generated">
            <a:extLst>
              <a:ext uri="{FF2B5EF4-FFF2-40B4-BE49-F238E27FC236}">
                <a16:creationId xmlns:a16="http://schemas.microsoft.com/office/drawing/2014/main" id="{EE341982-43C1-6245-9AED-3F630C35C699}"/>
              </a:ext>
            </a:extLst>
          </p:cNvPr>
          <p:cNvPicPr>
            <a:picLocks noGrp="1" noChangeAspect="1"/>
          </p:cNvPicPr>
          <p:nvPr>
            <p:ph sz="half" idx="2"/>
          </p:nvPr>
        </p:nvPicPr>
        <p:blipFill rotWithShape="1">
          <a:blip r:embed="rId2"/>
          <a:srcRect l="19880" r="22638"/>
          <a:stretch/>
        </p:blipFill>
        <p:spPr>
          <a:xfrm>
            <a:off x="6096000" y="10"/>
            <a:ext cx="6096000" cy="6857990"/>
          </a:xfrm>
          <a:prstGeom prst="rect">
            <a:avLst/>
          </a:prstGeom>
        </p:spPr>
      </p:pic>
    </p:spTree>
    <p:extLst>
      <p:ext uri="{BB962C8B-B14F-4D97-AF65-F5344CB8AC3E}">
        <p14:creationId xmlns:p14="http://schemas.microsoft.com/office/powerpoint/2010/main" val="175503442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C01025-73C0-F548-B5FF-FA023C9D5397}"/>
              </a:ext>
            </a:extLst>
          </p:cNvPr>
          <p:cNvSpPr>
            <a:spLocks noGrp="1"/>
          </p:cNvSpPr>
          <p:nvPr>
            <p:ph type="title"/>
          </p:nvPr>
        </p:nvSpPr>
        <p:spPr>
          <a:xfrm>
            <a:off x="804672" y="964692"/>
            <a:ext cx="5894832" cy="1188720"/>
          </a:xfrm>
        </p:spPr>
        <p:txBody>
          <a:bodyPr vert="horz" lIns="182880" tIns="182880" rIns="182880" bIns="182880" rtlCol="0" anchor="ctr">
            <a:normAutofit/>
          </a:bodyPr>
          <a:lstStyle/>
          <a:p>
            <a:r>
              <a:rPr lang="en-US"/>
              <a:t>apollinarianism</a:t>
            </a:r>
            <a:endParaRPr lang="en-US" dirty="0"/>
          </a:p>
        </p:txBody>
      </p:sp>
      <p:sp>
        <p:nvSpPr>
          <p:cNvPr id="3" name="Content Placeholder 2">
            <a:extLst>
              <a:ext uri="{FF2B5EF4-FFF2-40B4-BE49-F238E27FC236}">
                <a16:creationId xmlns:a16="http://schemas.microsoft.com/office/drawing/2014/main" id="{F8AEF1C4-0DC3-BE44-AA57-9D0EA0601B88}"/>
              </a:ext>
            </a:extLst>
          </p:cNvPr>
          <p:cNvSpPr>
            <a:spLocks noGrp="1"/>
          </p:cNvSpPr>
          <p:nvPr>
            <p:ph sz="half" idx="1"/>
          </p:nvPr>
        </p:nvSpPr>
        <p:spPr>
          <a:xfrm>
            <a:off x="803243" y="2638044"/>
            <a:ext cx="5963317" cy="3263206"/>
          </a:xfrm>
        </p:spPr>
        <p:txBody>
          <a:bodyPr vert="horz" lIns="91440" tIns="45720" rIns="91440" bIns="45720" rtlCol="0">
            <a:normAutofit/>
          </a:bodyPr>
          <a:lstStyle/>
          <a:p>
            <a:pPr>
              <a:lnSpc>
                <a:spcPct val="90000"/>
              </a:lnSpc>
            </a:pPr>
            <a:r>
              <a:rPr lang="en-US"/>
              <a:t>The Council of Constantinople in 381 CE affirmed the full divinity of the Holy Spirit and condemned the christological view known as Apollinarianism (Apollinarius of Laodicea, c. 310-390 CE), which held that the divine logos had replaced the human mind (</a:t>
            </a:r>
            <a:r>
              <a:rPr lang="en-US" i="1"/>
              <a:t>nous</a:t>
            </a:r>
            <a:r>
              <a:rPr lang="en-US"/>
              <a:t>) of the man Jesus.</a:t>
            </a:r>
          </a:p>
          <a:p>
            <a:pPr>
              <a:lnSpc>
                <a:spcPct val="90000"/>
              </a:lnSpc>
            </a:pPr>
            <a:r>
              <a:rPr lang="en-US"/>
              <a:t>It denied that Christ was </a:t>
            </a:r>
            <a:r>
              <a:rPr lang="en-US" i="1"/>
              <a:t>fully </a:t>
            </a:r>
            <a:r>
              <a:rPr lang="en-US"/>
              <a:t>human. Because this </a:t>
            </a:r>
            <a:r>
              <a:rPr lang="en-US" i="1"/>
              <a:t>nous </a:t>
            </a:r>
            <a:r>
              <a:rPr lang="en-US"/>
              <a:t>is also taken to be the ‘animating spirit’ of the flesh, the implication was that the divine would in some way transform the human flesh into something unlike any other human being.</a:t>
            </a:r>
          </a:p>
          <a:p>
            <a:pPr>
              <a:lnSpc>
                <a:spcPct val="90000"/>
              </a:lnSpc>
            </a:pPr>
            <a:r>
              <a:rPr lang="en-US"/>
              <a:t>This denies the humanity of Christ.</a:t>
            </a:r>
          </a:p>
        </p:txBody>
      </p:sp>
      <p:sp>
        <p:nvSpPr>
          <p:cNvPr id="11" name="Rectangle 10">
            <a:extLst>
              <a:ext uri="{FF2B5EF4-FFF2-40B4-BE49-F238E27FC236}">
                <a16:creationId xmlns:a16="http://schemas.microsoft.com/office/drawing/2014/main" id="{8CC23146-3D9E-4DD1-90F2-D9AAE49275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386706" y="964692"/>
            <a:ext cx="3986784" cy="4936558"/>
          </a:xfrm>
          <a:prstGeom prst="rect">
            <a:avLst/>
          </a:prstGeom>
          <a:noFill/>
          <a:ln w="317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a:extLst>
              <a:ext uri="{FF2B5EF4-FFF2-40B4-BE49-F238E27FC236}">
                <a16:creationId xmlns:a16="http://schemas.microsoft.com/office/drawing/2014/main" id="{FB165923-D8A4-48EF-BD8D-8DF410BBE42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51298" y="1128683"/>
            <a:ext cx="3657600" cy="4608576"/>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Content Placeholder 5" descr="Diagram&#10;&#10;Description automatically generated">
            <a:extLst>
              <a:ext uri="{FF2B5EF4-FFF2-40B4-BE49-F238E27FC236}">
                <a16:creationId xmlns:a16="http://schemas.microsoft.com/office/drawing/2014/main" id="{D206D2DD-9C8D-244E-ACE8-564252A3A3C0}"/>
              </a:ext>
            </a:extLst>
          </p:cNvPr>
          <p:cNvPicPr>
            <a:picLocks noGrp="1" noChangeAspect="1"/>
          </p:cNvPicPr>
          <p:nvPr>
            <p:ph sz="half" idx="2"/>
          </p:nvPr>
        </p:nvPicPr>
        <p:blipFill>
          <a:blip r:embed="rId2"/>
          <a:stretch>
            <a:fillRect/>
          </a:stretch>
        </p:blipFill>
        <p:spPr>
          <a:xfrm>
            <a:off x="7715890" y="2184815"/>
            <a:ext cx="3328416" cy="2496312"/>
          </a:xfrm>
          <a:prstGeom prst="rect">
            <a:avLst/>
          </a:prstGeom>
        </p:spPr>
      </p:pic>
    </p:spTree>
    <p:extLst>
      <p:ext uri="{BB962C8B-B14F-4D97-AF65-F5344CB8AC3E}">
        <p14:creationId xmlns:p14="http://schemas.microsoft.com/office/powerpoint/2010/main" val="304272365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E6A4A4-AAD4-7440-B54F-24DB62BFC60E}"/>
              </a:ext>
            </a:extLst>
          </p:cNvPr>
          <p:cNvSpPr>
            <a:spLocks noGrp="1"/>
          </p:cNvSpPr>
          <p:nvPr>
            <p:ph type="title"/>
          </p:nvPr>
        </p:nvSpPr>
        <p:spPr>
          <a:xfrm>
            <a:off x="5445496" y="978776"/>
            <a:ext cx="5925310" cy="1174991"/>
          </a:xfrm>
        </p:spPr>
        <p:txBody>
          <a:bodyPr vert="horz" lIns="182880" tIns="182880" rIns="182880" bIns="182880" rtlCol="0" anchor="ctr">
            <a:normAutofit/>
          </a:bodyPr>
          <a:lstStyle/>
          <a:p>
            <a:r>
              <a:rPr lang="en-US" sz="2400"/>
              <a:t>Nestorianism</a:t>
            </a:r>
          </a:p>
        </p:txBody>
      </p:sp>
      <p:pic>
        <p:nvPicPr>
          <p:cNvPr id="6" name="Content Placeholder 5" descr="A picture containing text&#10;&#10;Description automatically generated">
            <a:extLst>
              <a:ext uri="{FF2B5EF4-FFF2-40B4-BE49-F238E27FC236}">
                <a16:creationId xmlns:a16="http://schemas.microsoft.com/office/drawing/2014/main" id="{5086CD9D-80C9-EE43-BEC4-2744EAE7B2EE}"/>
              </a:ext>
            </a:extLst>
          </p:cNvPr>
          <p:cNvPicPr>
            <a:picLocks noGrp="1" noChangeAspect="1"/>
          </p:cNvPicPr>
          <p:nvPr>
            <p:ph sz="half" idx="2"/>
          </p:nvPr>
        </p:nvPicPr>
        <p:blipFill rotWithShape="1">
          <a:blip r:embed="rId2"/>
          <a:srcRect t="2446" r="2" b="2"/>
          <a:stretch/>
        </p:blipFill>
        <p:spPr>
          <a:xfrm>
            <a:off x="20" y="10"/>
            <a:ext cx="4657325" cy="6857990"/>
          </a:xfrm>
          <a:prstGeom prst="rect">
            <a:avLst/>
          </a:prstGeom>
        </p:spPr>
      </p:pic>
      <p:sp>
        <p:nvSpPr>
          <p:cNvPr id="3" name="Content Placeholder 2">
            <a:extLst>
              <a:ext uri="{FF2B5EF4-FFF2-40B4-BE49-F238E27FC236}">
                <a16:creationId xmlns:a16="http://schemas.microsoft.com/office/drawing/2014/main" id="{A36D7193-D60F-D440-AAC7-830376302779}"/>
              </a:ext>
            </a:extLst>
          </p:cNvPr>
          <p:cNvSpPr>
            <a:spLocks noGrp="1"/>
          </p:cNvSpPr>
          <p:nvPr>
            <p:ph sz="half" idx="1"/>
          </p:nvPr>
        </p:nvSpPr>
        <p:spPr>
          <a:xfrm>
            <a:off x="5445496" y="2640692"/>
            <a:ext cx="5925310" cy="3255252"/>
          </a:xfrm>
        </p:spPr>
        <p:txBody>
          <a:bodyPr vert="horz" lIns="91440" tIns="45720" rIns="91440" bIns="45720" rtlCol="0">
            <a:normAutofit/>
          </a:bodyPr>
          <a:lstStyle/>
          <a:p>
            <a:pPr>
              <a:lnSpc>
                <a:spcPct val="90000"/>
              </a:lnSpc>
            </a:pPr>
            <a:r>
              <a:rPr lang="en-US" dirty="0"/>
              <a:t>The Council of Chalcedon in 451 CE condemned (echoing Ephesus in 431 CE) a heresy known as Nestorianism (Nestorius, c. 386-451 CE), which supposedly held the divine and human sides of Jesus so far apart that there were ‘two sons’ within the one man.</a:t>
            </a:r>
            <a:endParaRPr lang="en-US"/>
          </a:p>
          <a:p>
            <a:pPr>
              <a:lnSpc>
                <a:spcPct val="90000"/>
              </a:lnSpc>
            </a:pPr>
            <a:r>
              <a:rPr lang="en-US" dirty="0"/>
              <a:t>This leads to a schizophrenic picture of the actions and will of Christ, where they are divided between the divine and the human.</a:t>
            </a:r>
            <a:endParaRPr lang="en-US"/>
          </a:p>
          <a:p>
            <a:pPr>
              <a:lnSpc>
                <a:spcPct val="90000"/>
              </a:lnSpc>
            </a:pPr>
            <a:r>
              <a:rPr lang="en-US" dirty="0"/>
              <a:t>This also related to the notion of Mary as the ‘Mother of God’ or </a:t>
            </a:r>
            <a:r>
              <a:rPr lang="en-US" i="1"/>
              <a:t>theotokos</a:t>
            </a:r>
            <a:r>
              <a:rPr lang="en-US" i="1" dirty="0"/>
              <a:t> </a:t>
            </a:r>
            <a:r>
              <a:rPr lang="en-US" dirty="0"/>
              <a:t> - did Mary give birth only to the human nature or also the divine nature?</a:t>
            </a:r>
            <a:endParaRPr lang="en-US"/>
          </a:p>
        </p:txBody>
      </p:sp>
    </p:spTree>
    <p:extLst>
      <p:ext uri="{BB962C8B-B14F-4D97-AF65-F5344CB8AC3E}">
        <p14:creationId xmlns:p14="http://schemas.microsoft.com/office/powerpoint/2010/main" val="118045649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21CB5C-0CCF-834C-8914-EED24130524E}"/>
              </a:ext>
            </a:extLst>
          </p:cNvPr>
          <p:cNvSpPr>
            <a:spLocks noGrp="1"/>
          </p:cNvSpPr>
          <p:nvPr>
            <p:ph type="title"/>
          </p:nvPr>
        </p:nvSpPr>
        <p:spPr/>
        <p:txBody>
          <a:bodyPr/>
          <a:lstStyle/>
          <a:p>
            <a:r>
              <a:rPr lang="en-US" dirty="0"/>
              <a:t>resolution</a:t>
            </a:r>
          </a:p>
        </p:txBody>
      </p:sp>
      <p:sp>
        <p:nvSpPr>
          <p:cNvPr id="3" name="Content Placeholder 2">
            <a:extLst>
              <a:ext uri="{FF2B5EF4-FFF2-40B4-BE49-F238E27FC236}">
                <a16:creationId xmlns:a16="http://schemas.microsoft.com/office/drawing/2014/main" id="{0B26A6A4-7D2E-5545-A89F-186B4781968C}"/>
              </a:ext>
            </a:extLst>
          </p:cNvPr>
          <p:cNvSpPr>
            <a:spLocks noGrp="1"/>
          </p:cNvSpPr>
          <p:nvPr>
            <p:ph sz="half" idx="1"/>
          </p:nvPr>
        </p:nvSpPr>
        <p:spPr/>
        <p:txBody>
          <a:bodyPr/>
          <a:lstStyle/>
          <a:p>
            <a:r>
              <a:rPr lang="en-US" dirty="0"/>
              <a:t>The settlement of the council of Chalcedon states that Jesus Christ is ‘fully divine, fully human, two natures in one person, without confusion or change, separation or division’.</a:t>
            </a:r>
          </a:p>
          <a:p>
            <a:r>
              <a:rPr lang="en-US" dirty="0"/>
              <a:t>It therefore reiterated the condemnation of Apollinarian mixing of divine and human, and it also rejected the Nestorian complete separation.</a:t>
            </a:r>
          </a:p>
        </p:txBody>
      </p:sp>
      <p:sp>
        <p:nvSpPr>
          <p:cNvPr id="4" name="Content Placeholder 3">
            <a:extLst>
              <a:ext uri="{FF2B5EF4-FFF2-40B4-BE49-F238E27FC236}">
                <a16:creationId xmlns:a16="http://schemas.microsoft.com/office/drawing/2014/main" id="{2E116D61-9891-E24E-915B-03171A58D40A}"/>
              </a:ext>
            </a:extLst>
          </p:cNvPr>
          <p:cNvSpPr>
            <a:spLocks noGrp="1"/>
          </p:cNvSpPr>
          <p:nvPr>
            <p:ph sz="half" idx="2"/>
          </p:nvPr>
        </p:nvSpPr>
        <p:spPr/>
        <p:txBody>
          <a:bodyPr/>
          <a:lstStyle/>
          <a:p>
            <a:r>
              <a:rPr lang="en-US" dirty="0"/>
              <a:t>For Chalcedon the flesh of Christ came from Mary.  Thus, it declared that Christ ‘was begotten before the ages from the Father as regards his divinity, and in the last days the same for us and for our salvation from Mary, the virgin God-bearer as regards his humanity…’</a:t>
            </a:r>
          </a:p>
        </p:txBody>
      </p:sp>
    </p:spTree>
    <p:extLst>
      <p:ext uri="{BB962C8B-B14F-4D97-AF65-F5344CB8AC3E}">
        <p14:creationId xmlns:p14="http://schemas.microsoft.com/office/powerpoint/2010/main" val="109353867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picture containing timeline&#10;&#10;Description automatically generated">
            <a:extLst>
              <a:ext uri="{FF2B5EF4-FFF2-40B4-BE49-F238E27FC236}">
                <a16:creationId xmlns:a16="http://schemas.microsoft.com/office/drawing/2014/main" id="{906D465D-72AB-3649-A59F-41C7E02EBA5B}"/>
              </a:ext>
            </a:extLst>
          </p:cNvPr>
          <p:cNvPicPr>
            <a:picLocks noChangeAspect="1"/>
          </p:cNvPicPr>
          <p:nvPr/>
        </p:nvPicPr>
        <p:blipFill>
          <a:blip r:embed="rId2"/>
          <a:stretch>
            <a:fillRect/>
          </a:stretch>
        </p:blipFill>
        <p:spPr>
          <a:xfrm>
            <a:off x="2649220" y="1215916"/>
            <a:ext cx="6893560" cy="4426167"/>
          </a:xfrm>
          <a:prstGeom prst="rect">
            <a:avLst/>
          </a:prstGeom>
        </p:spPr>
      </p:pic>
    </p:spTree>
    <p:extLst>
      <p:ext uri="{BB962C8B-B14F-4D97-AF65-F5344CB8AC3E}">
        <p14:creationId xmlns:p14="http://schemas.microsoft.com/office/powerpoint/2010/main" val="4154004398"/>
      </p:ext>
    </p:extLst>
  </p:cSld>
  <p:clrMapOvr>
    <a:masterClrMapping/>
  </p:clrMapOvr>
</p:sld>
</file>

<file path=ppt/theme/theme1.xml><?xml version="1.0" encoding="utf-8"?>
<a:theme xmlns:a="http://schemas.openxmlformats.org/drawingml/2006/main" name="Parcel">
  <a:themeElements>
    <a:clrScheme name="Parcel">
      <a:dk1>
        <a:srgbClr val="000000"/>
      </a:dk1>
      <a:lt1>
        <a:sysClr val="window" lastClr="FFFFFF"/>
      </a:lt1>
      <a:dk2>
        <a:srgbClr val="5E5E5E"/>
      </a:dk2>
      <a:lt2>
        <a:srgbClr val="DDDDDD"/>
      </a:lt2>
      <a:accent1>
        <a:srgbClr val="A6B727"/>
      </a:accent1>
      <a:accent2>
        <a:srgbClr val="418AB3"/>
      </a:accent2>
      <a:accent3>
        <a:srgbClr val="F69200"/>
      </a:accent3>
      <a:accent4>
        <a:srgbClr val="838383"/>
      </a:accent4>
      <a:accent5>
        <a:srgbClr val="FEC306"/>
      </a:accent5>
      <a:accent6>
        <a:srgbClr val="DF5327"/>
      </a:accent6>
      <a:hlink>
        <a:srgbClr val="F59E00"/>
      </a:hlink>
      <a:folHlink>
        <a:srgbClr val="B2B2B2"/>
      </a:folHlink>
    </a:clrScheme>
    <a:fontScheme name="Parcel">
      <a:maj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Parcel">
      <a:fillStyleLst>
        <a:solidFill>
          <a:schemeClr val="phClr"/>
        </a:solidFill>
        <a:gradFill rotWithShape="1">
          <a:gsLst>
            <a:gs pos="0">
              <a:schemeClr val="phClr">
                <a:tint val="80000"/>
                <a:satMod val="107000"/>
                <a:lumMod val="103000"/>
              </a:schemeClr>
            </a:gs>
            <a:gs pos="100000">
              <a:schemeClr val="phClr">
                <a:tint val="82000"/>
                <a:satMod val="109000"/>
                <a:lumMod val="103000"/>
              </a:schemeClr>
            </a:gs>
          </a:gsLst>
          <a:lin ang="5400000" scaled="0"/>
        </a:gradFill>
        <a:gradFill rotWithShape="1">
          <a:gsLst>
            <a:gs pos="0">
              <a:schemeClr val="phClr">
                <a:tint val="97000"/>
                <a:satMod val="100000"/>
                <a:lumMod val="102000"/>
              </a:schemeClr>
            </a:gs>
            <a:gs pos="50000">
              <a:schemeClr val="phClr">
                <a:shade val="100000"/>
                <a:satMod val="103000"/>
                <a:lumMod val="100000"/>
              </a:schemeClr>
            </a:gs>
            <a:gs pos="100000">
              <a:schemeClr val="phClr">
                <a:shade val="93000"/>
                <a:satMod val="110000"/>
                <a:lumMod val="9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31750" cap="flat" cmpd="sng" algn="ctr">
          <a:solidFill>
            <a:schemeClr val="phClr"/>
          </a:solidFill>
          <a:prstDash val="solid"/>
        </a:ln>
      </a:lnStyleLst>
      <a:effectStyleLst>
        <a:effectStyle>
          <a:effectLst/>
        </a:effectStyle>
        <a:effectStyle>
          <a:effectLst/>
        </a:effectStyle>
        <a:effectStyle>
          <a:effectLst>
            <a:outerShdw blurRad="55880" dist="15240" dir="5400000" algn="ctr" rotWithShape="0">
              <a:srgbClr val="000000">
                <a:alpha val="45000"/>
              </a:srgbClr>
            </a:outerShdw>
          </a:effectLst>
          <a:scene3d>
            <a:camera prst="orthographicFront">
              <a:rot lat="0" lon="0" rev="0"/>
            </a:camera>
            <a:lightRig rig="brightRoom" dir="tl"/>
          </a:scene3d>
          <a:sp3d prstMaterial="dkEdge">
            <a:bevelT w="0" h="0"/>
          </a:sp3d>
        </a:effectStyle>
      </a:effectStyleLst>
      <a:bgFillStyleLst>
        <a:solidFill>
          <a:schemeClr val="phClr"/>
        </a:solidFill>
        <a:solidFill>
          <a:schemeClr val="phClr">
            <a:tint val="95000"/>
            <a:satMod val="170000"/>
          </a:schemeClr>
        </a:solidFill>
        <a:gradFill rotWithShape="1">
          <a:gsLst>
            <a:gs pos="0">
              <a:schemeClr val="phClr">
                <a:tint val="97000"/>
                <a:shade val="100000"/>
                <a:satMod val="185000"/>
                <a:lumMod val="120000"/>
              </a:schemeClr>
            </a:gs>
            <a:gs pos="100000">
              <a:schemeClr val="phClr">
                <a:tint val="96000"/>
                <a:shade val="95000"/>
                <a:satMod val="215000"/>
                <a:lumMod val="80000"/>
              </a:schemeClr>
            </a:gs>
          </a:gsLst>
          <a:path path="circle">
            <a:fillToRect l="50000" t="55000" r="125000" b="100000"/>
          </a:path>
        </a:gradFill>
      </a:bgFillStyleLst>
    </a:fmtScheme>
  </a:themeElements>
  <a:objectDefaults/>
  <a:extraClrSchemeLst/>
  <a:extLst>
    <a:ext uri="{05A4C25C-085E-4340-85A3-A5531E510DB2}">
      <thm15:themeFamily xmlns:thm15="http://schemas.microsoft.com/office/thememl/2012/main" name="Parcel" id="{8BEC4385-4EB9-4D53-BFB5-0EA123736B6D}" vid="{A425FB89-E954-4A2A-81DC-D90804A94DBA}"/>
    </a:ext>
  </a:extLst>
</a:theme>
</file>

<file path=docProps/app.xml><?xml version="1.0" encoding="utf-8"?>
<Properties xmlns="http://schemas.openxmlformats.org/officeDocument/2006/extended-properties" xmlns:vt="http://schemas.openxmlformats.org/officeDocument/2006/docPropsVTypes">
  <TotalTime>2</TotalTime>
  <Words>710</Words>
  <Application>Microsoft Macintosh PowerPoint</Application>
  <PresentationFormat>Widescreen</PresentationFormat>
  <Paragraphs>33</Paragraphs>
  <Slides>9</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9</vt:i4>
      </vt:variant>
    </vt:vector>
  </HeadingPairs>
  <TitlesOfParts>
    <vt:vector size="12" baseType="lpstr">
      <vt:lpstr>Arial</vt:lpstr>
      <vt:lpstr>Gill Sans MT</vt:lpstr>
      <vt:lpstr>Parcel</vt:lpstr>
      <vt:lpstr>Christological controversies in the third and fourth centuries</vt:lpstr>
      <vt:lpstr>Christology: Heresies</vt:lpstr>
      <vt:lpstr>DOCETISM</vt:lpstr>
      <vt:lpstr>adoptionism</vt:lpstr>
      <vt:lpstr>ARIANISM</vt:lpstr>
      <vt:lpstr>apollinarianism</vt:lpstr>
      <vt:lpstr>Nestorianism</vt:lpstr>
      <vt:lpstr>resolution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Christological controversies in the third and fourth centuries</dc:title>
  <dc:creator>Catrin Williams</dc:creator>
  <cp:lastModifiedBy>Catrin Williams</cp:lastModifiedBy>
  <cp:revision>1</cp:revision>
  <dcterms:created xsi:type="dcterms:W3CDTF">2021-12-08T18:59:02Z</dcterms:created>
  <dcterms:modified xsi:type="dcterms:W3CDTF">2021-12-08T19:01:40Z</dcterms:modified>
</cp:coreProperties>
</file>