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9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B1F8-FA83-46F0-8D96-035C57D7820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94425-9C35-448F-9EFF-30D92FE25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936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B1F8-FA83-46F0-8D96-035C57D7820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94425-9C35-448F-9EFF-30D92FE25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002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B1F8-FA83-46F0-8D96-035C57D7820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94425-9C35-448F-9EFF-30D92FE25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413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B1F8-FA83-46F0-8D96-035C57D7820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94425-9C35-448F-9EFF-30D92FE25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64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B1F8-FA83-46F0-8D96-035C57D7820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94425-9C35-448F-9EFF-30D92FE25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413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B1F8-FA83-46F0-8D96-035C57D7820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94425-9C35-448F-9EFF-30D92FE25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041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B1F8-FA83-46F0-8D96-035C57D7820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94425-9C35-448F-9EFF-30D92FE25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300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B1F8-FA83-46F0-8D96-035C57D7820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94425-9C35-448F-9EFF-30D92FE25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694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B1F8-FA83-46F0-8D96-035C57D7820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94425-9C35-448F-9EFF-30D92FE25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049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B1F8-FA83-46F0-8D96-035C57D7820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94425-9C35-448F-9EFF-30D92FE25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828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AB1F8-FA83-46F0-8D96-035C57D7820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94425-9C35-448F-9EFF-30D92FE25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844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2AB1F8-FA83-46F0-8D96-035C57D7820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94425-9C35-448F-9EFF-30D92FE251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163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Write a report with the following subheadings: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Title</a:t>
            </a:r>
          </a:p>
          <a:p>
            <a:endParaRPr lang="en-GB" dirty="0"/>
          </a:p>
          <a:p>
            <a:r>
              <a:rPr lang="en-GB" dirty="0" smtClean="0"/>
              <a:t>Introduction</a:t>
            </a:r>
          </a:p>
          <a:p>
            <a:endParaRPr lang="en-GB" dirty="0"/>
          </a:p>
          <a:p>
            <a:r>
              <a:rPr lang="en-GB" dirty="0" smtClean="0"/>
              <a:t>Stats </a:t>
            </a:r>
            <a:r>
              <a:rPr lang="en-GB" dirty="0"/>
              <a:t>/</a:t>
            </a:r>
            <a:r>
              <a:rPr lang="en-GB" dirty="0" smtClean="0"/>
              <a:t> Main </a:t>
            </a:r>
            <a:r>
              <a:rPr lang="en-GB" dirty="0" smtClean="0"/>
              <a:t>Arguments</a:t>
            </a:r>
          </a:p>
          <a:p>
            <a:endParaRPr lang="en-GB" dirty="0"/>
          </a:p>
          <a:p>
            <a:r>
              <a:rPr lang="en-GB" dirty="0" smtClean="0"/>
              <a:t>Conclusion</a:t>
            </a:r>
          </a:p>
          <a:p>
            <a:endParaRPr lang="en-GB" dirty="0"/>
          </a:p>
          <a:p>
            <a:r>
              <a:rPr lang="en-GB" smtClean="0"/>
              <a:t>Recommendations </a:t>
            </a:r>
            <a:r>
              <a:rPr lang="en-GB" smtClean="0"/>
              <a:t>(minimum of 2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230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21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Write a report with the following subheadings: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Jaymie Phillips</dc:creator>
  <cp:lastModifiedBy>Tania Davies</cp:lastModifiedBy>
  <cp:revision>2</cp:revision>
  <dcterms:created xsi:type="dcterms:W3CDTF">2018-10-12T10:05:27Z</dcterms:created>
  <dcterms:modified xsi:type="dcterms:W3CDTF">2018-10-12T11:11:29Z</dcterms:modified>
</cp:coreProperties>
</file>