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71" r:id="rId7"/>
    <p:sldId id="266" r:id="rId8"/>
    <p:sldId id="267" r:id="rId9"/>
    <p:sldId id="270" r:id="rId10"/>
    <p:sldId id="268" r:id="rId11"/>
    <p:sldId id="261" r:id="rId12"/>
    <p:sldId id="262" r:id="rId13"/>
    <p:sldId id="272" r:id="rId14"/>
    <p:sldId id="269" r:id="rId15"/>
    <p:sldId id="263"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7" dt="2026-10-11T17:44:52.236"/>
    <p1510:client id="{24B77343-C4B5-AC41-A005-AD6293AB63A4}" v="13" dt="2026-10-11T19:49:43.434"/>
    <p1510:client id="{35174F02-716D-B0D2-1E0E-31DD86D2CFD3}" v="850" dt="2026-10-11T12:29:30.198"/>
    <p1510:client id="{49C31DC1-2A02-65FF-2767-D5444B8EA191}" v="384" dt="2026-10-11T17:42:01.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la Aziz (2604216)" userId="e0086fea-b711-46f5-b3a6-930ec8050ff4" providerId="ADAL" clId="{ED3FEC00-B650-4D34-A648-71763B36EB63}"/>
    <pc:docChg chg="undo redo custSel addSld delSld modSld sldOrd">
      <pc:chgData name="Anila Aziz (2604216)" userId="e0086fea-b711-46f5-b3a6-930ec8050ff4" providerId="ADAL" clId="{ED3FEC00-B650-4D34-A648-71763B36EB63}" dt="2026-10-09T18:07:43.566" v="2278" actId="113"/>
      <pc:docMkLst>
        <pc:docMk/>
      </pc:docMkLst>
      <pc:sldChg chg="modSp mod">
        <pc:chgData name="Anila Aziz (2604216)" userId="e0086fea-b711-46f5-b3a6-930ec8050ff4" providerId="ADAL" clId="{ED3FEC00-B650-4D34-A648-71763B36EB63}" dt="2026-10-09T18:02:37.678" v="2093" actId="27636"/>
        <pc:sldMkLst>
          <pc:docMk/>
          <pc:sldMk cId="2528179063" sldId="256"/>
        </pc:sldMkLst>
        <pc:spChg chg="mod">
          <ac:chgData name="Anila Aziz (2604216)" userId="e0086fea-b711-46f5-b3a6-930ec8050ff4" providerId="ADAL" clId="{ED3FEC00-B650-4D34-A648-71763B36EB63}" dt="2026-10-09T18:02:37.678" v="2093" actId="27636"/>
          <ac:spMkLst>
            <pc:docMk/>
            <pc:sldMk cId="2528179063" sldId="256"/>
            <ac:spMk id="2" creationId="{AA33117E-3F08-5B5B-0762-589973152A29}"/>
          </ac:spMkLst>
        </pc:spChg>
      </pc:sldChg>
      <pc:sldChg chg="addSp delSp modSp mod">
        <pc:chgData name="Anila Aziz (2604216)" userId="e0086fea-b711-46f5-b3a6-930ec8050ff4" providerId="ADAL" clId="{ED3FEC00-B650-4D34-A648-71763B36EB63}" dt="2026-10-09T17:55:30.869" v="2028" actId="1076"/>
        <pc:sldMkLst>
          <pc:docMk/>
          <pc:sldMk cId="2317106083" sldId="261"/>
        </pc:sldMkLst>
        <pc:spChg chg="mod">
          <ac:chgData name="Anila Aziz (2604216)" userId="e0086fea-b711-46f5-b3a6-930ec8050ff4" providerId="ADAL" clId="{ED3FEC00-B650-4D34-A648-71763B36EB63}" dt="2026-10-09T17:55:20.454" v="2027" actId="1076"/>
          <ac:spMkLst>
            <pc:docMk/>
            <pc:sldMk cId="2317106083" sldId="261"/>
            <ac:spMk id="2" creationId="{53D026FA-1EB5-F113-3DA4-4A038B247539}"/>
          </ac:spMkLst>
        </pc:spChg>
        <pc:spChg chg="add del mod">
          <ac:chgData name="Anila Aziz (2604216)" userId="e0086fea-b711-46f5-b3a6-930ec8050ff4" providerId="ADAL" clId="{ED3FEC00-B650-4D34-A648-71763B36EB63}" dt="2026-10-09T17:55:30.869" v="2028" actId="1076"/>
          <ac:spMkLst>
            <pc:docMk/>
            <pc:sldMk cId="2317106083" sldId="261"/>
            <ac:spMk id="3" creationId="{CF36A8CD-7A3B-87C1-5383-E5B261F6646D}"/>
          </ac:spMkLst>
        </pc:spChg>
        <pc:spChg chg="add mod">
          <ac:chgData name="Anila Aziz (2604216)" userId="e0086fea-b711-46f5-b3a6-930ec8050ff4" providerId="ADAL" clId="{ED3FEC00-B650-4D34-A648-71763B36EB63}" dt="2026-10-04T11:18:52.483" v="1859" actId="1076"/>
          <ac:spMkLst>
            <pc:docMk/>
            <pc:sldMk cId="2317106083" sldId="261"/>
            <ac:spMk id="4" creationId="{34D4ACEE-25CD-E570-64CA-BC6B0A550BB1}"/>
          </ac:spMkLst>
        </pc:spChg>
        <pc:spChg chg="add del mod">
          <ac:chgData name="Anila Aziz (2604216)" userId="e0086fea-b711-46f5-b3a6-930ec8050ff4" providerId="ADAL" clId="{ED3FEC00-B650-4D34-A648-71763B36EB63}" dt="2026-10-04T11:18:31.407" v="1857" actId="1076"/>
          <ac:spMkLst>
            <pc:docMk/>
            <pc:sldMk cId="2317106083" sldId="261"/>
            <ac:spMk id="6" creationId="{FE7F7106-0A75-14CE-D446-CEA3413BF1CB}"/>
          </ac:spMkLst>
        </pc:spChg>
        <pc:spChg chg="add mod">
          <ac:chgData name="Anila Aziz (2604216)" userId="e0086fea-b711-46f5-b3a6-930ec8050ff4" providerId="ADAL" clId="{ED3FEC00-B650-4D34-A648-71763B36EB63}" dt="2026-10-04T09:53:46.801" v="1472" actId="20577"/>
          <ac:spMkLst>
            <pc:docMk/>
            <pc:sldMk cId="2317106083" sldId="261"/>
            <ac:spMk id="13" creationId="{799667B4-7421-9E4C-E43D-98EE9DDE6B3A}"/>
          </ac:spMkLst>
        </pc:spChg>
        <pc:graphicFrameChg chg="add mod">
          <ac:chgData name="Anila Aziz (2604216)" userId="e0086fea-b711-46f5-b3a6-930ec8050ff4" providerId="ADAL" clId="{ED3FEC00-B650-4D34-A648-71763B36EB63}" dt="2026-10-04T11:19:00.508" v="1860" actId="1076"/>
          <ac:graphicFrameMkLst>
            <pc:docMk/>
            <pc:sldMk cId="2317106083" sldId="261"/>
            <ac:graphicFrameMk id="21" creationId="{6ACB30EC-ECD1-6AD4-F33B-86C73905EFCB}"/>
          </ac:graphicFrameMkLst>
        </pc:graphicFrameChg>
        <pc:picChg chg="add mod">
          <ac:chgData name="Anila Aziz (2604216)" userId="e0086fea-b711-46f5-b3a6-930ec8050ff4" providerId="ADAL" clId="{ED3FEC00-B650-4D34-A648-71763B36EB63}" dt="2026-10-09T17:48:53.957" v="2009" actId="1076"/>
          <ac:picMkLst>
            <pc:docMk/>
            <pc:sldMk cId="2317106083" sldId="261"/>
            <ac:picMk id="15" creationId="{0D186673-D9E9-2331-D767-55D50A4ED7F5}"/>
          </ac:picMkLst>
        </pc:picChg>
      </pc:sldChg>
      <pc:sldChg chg="addSp delSp modSp mod setBg">
        <pc:chgData name="Anila Aziz (2604216)" userId="e0086fea-b711-46f5-b3a6-930ec8050ff4" providerId="ADAL" clId="{ED3FEC00-B650-4D34-A648-71763B36EB63}" dt="2026-10-09T17:51:20.388" v="2017" actId="255"/>
        <pc:sldMkLst>
          <pc:docMk/>
          <pc:sldMk cId="3817226931" sldId="262"/>
        </pc:sldMkLst>
        <pc:spChg chg="mod">
          <ac:chgData name="Anila Aziz (2604216)" userId="e0086fea-b711-46f5-b3a6-930ec8050ff4" providerId="ADAL" clId="{ED3FEC00-B650-4D34-A648-71763B36EB63}" dt="2026-10-04T11:18:07.165" v="1851" actId="26606"/>
          <ac:spMkLst>
            <pc:docMk/>
            <pc:sldMk cId="3817226931" sldId="262"/>
            <ac:spMk id="2" creationId="{0C12E5A1-5261-3BA6-ED2B-9C794D5F1395}"/>
          </ac:spMkLst>
        </pc:spChg>
        <pc:spChg chg="mod">
          <ac:chgData name="Anila Aziz (2604216)" userId="e0086fea-b711-46f5-b3a6-930ec8050ff4" providerId="ADAL" clId="{ED3FEC00-B650-4D34-A648-71763B36EB63}" dt="2026-10-04T11:18:07.165" v="1851" actId="26606"/>
          <ac:spMkLst>
            <pc:docMk/>
            <pc:sldMk cId="3817226931" sldId="262"/>
            <ac:spMk id="3" creationId="{3FAC6E14-79B5-4AEC-394D-DB5F8BC3DE3D}"/>
          </ac:spMkLst>
        </pc:spChg>
        <pc:spChg chg="add mod">
          <ac:chgData name="Anila Aziz (2604216)" userId="e0086fea-b711-46f5-b3a6-930ec8050ff4" providerId="ADAL" clId="{ED3FEC00-B650-4D34-A648-71763B36EB63}" dt="2026-10-09T17:51:20.388" v="2017" actId="255"/>
          <ac:spMkLst>
            <pc:docMk/>
            <pc:sldMk cId="3817226931" sldId="262"/>
            <ac:spMk id="4" creationId="{19742AB2-9D82-36FE-438B-9355310E7BF0}"/>
          </ac:spMkLst>
        </pc:spChg>
        <pc:spChg chg="add">
          <ac:chgData name="Anila Aziz (2604216)" userId="e0086fea-b711-46f5-b3a6-930ec8050ff4" providerId="ADAL" clId="{ED3FEC00-B650-4D34-A648-71763B36EB63}" dt="2026-10-04T11:18:07.165" v="1851" actId="26606"/>
          <ac:spMkLst>
            <pc:docMk/>
            <pc:sldMk cId="3817226931" sldId="262"/>
            <ac:spMk id="10" creationId="{058A14AF-9FB5-4CC7-BA35-E8E85D3EDF0E}"/>
          </ac:spMkLst>
        </pc:spChg>
        <pc:spChg chg="add">
          <ac:chgData name="Anila Aziz (2604216)" userId="e0086fea-b711-46f5-b3a6-930ec8050ff4" providerId="ADAL" clId="{ED3FEC00-B650-4D34-A648-71763B36EB63}" dt="2026-10-04T11:18:07.165" v="1851" actId="26606"/>
          <ac:spMkLst>
            <pc:docMk/>
            <pc:sldMk cId="3817226931" sldId="262"/>
            <ac:spMk id="12" creationId="{3A9A4357-BD1D-4622-A4FE-766E6AB8DE84}"/>
          </ac:spMkLst>
        </pc:spChg>
        <pc:spChg chg="add">
          <ac:chgData name="Anila Aziz (2604216)" userId="e0086fea-b711-46f5-b3a6-930ec8050ff4" providerId="ADAL" clId="{ED3FEC00-B650-4D34-A648-71763B36EB63}" dt="2026-10-04T11:18:07.165" v="1851" actId="26606"/>
          <ac:spMkLst>
            <pc:docMk/>
            <pc:sldMk cId="3817226931" sldId="262"/>
            <ac:spMk id="14" creationId="{E659831F-0D9A-4C63-9EBB-8435B85A440F}"/>
          </ac:spMkLst>
        </pc:spChg>
        <pc:spChg chg="add">
          <ac:chgData name="Anila Aziz (2604216)" userId="e0086fea-b711-46f5-b3a6-930ec8050ff4" providerId="ADAL" clId="{ED3FEC00-B650-4D34-A648-71763B36EB63}" dt="2026-10-04T11:18:07.165" v="1851" actId="26606"/>
          <ac:spMkLst>
            <pc:docMk/>
            <pc:sldMk cId="3817226931" sldId="262"/>
            <ac:spMk id="16" creationId="{E6995CE5-F890-4ABA-82A2-26507CE8D2A3}"/>
          </ac:spMkLst>
        </pc:spChg>
        <pc:picChg chg="add mod">
          <ac:chgData name="Anila Aziz (2604216)" userId="e0086fea-b711-46f5-b3a6-930ec8050ff4" providerId="ADAL" clId="{ED3FEC00-B650-4D34-A648-71763B36EB63}" dt="2026-10-04T11:18:07.165" v="1851" actId="26606"/>
          <ac:picMkLst>
            <pc:docMk/>
            <pc:sldMk cId="3817226931" sldId="262"/>
            <ac:picMk id="5" creationId="{A9171552-F696-41F8-669D-E5E43A85DBBF}"/>
          </ac:picMkLst>
        </pc:picChg>
      </pc:sldChg>
      <pc:sldChg chg="addSp delSp modSp mod setBg">
        <pc:chgData name="Anila Aziz (2604216)" userId="e0086fea-b711-46f5-b3a6-930ec8050ff4" providerId="ADAL" clId="{ED3FEC00-B650-4D34-A648-71763B36EB63}" dt="2026-10-09T17:54:18.888" v="2019" actId="20577"/>
        <pc:sldMkLst>
          <pc:docMk/>
          <pc:sldMk cId="491828575" sldId="263"/>
        </pc:sldMkLst>
        <pc:spChg chg="mod ord">
          <ac:chgData name="Anila Aziz (2604216)" userId="e0086fea-b711-46f5-b3a6-930ec8050ff4" providerId="ADAL" clId="{ED3FEC00-B650-4D34-A648-71763B36EB63}" dt="2026-10-09T17:54:18.888" v="2019" actId="20577"/>
          <ac:spMkLst>
            <pc:docMk/>
            <pc:sldMk cId="491828575" sldId="263"/>
            <ac:spMk id="3" creationId="{C9A4A0DA-6D1E-FA82-3EAB-934A69DDA829}"/>
          </ac:spMkLst>
        </pc:spChg>
        <pc:spChg chg="add">
          <ac:chgData name="Anila Aziz (2604216)" userId="e0086fea-b711-46f5-b3a6-930ec8050ff4" providerId="ADAL" clId="{ED3FEC00-B650-4D34-A648-71763B36EB63}" dt="2026-10-03T17:06:42.674" v="16" actId="26606"/>
          <ac:spMkLst>
            <pc:docMk/>
            <pc:sldMk cId="491828575" sldId="263"/>
            <ac:spMk id="18" creationId="{4F7EBAE4-9945-4473-9E34-B2C66EA0F03D}"/>
          </ac:spMkLst>
        </pc:spChg>
        <pc:spChg chg="add">
          <ac:chgData name="Anila Aziz (2604216)" userId="e0086fea-b711-46f5-b3a6-930ec8050ff4" providerId="ADAL" clId="{ED3FEC00-B650-4D34-A648-71763B36EB63}" dt="2026-10-03T17:06:42.674" v="16" actId="26606"/>
          <ac:spMkLst>
            <pc:docMk/>
            <pc:sldMk cId="491828575" sldId="263"/>
            <ac:spMk id="19" creationId="{70BEB1E7-2F88-40BC-B73D-42E5B6F80BFC}"/>
          </ac:spMkLst>
        </pc:spChg>
        <pc:spChg chg="add">
          <ac:chgData name="Anila Aziz (2604216)" userId="e0086fea-b711-46f5-b3a6-930ec8050ff4" providerId="ADAL" clId="{ED3FEC00-B650-4D34-A648-71763B36EB63}" dt="2026-10-03T17:06:42.674" v="16" actId="26606"/>
          <ac:spMkLst>
            <pc:docMk/>
            <pc:sldMk cId="491828575" sldId="263"/>
            <ac:spMk id="20" creationId="{A7B99495-F43F-4D80-A44F-2CB4764EB90B}"/>
          </ac:spMkLst>
        </pc:spChg>
        <pc:picChg chg="add mod">
          <ac:chgData name="Anila Aziz (2604216)" userId="e0086fea-b711-46f5-b3a6-930ec8050ff4" providerId="ADAL" clId="{ED3FEC00-B650-4D34-A648-71763B36EB63}" dt="2026-10-03T17:06:42.674" v="16" actId="26606"/>
          <ac:picMkLst>
            <pc:docMk/>
            <pc:sldMk cId="491828575" sldId="263"/>
            <ac:picMk id="4" creationId="{8DC0444B-185D-8411-5717-A5D7ECA32E9C}"/>
          </ac:picMkLst>
        </pc:picChg>
      </pc:sldChg>
      <pc:sldChg chg="addSp delSp modSp new mod setBg">
        <pc:chgData name="Anila Aziz (2604216)" userId="e0086fea-b711-46f5-b3a6-930ec8050ff4" providerId="ADAL" clId="{ED3FEC00-B650-4D34-A648-71763B36EB63}" dt="2026-10-09T18:07:43.566" v="2278" actId="113"/>
        <pc:sldMkLst>
          <pc:docMk/>
          <pc:sldMk cId="846976779" sldId="265"/>
        </pc:sldMkLst>
        <pc:spChg chg="add del mod ord">
          <ac:chgData name="Anila Aziz (2604216)" userId="e0086fea-b711-46f5-b3a6-930ec8050ff4" providerId="ADAL" clId="{ED3FEC00-B650-4D34-A648-71763B36EB63}" dt="2026-10-09T18:07:43.566" v="2278" actId="113"/>
          <ac:spMkLst>
            <pc:docMk/>
            <pc:sldMk cId="846976779" sldId="265"/>
            <ac:spMk id="2" creationId="{2342522D-EFC4-7E25-ACC3-9C5C5D6814E4}"/>
          </ac:spMkLst>
        </pc:spChg>
        <pc:spChg chg="add">
          <ac:chgData name="Anila Aziz (2604216)" userId="e0086fea-b711-46f5-b3a6-930ec8050ff4" providerId="ADAL" clId="{ED3FEC00-B650-4D34-A648-71763B36EB63}" dt="2026-10-09T18:07:18.664" v="2275" actId="26606"/>
          <ac:spMkLst>
            <pc:docMk/>
            <pc:sldMk cId="846976779" sldId="265"/>
            <ac:spMk id="50" creationId="{A8384FB5-9ADC-4DDC-881B-597D56F5B15D}"/>
          </ac:spMkLst>
        </pc:spChg>
        <pc:spChg chg="add">
          <ac:chgData name="Anila Aziz (2604216)" userId="e0086fea-b711-46f5-b3a6-930ec8050ff4" providerId="ADAL" clId="{ED3FEC00-B650-4D34-A648-71763B36EB63}" dt="2026-10-09T18:07:18.664" v="2275" actId="26606"/>
          <ac:spMkLst>
            <pc:docMk/>
            <pc:sldMk cId="846976779" sldId="265"/>
            <ac:spMk id="51" creationId="{BC05CA36-AD6A-4ABF-9A05-52E5A143D2BB}"/>
          </ac:spMkLst>
        </pc:spChg>
        <pc:spChg chg="add">
          <ac:chgData name="Anila Aziz (2604216)" userId="e0086fea-b711-46f5-b3a6-930ec8050ff4" providerId="ADAL" clId="{ED3FEC00-B650-4D34-A648-71763B36EB63}" dt="2026-10-09T18:07:18.664" v="2275" actId="26606"/>
          <ac:spMkLst>
            <pc:docMk/>
            <pc:sldMk cId="846976779" sldId="265"/>
            <ac:spMk id="52" creationId="{D4331EE8-85A4-4588-8D9E-70E534D477DB}"/>
          </ac:spMkLst>
        </pc:spChg>
        <pc:spChg chg="add">
          <ac:chgData name="Anila Aziz (2604216)" userId="e0086fea-b711-46f5-b3a6-930ec8050ff4" providerId="ADAL" clId="{ED3FEC00-B650-4D34-A648-71763B36EB63}" dt="2026-10-09T18:07:18.664" v="2275" actId="26606"/>
          <ac:spMkLst>
            <pc:docMk/>
            <pc:sldMk cId="846976779" sldId="265"/>
            <ac:spMk id="53" creationId="{49D6C862-61CC-4B46-8080-96583D653BAB}"/>
          </ac:spMkLst>
        </pc:spChg>
        <pc:spChg chg="add">
          <ac:chgData name="Anila Aziz (2604216)" userId="e0086fea-b711-46f5-b3a6-930ec8050ff4" providerId="ADAL" clId="{ED3FEC00-B650-4D34-A648-71763B36EB63}" dt="2026-10-09T18:07:18.664" v="2275" actId="26606"/>
          <ac:spMkLst>
            <pc:docMk/>
            <pc:sldMk cId="846976779" sldId="265"/>
            <ac:spMk id="54" creationId="{E37EECFC-A684-4391-AE85-4CDAF5565F61}"/>
          </ac:spMkLst>
        </pc:spChg>
        <pc:picChg chg="add mod">
          <ac:chgData name="Anila Aziz (2604216)" userId="e0086fea-b711-46f5-b3a6-930ec8050ff4" providerId="ADAL" clId="{ED3FEC00-B650-4D34-A648-71763B36EB63}" dt="2026-10-09T18:07:18.664" v="2275" actId="26606"/>
          <ac:picMkLst>
            <pc:docMk/>
            <pc:sldMk cId="846976779" sldId="265"/>
            <ac:picMk id="3" creationId="{0D6DABC6-110E-EA65-7E20-3D202C540E60}"/>
          </ac:picMkLst>
        </pc:picChg>
      </pc:sldChg>
    </pc:docChg>
  </pc:docChgLst>
  <pc:docChgLst>
    <pc:chgData name="Anila Aziz (2604216)" userId="S::2604216@student.uwtsd.ac.uk::e0086fea-b711-46f5-b3a6-930ec8050ff4" providerId="AD" clId="Web-{00000000-0000-0000-0000-000000000000}"/>
    <pc:docChg chg="modSld">
      <pc:chgData name="Anila Aziz (2604216)" userId="S::2604216@student.uwtsd.ac.uk::e0086fea-b711-46f5-b3a6-930ec8050ff4" providerId="AD" clId="Web-{00000000-0000-0000-0000-000000000000}" dt="2026-10-11T17:44:52.236" v="18" actId="1076"/>
      <pc:docMkLst>
        <pc:docMk/>
      </pc:docMkLst>
      <pc:sldChg chg="addSp delSp modSp mod setBg">
        <pc:chgData name="Anila Aziz (2604216)" userId="S::2604216@student.uwtsd.ac.uk::e0086fea-b711-46f5-b3a6-930ec8050ff4" providerId="AD" clId="Web-{00000000-0000-0000-0000-000000000000}" dt="2026-10-11T17:44:52.236" v="18" actId="1076"/>
        <pc:sldMkLst>
          <pc:docMk/>
          <pc:sldMk cId="3861112703" sldId="269"/>
        </pc:sldMkLst>
        <pc:spChg chg="mod">
          <ac:chgData name="Anila Aziz (2604216)" userId="S::2604216@student.uwtsd.ac.uk::e0086fea-b711-46f5-b3a6-930ec8050ff4" providerId="AD" clId="Web-{00000000-0000-0000-0000-000000000000}" dt="2026-10-11T17:44:42.752" v="14"/>
          <ac:spMkLst>
            <pc:docMk/>
            <pc:sldMk cId="3861112703" sldId="269"/>
            <ac:spMk id="2" creationId="{152C0564-DADC-E07D-F769-9FC7DF0EC196}"/>
          </ac:spMkLst>
        </pc:spChg>
        <pc:spChg chg="del mod">
          <ac:chgData name="Anila Aziz (2604216)" userId="S::2604216@student.uwtsd.ac.uk::e0086fea-b711-46f5-b3a6-930ec8050ff4" providerId="AD" clId="Web-{00000000-0000-0000-0000-000000000000}" dt="2026-10-11T17:43:48.640" v="9"/>
          <ac:spMkLst>
            <pc:docMk/>
            <pc:sldMk cId="3861112703" sldId="269"/>
            <ac:spMk id="4" creationId="{0D1E6D0F-5C8D-6F8B-C526-606A32AA7D8C}"/>
          </ac:spMkLst>
        </pc:spChg>
        <pc:spChg chg="add del">
          <ac:chgData name="Anila Aziz (2604216)" userId="S::2604216@student.uwtsd.ac.uk::e0086fea-b711-46f5-b3a6-930ec8050ff4" providerId="AD" clId="Web-{00000000-0000-0000-0000-000000000000}" dt="2026-10-11T17:44:38.955" v="12"/>
          <ac:spMkLst>
            <pc:docMk/>
            <pc:sldMk cId="3861112703" sldId="269"/>
            <ac:spMk id="10" creationId="{04812C46-200A-4DEB-A05E-3ED6C68C2387}"/>
          </ac:spMkLst>
        </pc:spChg>
        <pc:spChg chg="add del">
          <ac:chgData name="Anila Aziz (2604216)" userId="S::2604216@student.uwtsd.ac.uk::e0086fea-b711-46f5-b3a6-930ec8050ff4" providerId="AD" clId="Web-{00000000-0000-0000-0000-000000000000}" dt="2026-10-11T17:44:38.955" v="12"/>
          <ac:spMkLst>
            <pc:docMk/>
            <pc:sldMk cId="3861112703" sldId="269"/>
            <ac:spMk id="12" creationId="{D1EA859B-E555-4109-94F3-6700E046E008}"/>
          </ac:spMkLst>
        </pc:spChg>
        <pc:spChg chg="add del">
          <ac:chgData name="Anila Aziz (2604216)" userId="S::2604216@student.uwtsd.ac.uk::e0086fea-b711-46f5-b3a6-930ec8050ff4" providerId="AD" clId="Web-{00000000-0000-0000-0000-000000000000}" dt="2026-10-11T17:44:42.752" v="14"/>
          <ac:spMkLst>
            <pc:docMk/>
            <pc:sldMk cId="3861112703" sldId="269"/>
            <ac:spMk id="14" creationId="{AEDD7960-4866-4399-BEF6-DD1431AB4E34}"/>
          </ac:spMkLst>
        </pc:spChg>
        <pc:spChg chg="add del">
          <ac:chgData name="Anila Aziz (2604216)" userId="S::2604216@student.uwtsd.ac.uk::e0086fea-b711-46f5-b3a6-930ec8050ff4" providerId="AD" clId="Web-{00000000-0000-0000-0000-000000000000}" dt="2026-10-11T17:44:42.752" v="14"/>
          <ac:spMkLst>
            <pc:docMk/>
            <pc:sldMk cId="3861112703" sldId="269"/>
            <ac:spMk id="15" creationId="{6B5E2835-4E47-45B3-9CFE-732FF7B05472}"/>
          </ac:spMkLst>
        </pc:spChg>
        <pc:spChg chg="add del">
          <ac:chgData name="Anila Aziz (2604216)" userId="S::2604216@student.uwtsd.ac.uk::e0086fea-b711-46f5-b3a6-930ec8050ff4" providerId="AD" clId="Web-{00000000-0000-0000-0000-000000000000}" dt="2026-10-11T17:44:42.752" v="14"/>
          <ac:spMkLst>
            <pc:docMk/>
            <pc:sldMk cId="3861112703" sldId="269"/>
            <ac:spMk id="16" creationId="{55D4142C-5077-457F-A6AD-3FECFDB39685}"/>
          </ac:spMkLst>
        </pc:spChg>
        <pc:spChg chg="add del">
          <ac:chgData name="Anila Aziz (2604216)" userId="S::2604216@student.uwtsd.ac.uk::e0086fea-b711-46f5-b3a6-930ec8050ff4" providerId="AD" clId="Web-{00000000-0000-0000-0000-000000000000}" dt="2026-10-11T17:44:42.752" v="14"/>
          <ac:spMkLst>
            <pc:docMk/>
            <pc:sldMk cId="3861112703" sldId="269"/>
            <ac:spMk id="17" creationId="{5B45AD5D-AA52-4F7B-9362-576A39AD9E09}"/>
          </ac:spMkLst>
        </pc:spChg>
        <pc:spChg chg="add del">
          <ac:chgData name="Anila Aziz (2604216)" userId="S::2604216@student.uwtsd.ac.uk::e0086fea-b711-46f5-b3a6-930ec8050ff4" providerId="AD" clId="Web-{00000000-0000-0000-0000-000000000000}" dt="2026-10-11T17:44:42.752" v="14"/>
          <ac:spMkLst>
            <pc:docMk/>
            <pc:sldMk cId="3861112703" sldId="269"/>
            <ac:spMk id="18" creationId="{7A5F0580-5EE9-419F-96EE-B6529EF6E7D0}"/>
          </ac:spMkLst>
        </pc:spChg>
        <pc:picChg chg="add mod ord">
          <ac:chgData name="Anila Aziz (2604216)" userId="S::2604216@student.uwtsd.ac.uk::e0086fea-b711-46f5-b3a6-930ec8050ff4" providerId="AD" clId="Web-{00000000-0000-0000-0000-000000000000}" dt="2026-10-11T17:44:52.236" v="18" actId="1076"/>
          <ac:picMkLst>
            <pc:docMk/>
            <pc:sldMk cId="3861112703" sldId="269"/>
            <ac:picMk id="5" creationId="{A155760B-3AA2-9895-E7DF-DDA15B716191}"/>
          </ac:picMkLst>
        </pc:picChg>
      </pc:sldChg>
    </pc:docChg>
  </pc:docChgLst>
  <pc:docChgLst>
    <pc:chgData name="Anila Aziz (2604216)" userId="S::2604216@student.uwtsd.ac.uk::e0086fea-b711-46f5-b3a6-930ec8050ff4" providerId="AD" clId="Web-{35174F02-716D-B0D2-1E0E-31DD86D2CFD3}"/>
    <pc:docChg chg="addSld delSld modSld sldOrd">
      <pc:chgData name="Anila Aziz (2604216)" userId="S::2604216@student.uwtsd.ac.uk::e0086fea-b711-46f5-b3a6-930ec8050ff4" providerId="AD" clId="Web-{35174F02-716D-B0D2-1E0E-31DD86D2CFD3}" dt="2026-10-11T12:29:47.589" v="588"/>
      <pc:docMkLst>
        <pc:docMk/>
      </pc:docMkLst>
      <pc:sldChg chg="modSp">
        <pc:chgData name="Anila Aziz (2604216)" userId="S::2604216@student.uwtsd.ac.uk::e0086fea-b711-46f5-b3a6-930ec8050ff4" providerId="AD" clId="Web-{35174F02-716D-B0D2-1E0E-31DD86D2CFD3}" dt="2026-10-11T12:12:03.017" v="324" actId="20577"/>
        <pc:sldMkLst>
          <pc:docMk/>
          <pc:sldMk cId="2317106083" sldId="261"/>
        </pc:sldMkLst>
        <pc:spChg chg="mod">
          <ac:chgData name="Anila Aziz (2604216)" userId="S::2604216@student.uwtsd.ac.uk::e0086fea-b711-46f5-b3a6-930ec8050ff4" providerId="AD" clId="Web-{35174F02-716D-B0D2-1E0E-31DD86D2CFD3}" dt="2026-10-11T12:10:59.187" v="254" actId="1076"/>
          <ac:spMkLst>
            <pc:docMk/>
            <pc:sldMk cId="2317106083" sldId="261"/>
            <ac:spMk id="6" creationId="{FE7F7106-0A75-14CE-D446-CEA3413BF1CB}"/>
          </ac:spMkLst>
        </pc:spChg>
        <pc:spChg chg="mod">
          <ac:chgData name="Anila Aziz (2604216)" userId="S::2604216@student.uwtsd.ac.uk::e0086fea-b711-46f5-b3a6-930ec8050ff4" providerId="AD" clId="Web-{35174F02-716D-B0D2-1E0E-31DD86D2CFD3}" dt="2026-10-11T12:12:03.017" v="324" actId="20577"/>
          <ac:spMkLst>
            <pc:docMk/>
            <pc:sldMk cId="2317106083" sldId="261"/>
            <ac:spMk id="13" creationId="{799667B4-7421-9E4C-E43D-98EE9DDE6B3A}"/>
          </ac:spMkLst>
        </pc:spChg>
        <pc:picChg chg="mod">
          <ac:chgData name="Anila Aziz (2604216)" userId="S::2604216@student.uwtsd.ac.uk::e0086fea-b711-46f5-b3a6-930ec8050ff4" providerId="AD" clId="Web-{35174F02-716D-B0D2-1E0E-31DD86D2CFD3}" dt="2026-10-11T12:07:11.272" v="108" actId="1076"/>
          <ac:picMkLst>
            <pc:docMk/>
            <pc:sldMk cId="2317106083" sldId="261"/>
            <ac:picMk id="15" creationId="{0D186673-D9E9-2331-D767-55D50A4ED7F5}"/>
          </ac:picMkLst>
        </pc:picChg>
      </pc:sldChg>
      <pc:sldChg chg="modSp">
        <pc:chgData name="Anila Aziz (2604216)" userId="S::2604216@student.uwtsd.ac.uk::e0086fea-b711-46f5-b3a6-930ec8050ff4" providerId="AD" clId="Web-{35174F02-716D-B0D2-1E0E-31DD86D2CFD3}" dt="2026-10-11T12:13:24.724" v="410" actId="20577"/>
        <pc:sldMkLst>
          <pc:docMk/>
          <pc:sldMk cId="3817226931" sldId="262"/>
        </pc:sldMkLst>
        <pc:spChg chg="mod">
          <ac:chgData name="Anila Aziz (2604216)" userId="S::2604216@student.uwtsd.ac.uk::e0086fea-b711-46f5-b3a6-930ec8050ff4" providerId="AD" clId="Web-{35174F02-716D-B0D2-1E0E-31DD86D2CFD3}" dt="2026-10-11T12:13:24.724" v="410" actId="20577"/>
          <ac:spMkLst>
            <pc:docMk/>
            <pc:sldMk cId="3817226931" sldId="262"/>
            <ac:spMk id="3" creationId="{3FAC6E14-79B5-4AEC-394D-DB5F8BC3DE3D}"/>
          </ac:spMkLst>
        </pc:spChg>
      </pc:sldChg>
      <pc:sldChg chg="addSp delSp modSp new mod setBg">
        <pc:chgData name="Anila Aziz (2604216)" userId="S::2604216@student.uwtsd.ac.uk::e0086fea-b711-46f5-b3a6-930ec8050ff4" providerId="AD" clId="Web-{35174F02-716D-B0D2-1E0E-31DD86D2CFD3}" dt="2026-10-11T12:28:08.241" v="577" actId="20577"/>
        <pc:sldMkLst>
          <pc:docMk/>
          <pc:sldMk cId="3800538444" sldId="266"/>
        </pc:sldMkLst>
        <pc:spChg chg="mod">
          <ac:chgData name="Anila Aziz (2604216)" userId="S::2604216@student.uwtsd.ac.uk::e0086fea-b711-46f5-b3a6-930ec8050ff4" providerId="AD" clId="Web-{35174F02-716D-B0D2-1E0E-31DD86D2CFD3}" dt="2026-10-11T12:27:42.819" v="566"/>
          <ac:spMkLst>
            <pc:docMk/>
            <pc:sldMk cId="3800538444" sldId="266"/>
            <ac:spMk id="2" creationId="{B74F8701-8ED9-9041-21A1-FEEA5FB6C4A1}"/>
          </ac:spMkLst>
        </pc:spChg>
        <pc:spChg chg="mod">
          <ac:chgData name="Anila Aziz (2604216)" userId="S::2604216@student.uwtsd.ac.uk::e0086fea-b711-46f5-b3a6-930ec8050ff4" providerId="AD" clId="Web-{35174F02-716D-B0D2-1E0E-31DD86D2CFD3}" dt="2026-10-11T12:28:08.241" v="577" actId="20577"/>
          <ac:spMkLst>
            <pc:docMk/>
            <pc:sldMk cId="3800538444" sldId="266"/>
            <ac:spMk id="3" creationId="{31E088F8-8DB8-0450-D3F0-40F9A1B5A76D}"/>
          </ac:spMkLst>
        </pc:spChg>
        <pc:spChg chg="add del">
          <ac:chgData name="Anila Aziz (2604216)" userId="S::2604216@student.uwtsd.ac.uk::e0086fea-b711-46f5-b3a6-930ec8050ff4" providerId="AD" clId="Web-{35174F02-716D-B0D2-1E0E-31DD86D2CFD3}" dt="2026-10-11T12:27:42.787" v="565"/>
          <ac:spMkLst>
            <pc:docMk/>
            <pc:sldMk cId="3800538444" sldId="266"/>
            <ac:spMk id="9" creationId="{9F7D5CDA-D291-4307-BF55-1381FED29634}"/>
          </ac:spMkLst>
        </pc:spChg>
        <pc:spChg chg="add">
          <ac:chgData name="Anila Aziz (2604216)" userId="S::2604216@student.uwtsd.ac.uk::e0086fea-b711-46f5-b3a6-930ec8050ff4" providerId="AD" clId="Web-{35174F02-716D-B0D2-1E0E-31DD86D2CFD3}" dt="2026-10-11T12:27:42.819" v="566"/>
          <ac:spMkLst>
            <pc:docMk/>
            <pc:sldMk cId="3800538444" sldId="266"/>
            <ac:spMk id="11" creationId="{E81BF4F6-F2CF-4984-9D14-D6966D92F99F}"/>
          </ac:spMkLst>
        </pc:spChg>
        <pc:spChg chg="add">
          <ac:chgData name="Anila Aziz (2604216)" userId="S::2604216@student.uwtsd.ac.uk::e0086fea-b711-46f5-b3a6-930ec8050ff4" providerId="AD" clId="Web-{35174F02-716D-B0D2-1E0E-31DD86D2CFD3}" dt="2026-10-11T12:27:42.819" v="566"/>
          <ac:spMkLst>
            <pc:docMk/>
            <pc:sldMk cId="3800538444" sldId="266"/>
            <ac:spMk id="12" creationId="{C0763A76-9F1C-4FC5-82B7-DD475DA461B2}"/>
          </ac:spMkLst>
        </pc:spChg>
        <pc:picChg chg="add del">
          <ac:chgData name="Anila Aziz (2604216)" userId="S::2604216@student.uwtsd.ac.uk::e0086fea-b711-46f5-b3a6-930ec8050ff4" providerId="AD" clId="Web-{35174F02-716D-B0D2-1E0E-31DD86D2CFD3}" dt="2026-10-11T12:27:42.787" v="565"/>
          <ac:picMkLst>
            <pc:docMk/>
            <pc:sldMk cId="3800538444" sldId="266"/>
            <ac:picMk id="5" creationId="{A436CCF7-8699-697F-22E2-EABD9A208CDF}"/>
          </ac:picMkLst>
        </pc:picChg>
        <pc:picChg chg="add">
          <ac:chgData name="Anila Aziz (2604216)" userId="S::2604216@student.uwtsd.ac.uk::e0086fea-b711-46f5-b3a6-930ec8050ff4" providerId="AD" clId="Web-{35174F02-716D-B0D2-1E0E-31DD86D2CFD3}" dt="2026-10-11T12:27:42.819" v="566"/>
          <ac:picMkLst>
            <pc:docMk/>
            <pc:sldMk cId="3800538444" sldId="266"/>
            <ac:picMk id="13" creationId="{9AE027A7-3FE5-219F-BBA7-8F44A67C15B5}"/>
          </ac:picMkLst>
        </pc:picChg>
      </pc:sldChg>
      <pc:sldChg chg="addSp modSp new">
        <pc:chgData name="Anila Aziz (2604216)" userId="S::2604216@student.uwtsd.ac.uk::e0086fea-b711-46f5-b3a6-930ec8050ff4" providerId="AD" clId="Web-{35174F02-716D-B0D2-1E0E-31DD86D2CFD3}" dt="2026-10-11T12:29:11.572" v="584" actId="14100"/>
        <pc:sldMkLst>
          <pc:docMk/>
          <pc:sldMk cId="1382485146" sldId="267"/>
        </pc:sldMkLst>
        <pc:spChg chg="mod">
          <ac:chgData name="Anila Aziz (2604216)" userId="S::2604216@student.uwtsd.ac.uk::e0086fea-b711-46f5-b3a6-930ec8050ff4" providerId="AD" clId="Web-{35174F02-716D-B0D2-1E0E-31DD86D2CFD3}" dt="2026-10-11T12:22:55.401" v="545" actId="20577"/>
          <ac:spMkLst>
            <pc:docMk/>
            <pc:sldMk cId="1382485146" sldId="267"/>
            <ac:spMk id="2" creationId="{426522BF-7EBF-ECBC-F083-6B3342CF4481}"/>
          </ac:spMkLst>
        </pc:spChg>
        <pc:spChg chg="mod">
          <ac:chgData name="Anila Aziz (2604216)" userId="S::2604216@student.uwtsd.ac.uk::e0086fea-b711-46f5-b3a6-930ec8050ff4" providerId="AD" clId="Web-{35174F02-716D-B0D2-1E0E-31DD86D2CFD3}" dt="2026-10-11T12:01:58.713" v="64" actId="20577"/>
          <ac:spMkLst>
            <pc:docMk/>
            <pc:sldMk cId="1382485146" sldId="267"/>
            <ac:spMk id="3" creationId="{F81E38E0-6FB1-9318-803C-2BB6FD615F65}"/>
          </ac:spMkLst>
        </pc:spChg>
        <pc:spChg chg="add mod">
          <ac:chgData name="Anila Aziz (2604216)" userId="S::2604216@student.uwtsd.ac.uk::e0086fea-b711-46f5-b3a6-930ec8050ff4" providerId="AD" clId="Web-{35174F02-716D-B0D2-1E0E-31DD86D2CFD3}" dt="2026-10-11T12:28:54.477" v="581"/>
          <ac:spMkLst>
            <pc:docMk/>
            <pc:sldMk cId="1382485146" sldId="267"/>
            <ac:spMk id="5" creationId="{E132DBE0-583A-6F16-3C8F-1F9205097D05}"/>
          </ac:spMkLst>
        </pc:spChg>
        <pc:picChg chg="add mod">
          <ac:chgData name="Anila Aziz (2604216)" userId="S::2604216@student.uwtsd.ac.uk::e0086fea-b711-46f5-b3a6-930ec8050ff4" providerId="AD" clId="Web-{35174F02-716D-B0D2-1E0E-31DD86D2CFD3}" dt="2026-10-11T12:29:11.572" v="584" actId="14100"/>
          <ac:picMkLst>
            <pc:docMk/>
            <pc:sldMk cId="1382485146" sldId="267"/>
            <ac:picMk id="4" creationId="{51A722A5-88D7-198B-F956-7B0199605F76}"/>
          </ac:picMkLst>
        </pc:picChg>
      </pc:sldChg>
      <pc:sldChg chg="addSp modSp new mod ord setBg">
        <pc:chgData name="Anila Aziz (2604216)" userId="S::2604216@student.uwtsd.ac.uk::e0086fea-b711-46f5-b3a6-930ec8050ff4" providerId="AD" clId="Web-{35174F02-716D-B0D2-1E0E-31DD86D2CFD3}" dt="2026-10-11T12:29:47.589" v="588"/>
        <pc:sldMkLst>
          <pc:docMk/>
          <pc:sldMk cId="4044939721" sldId="268"/>
        </pc:sldMkLst>
        <pc:spChg chg="mod">
          <ac:chgData name="Anila Aziz (2604216)" userId="S::2604216@student.uwtsd.ac.uk::e0086fea-b711-46f5-b3a6-930ec8050ff4" providerId="AD" clId="Web-{35174F02-716D-B0D2-1E0E-31DD86D2CFD3}" dt="2026-10-11T12:29:47.589" v="588"/>
          <ac:spMkLst>
            <pc:docMk/>
            <pc:sldMk cId="4044939721" sldId="268"/>
            <ac:spMk id="2" creationId="{EEDAA5A6-80AC-1602-5475-9B160F125CA5}"/>
          </ac:spMkLst>
        </pc:spChg>
        <pc:spChg chg="mod">
          <ac:chgData name="Anila Aziz (2604216)" userId="S::2604216@student.uwtsd.ac.uk::e0086fea-b711-46f5-b3a6-930ec8050ff4" providerId="AD" clId="Web-{35174F02-716D-B0D2-1E0E-31DD86D2CFD3}" dt="2026-10-11T12:29:47.589" v="588"/>
          <ac:spMkLst>
            <pc:docMk/>
            <pc:sldMk cId="4044939721" sldId="268"/>
            <ac:spMk id="3" creationId="{5BDA9B74-9E95-76F6-3CA3-414DA83706C5}"/>
          </ac:spMkLst>
        </pc:spChg>
        <pc:spChg chg="add">
          <ac:chgData name="Anila Aziz (2604216)" userId="S::2604216@student.uwtsd.ac.uk::e0086fea-b711-46f5-b3a6-930ec8050ff4" providerId="AD" clId="Web-{35174F02-716D-B0D2-1E0E-31DD86D2CFD3}" dt="2026-10-11T12:29:47.589" v="588"/>
          <ac:spMkLst>
            <pc:docMk/>
            <pc:sldMk cId="4044939721" sldId="268"/>
            <ac:spMk id="8" creationId="{081EA652-8C6A-4E69-BEB9-170809474553}"/>
          </ac:spMkLst>
        </pc:spChg>
        <pc:spChg chg="add">
          <ac:chgData name="Anila Aziz (2604216)" userId="S::2604216@student.uwtsd.ac.uk::e0086fea-b711-46f5-b3a6-930ec8050ff4" providerId="AD" clId="Web-{35174F02-716D-B0D2-1E0E-31DD86D2CFD3}" dt="2026-10-11T12:29:47.589" v="588"/>
          <ac:spMkLst>
            <pc:docMk/>
            <pc:sldMk cId="4044939721" sldId="268"/>
            <ac:spMk id="10" creationId="{5298780A-33B9-4EA2-8F67-DE68AD62841B}"/>
          </ac:spMkLst>
        </pc:spChg>
        <pc:spChg chg="add">
          <ac:chgData name="Anila Aziz (2604216)" userId="S::2604216@student.uwtsd.ac.uk::e0086fea-b711-46f5-b3a6-930ec8050ff4" providerId="AD" clId="Web-{35174F02-716D-B0D2-1E0E-31DD86D2CFD3}" dt="2026-10-11T12:29:47.589" v="588"/>
          <ac:spMkLst>
            <pc:docMk/>
            <pc:sldMk cId="4044939721" sldId="268"/>
            <ac:spMk id="12" creationId="{7F488E8B-4E1E-4402-8935-D4E6C02615C7}"/>
          </ac:spMkLst>
        </pc:spChg>
      </pc:sldChg>
      <pc:sldChg chg="modSp new del">
        <pc:chgData name="Anila Aziz (2604216)" userId="S::2604216@student.uwtsd.ac.uk::e0086fea-b711-46f5-b3a6-930ec8050ff4" providerId="AD" clId="Web-{35174F02-716D-B0D2-1E0E-31DD86D2CFD3}" dt="2026-10-11T12:16:41.012" v="426"/>
        <pc:sldMkLst>
          <pc:docMk/>
          <pc:sldMk cId="1611697255" sldId="269"/>
        </pc:sldMkLst>
        <pc:spChg chg="mod">
          <ac:chgData name="Anila Aziz (2604216)" userId="S::2604216@student.uwtsd.ac.uk::e0086fea-b711-46f5-b3a6-930ec8050ff4" providerId="AD" clId="Web-{35174F02-716D-B0D2-1E0E-31DD86D2CFD3}" dt="2026-10-11T12:16:38.762" v="425" actId="20577"/>
          <ac:spMkLst>
            <pc:docMk/>
            <pc:sldMk cId="1611697255" sldId="269"/>
            <ac:spMk id="3" creationId="{6A072914-B4B3-8E67-0A9E-912EE8873CEC}"/>
          </ac:spMkLst>
        </pc:spChg>
      </pc:sldChg>
      <pc:sldChg chg="addSp delSp modSp new">
        <pc:chgData name="Anila Aziz (2604216)" userId="S::2604216@student.uwtsd.ac.uk::e0086fea-b711-46f5-b3a6-930ec8050ff4" providerId="AD" clId="Web-{35174F02-716D-B0D2-1E0E-31DD86D2CFD3}" dt="2026-10-11T12:22:34.885" v="542" actId="14100"/>
        <pc:sldMkLst>
          <pc:docMk/>
          <pc:sldMk cId="3861112703" sldId="269"/>
        </pc:sldMkLst>
        <pc:spChg chg="add del mod">
          <ac:chgData name="Anila Aziz (2604216)" userId="S::2604216@student.uwtsd.ac.uk::e0086fea-b711-46f5-b3a6-930ec8050ff4" providerId="AD" clId="Web-{35174F02-716D-B0D2-1E0E-31DD86D2CFD3}" dt="2026-10-11T12:22:34.885" v="542" actId="14100"/>
          <ac:spMkLst>
            <pc:docMk/>
            <pc:sldMk cId="3861112703" sldId="269"/>
            <ac:spMk id="2" creationId="{152C0564-DADC-E07D-F769-9FC7DF0EC196}"/>
          </ac:spMkLst>
        </pc:spChg>
        <pc:spChg chg="add del mod">
          <ac:chgData name="Anila Aziz (2604216)" userId="S::2604216@student.uwtsd.ac.uk::e0086fea-b711-46f5-b3a6-930ec8050ff4" providerId="AD" clId="Web-{35174F02-716D-B0D2-1E0E-31DD86D2CFD3}" dt="2026-10-11T12:19:09.252" v="483"/>
          <ac:spMkLst>
            <pc:docMk/>
            <pc:sldMk cId="3861112703" sldId="269"/>
            <ac:spMk id="3" creationId="{9EE871F3-964A-27B1-3691-764833A53EDC}"/>
          </ac:spMkLst>
        </pc:spChg>
        <pc:spChg chg="add del mod">
          <ac:chgData name="Anila Aziz (2604216)" userId="S::2604216@student.uwtsd.ac.uk::e0086fea-b711-46f5-b3a6-930ec8050ff4" providerId="AD" clId="Web-{35174F02-716D-B0D2-1E0E-31DD86D2CFD3}" dt="2026-10-11T12:21:04.085" v="513" actId="20577"/>
          <ac:spMkLst>
            <pc:docMk/>
            <pc:sldMk cId="3861112703" sldId="269"/>
            <ac:spMk id="4" creationId="{0D1E6D0F-5C8D-6F8B-C526-606A32AA7D8C}"/>
          </ac:spMkLst>
        </pc:spChg>
        <pc:spChg chg="add mod">
          <ac:chgData name="Anila Aziz (2604216)" userId="S::2604216@student.uwtsd.ac.uk::e0086fea-b711-46f5-b3a6-930ec8050ff4" providerId="AD" clId="Web-{35174F02-716D-B0D2-1E0E-31DD86D2CFD3}" dt="2026-10-11T12:22:29.260" v="541" actId="20577"/>
          <ac:spMkLst>
            <pc:docMk/>
            <pc:sldMk cId="3861112703" sldId="269"/>
            <ac:spMk id="5" creationId="{0833D84E-2907-15DB-929C-DAAAF92DAA7B}"/>
          </ac:spMkLst>
        </pc:spChg>
      </pc:sldChg>
      <pc:sldChg chg="addSp modSp new mod setBg">
        <pc:chgData name="Anila Aziz (2604216)" userId="S::2604216@student.uwtsd.ac.uk::e0086fea-b711-46f5-b3a6-930ec8050ff4" providerId="AD" clId="Web-{35174F02-716D-B0D2-1E0E-31DD86D2CFD3}" dt="2026-10-11T12:29:30.198" v="587" actId="20577"/>
        <pc:sldMkLst>
          <pc:docMk/>
          <pc:sldMk cId="3315213886" sldId="270"/>
        </pc:sldMkLst>
        <pc:spChg chg="mod">
          <ac:chgData name="Anila Aziz (2604216)" userId="S::2604216@student.uwtsd.ac.uk::e0086fea-b711-46f5-b3a6-930ec8050ff4" providerId="AD" clId="Web-{35174F02-716D-B0D2-1E0E-31DD86D2CFD3}" dt="2026-10-11T12:29:19.807" v="585"/>
          <ac:spMkLst>
            <pc:docMk/>
            <pc:sldMk cId="3315213886" sldId="270"/>
            <ac:spMk id="2" creationId="{743E56FE-9FE9-3F5B-26FF-080248088A75}"/>
          </ac:spMkLst>
        </pc:spChg>
        <pc:spChg chg="mod">
          <ac:chgData name="Anila Aziz (2604216)" userId="S::2604216@student.uwtsd.ac.uk::e0086fea-b711-46f5-b3a6-930ec8050ff4" providerId="AD" clId="Web-{35174F02-716D-B0D2-1E0E-31DD86D2CFD3}" dt="2026-10-11T12:29:30.198" v="587" actId="20577"/>
          <ac:spMkLst>
            <pc:docMk/>
            <pc:sldMk cId="3315213886" sldId="270"/>
            <ac:spMk id="3" creationId="{21A58928-E176-DAAC-907A-6BB01AF663AA}"/>
          </ac:spMkLst>
        </pc:spChg>
        <pc:spChg chg="add">
          <ac:chgData name="Anila Aziz (2604216)" userId="S::2604216@student.uwtsd.ac.uk::e0086fea-b711-46f5-b3a6-930ec8050ff4" providerId="AD" clId="Web-{35174F02-716D-B0D2-1E0E-31DD86D2CFD3}" dt="2026-10-11T12:29:19.807" v="585"/>
          <ac:spMkLst>
            <pc:docMk/>
            <pc:sldMk cId="3315213886" sldId="270"/>
            <ac:spMk id="8" creationId="{081EA652-8C6A-4E69-BEB9-170809474553}"/>
          </ac:spMkLst>
        </pc:spChg>
        <pc:spChg chg="add">
          <ac:chgData name="Anila Aziz (2604216)" userId="S::2604216@student.uwtsd.ac.uk::e0086fea-b711-46f5-b3a6-930ec8050ff4" providerId="AD" clId="Web-{35174F02-716D-B0D2-1E0E-31DD86D2CFD3}" dt="2026-10-11T12:29:19.807" v="585"/>
          <ac:spMkLst>
            <pc:docMk/>
            <pc:sldMk cId="3315213886" sldId="270"/>
            <ac:spMk id="10" creationId="{5298780A-33B9-4EA2-8F67-DE68AD62841B}"/>
          </ac:spMkLst>
        </pc:spChg>
        <pc:spChg chg="add">
          <ac:chgData name="Anila Aziz (2604216)" userId="S::2604216@student.uwtsd.ac.uk::e0086fea-b711-46f5-b3a6-930ec8050ff4" providerId="AD" clId="Web-{35174F02-716D-B0D2-1E0E-31DD86D2CFD3}" dt="2026-10-11T12:29:19.807" v="585"/>
          <ac:spMkLst>
            <pc:docMk/>
            <pc:sldMk cId="3315213886" sldId="270"/>
            <ac:spMk id="12" creationId="{7F488E8B-4E1E-4402-8935-D4E6C02615C7}"/>
          </ac:spMkLst>
        </pc:spChg>
      </pc:sldChg>
    </pc:docChg>
  </pc:docChgLst>
  <pc:docChgLst>
    <pc:chgData name="Anila Aziz (2604216)" userId="S::2604216@student.uwtsd.ac.uk::e0086fea-b711-46f5-b3a6-930ec8050ff4" providerId="AD" clId="Web-{24B77343-C4B5-AC41-A005-AD6293AB63A4}"/>
    <pc:docChg chg="modSld">
      <pc:chgData name="Anila Aziz (2604216)" userId="S::2604216@student.uwtsd.ac.uk::e0086fea-b711-46f5-b3a6-930ec8050ff4" providerId="AD" clId="Web-{24B77343-C4B5-AC41-A005-AD6293AB63A4}" dt="2026-10-11T19:49:43.434" v="12" actId="1076"/>
      <pc:docMkLst>
        <pc:docMk/>
      </pc:docMkLst>
      <pc:sldChg chg="delSp modSp">
        <pc:chgData name="Anila Aziz (2604216)" userId="S::2604216@student.uwtsd.ac.uk::e0086fea-b711-46f5-b3a6-930ec8050ff4" providerId="AD" clId="Web-{24B77343-C4B5-AC41-A005-AD6293AB63A4}" dt="2026-10-11T19:49:43.434" v="12" actId="1076"/>
        <pc:sldMkLst>
          <pc:docMk/>
          <pc:sldMk cId="830456694" sldId="273"/>
        </pc:sldMkLst>
        <pc:spChg chg="mod">
          <ac:chgData name="Anila Aziz (2604216)" userId="S::2604216@student.uwtsd.ac.uk::e0086fea-b711-46f5-b3a6-930ec8050ff4" providerId="AD" clId="Web-{24B77343-C4B5-AC41-A005-AD6293AB63A4}" dt="2026-10-11T19:49:43.434" v="12" actId="1076"/>
          <ac:spMkLst>
            <pc:docMk/>
            <pc:sldMk cId="830456694" sldId="273"/>
            <ac:spMk id="2" creationId="{94A7C590-3ED2-0223-3F22-C2C23F7639F1}"/>
          </ac:spMkLst>
        </pc:spChg>
        <pc:picChg chg="del">
          <ac:chgData name="Anila Aziz (2604216)" userId="S::2604216@student.uwtsd.ac.uk::e0086fea-b711-46f5-b3a6-930ec8050ff4" providerId="AD" clId="Web-{24B77343-C4B5-AC41-A005-AD6293AB63A4}" dt="2026-10-11T19:49:21.042" v="0"/>
          <ac:picMkLst>
            <pc:docMk/>
            <pc:sldMk cId="830456694" sldId="273"/>
            <ac:picMk id="3" creationId="{F3146713-7C63-9079-2C1B-7E9BABBDE6FE}"/>
          </ac:picMkLst>
        </pc:picChg>
      </pc:sldChg>
    </pc:docChg>
  </pc:docChgLst>
  <pc:docChgLst>
    <pc:chgData name="Anila Aziz (2604216)" userId="S::2604216@student.uwtsd.ac.uk::e0086fea-b711-46f5-b3a6-930ec8050ff4" providerId="AD" clId="Web-{12A4CDDA-9DE5-948C-C6D1-BC0743446262}"/>
    <pc:docChg chg="modSld">
      <pc:chgData name="Anila Aziz (2604216)" userId="S::2604216@student.uwtsd.ac.uk::e0086fea-b711-46f5-b3a6-930ec8050ff4" providerId="AD" clId="Web-{12A4CDDA-9DE5-948C-C6D1-BC0743446262}" dt="2026-10-09T17:40:21.012" v="1"/>
      <pc:docMkLst>
        <pc:docMk/>
      </pc:docMkLst>
      <pc:sldChg chg="addSp delSp">
        <pc:chgData name="Anila Aziz (2604216)" userId="S::2604216@student.uwtsd.ac.uk::e0086fea-b711-46f5-b3a6-930ec8050ff4" providerId="AD" clId="Web-{12A4CDDA-9DE5-948C-C6D1-BC0743446262}" dt="2026-10-09T17:40:21.012" v="1"/>
        <pc:sldMkLst>
          <pc:docMk/>
          <pc:sldMk cId="2317106083" sldId="261"/>
        </pc:sldMkLst>
      </pc:sldChg>
    </pc:docChg>
  </pc:docChgLst>
  <pc:docChgLst>
    <pc:chgData name="Anila Aziz (2604216)" userId="S::2604216@student.uwtsd.ac.uk::e0086fea-b711-46f5-b3a6-930ec8050ff4" providerId="AD" clId="Web-{49C31DC1-2A02-65FF-2767-D5444B8EA191}"/>
    <pc:docChg chg="addSld delSld modSld sldOrd">
      <pc:chgData name="Anila Aziz (2604216)" userId="S::2604216@student.uwtsd.ac.uk::e0086fea-b711-46f5-b3a6-930ec8050ff4" providerId="AD" clId="Web-{49C31DC1-2A02-65FF-2767-D5444B8EA191}" dt="2026-10-11T17:42:01.862" v="335"/>
      <pc:docMkLst>
        <pc:docMk/>
      </pc:docMkLst>
      <pc:sldChg chg="addSp delSp modSp modTransition addAnim delAnim modAnim">
        <pc:chgData name="Anila Aziz (2604216)" userId="S::2604216@student.uwtsd.ac.uk::e0086fea-b711-46f5-b3a6-930ec8050ff4" providerId="AD" clId="Web-{49C31DC1-2A02-65FF-2767-D5444B8EA191}" dt="2026-10-11T17:27:11.646" v="262"/>
        <pc:sldMkLst>
          <pc:docMk/>
          <pc:sldMk cId="2528179063" sldId="256"/>
        </pc:sldMkLst>
        <pc:spChg chg="mod">
          <ac:chgData name="Anila Aziz (2604216)" userId="S::2604216@student.uwtsd.ac.uk::e0086fea-b711-46f5-b3a6-930ec8050ff4" providerId="AD" clId="Web-{49C31DC1-2A02-65FF-2767-D5444B8EA191}" dt="2026-10-11T17:26:51.396" v="252" actId="14100"/>
          <ac:spMkLst>
            <pc:docMk/>
            <pc:sldMk cId="2528179063" sldId="256"/>
            <ac:spMk id="2" creationId="{AA33117E-3F08-5B5B-0762-589973152A29}"/>
          </ac:spMkLst>
        </pc:spChg>
        <pc:spChg chg="add del mod">
          <ac:chgData name="Anila Aziz (2604216)" userId="S::2604216@student.uwtsd.ac.uk::e0086fea-b711-46f5-b3a6-930ec8050ff4" providerId="AD" clId="Web-{49C31DC1-2A02-65FF-2767-D5444B8EA191}" dt="2026-10-11T17:26:51.989" v="258" actId="20577"/>
          <ac:spMkLst>
            <pc:docMk/>
            <pc:sldMk cId="2528179063" sldId="256"/>
            <ac:spMk id="3" creationId="{728ABC6A-E98D-8236-3382-A49F7BDE40F7}"/>
          </ac:spMkLst>
        </pc:spChg>
      </pc:sldChg>
      <pc:sldChg chg="ord modTransition">
        <pc:chgData name="Anila Aziz (2604216)" userId="S::2604216@student.uwtsd.ac.uk::e0086fea-b711-46f5-b3a6-930ec8050ff4" providerId="AD" clId="Web-{49C31DC1-2A02-65FF-2767-D5444B8EA191}" dt="2026-10-11T17:22:47.432" v="212"/>
        <pc:sldMkLst>
          <pc:docMk/>
          <pc:sldMk cId="2317106083" sldId="261"/>
        </pc:sldMkLst>
      </pc:sldChg>
      <pc:sldChg chg="modSp ord modTransition">
        <pc:chgData name="Anila Aziz (2604216)" userId="S::2604216@student.uwtsd.ac.uk::e0086fea-b711-46f5-b3a6-930ec8050ff4" providerId="AD" clId="Web-{49C31DC1-2A02-65FF-2767-D5444B8EA191}" dt="2026-10-11T17:22:53.120" v="213"/>
        <pc:sldMkLst>
          <pc:docMk/>
          <pc:sldMk cId="3817226931" sldId="262"/>
        </pc:sldMkLst>
        <pc:spChg chg="mod">
          <ac:chgData name="Anila Aziz (2604216)" userId="S::2604216@student.uwtsd.ac.uk::e0086fea-b711-46f5-b3a6-930ec8050ff4" providerId="AD" clId="Web-{49C31DC1-2A02-65FF-2767-D5444B8EA191}" dt="2026-10-11T17:05:37.417" v="53" actId="20577"/>
          <ac:spMkLst>
            <pc:docMk/>
            <pc:sldMk cId="3817226931" sldId="262"/>
            <ac:spMk id="2" creationId="{0C12E5A1-5261-3BA6-ED2B-9C794D5F1395}"/>
          </ac:spMkLst>
        </pc:spChg>
      </pc:sldChg>
      <pc:sldChg chg="delSp modSp ord modTransition">
        <pc:chgData name="Anila Aziz (2604216)" userId="S::2604216@student.uwtsd.ac.uk::e0086fea-b711-46f5-b3a6-930ec8050ff4" providerId="AD" clId="Web-{49C31DC1-2A02-65FF-2767-D5444B8EA191}" dt="2026-10-11T17:40:30.671" v="312" actId="14100"/>
        <pc:sldMkLst>
          <pc:docMk/>
          <pc:sldMk cId="491828575" sldId="263"/>
        </pc:sldMkLst>
        <pc:spChg chg="del mod">
          <ac:chgData name="Anila Aziz (2604216)" userId="S::2604216@student.uwtsd.ac.uk::e0086fea-b711-46f5-b3a6-930ec8050ff4" providerId="AD" clId="Web-{49C31DC1-2A02-65FF-2767-D5444B8EA191}" dt="2026-10-11T17:40:07.998" v="310"/>
          <ac:spMkLst>
            <pc:docMk/>
            <pc:sldMk cId="491828575" sldId="263"/>
            <ac:spMk id="2" creationId="{3B1DD9A7-E867-65E7-8443-E93C7DACC586}"/>
          </ac:spMkLst>
        </pc:spChg>
        <pc:spChg chg="mod">
          <ac:chgData name="Anila Aziz (2604216)" userId="S::2604216@student.uwtsd.ac.uk::e0086fea-b711-46f5-b3a6-930ec8050ff4" providerId="AD" clId="Web-{49C31DC1-2A02-65FF-2767-D5444B8EA191}" dt="2026-10-11T17:40:30.671" v="312" actId="14100"/>
          <ac:spMkLst>
            <pc:docMk/>
            <pc:sldMk cId="491828575" sldId="263"/>
            <ac:spMk id="3" creationId="{C9A4A0DA-6D1E-FA82-3EAB-934A69DDA829}"/>
          </ac:spMkLst>
        </pc:spChg>
      </pc:sldChg>
      <pc:sldChg chg="addAnim delAnim modAnim">
        <pc:chgData name="Anila Aziz (2604216)" userId="S::2604216@student.uwtsd.ac.uk::e0086fea-b711-46f5-b3a6-930ec8050ff4" providerId="AD" clId="Web-{49C31DC1-2A02-65FF-2767-D5444B8EA191}" dt="2026-10-11T17:21:33.570" v="207"/>
        <pc:sldMkLst>
          <pc:docMk/>
          <pc:sldMk cId="846976779" sldId="265"/>
        </pc:sldMkLst>
      </pc:sldChg>
      <pc:sldChg chg="modSp modTransition">
        <pc:chgData name="Anila Aziz (2604216)" userId="S::2604216@student.uwtsd.ac.uk::e0086fea-b711-46f5-b3a6-930ec8050ff4" providerId="AD" clId="Web-{49C31DC1-2A02-65FF-2767-D5444B8EA191}" dt="2026-10-11T17:29:20.902" v="264"/>
        <pc:sldMkLst>
          <pc:docMk/>
          <pc:sldMk cId="3800538444" sldId="266"/>
        </pc:sldMkLst>
        <pc:spChg chg="mod">
          <ac:chgData name="Anila Aziz (2604216)" userId="S::2604216@student.uwtsd.ac.uk::e0086fea-b711-46f5-b3a6-930ec8050ff4" providerId="AD" clId="Web-{49C31DC1-2A02-65FF-2767-D5444B8EA191}" dt="2026-10-11T17:05:11.729" v="49" actId="20577"/>
          <ac:spMkLst>
            <pc:docMk/>
            <pc:sldMk cId="3800538444" sldId="266"/>
            <ac:spMk id="2" creationId="{B74F8701-8ED9-9041-21A1-FEEA5FB6C4A1}"/>
          </ac:spMkLst>
        </pc:spChg>
      </pc:sldChg>
      <pc:sldChg chg="modSp modTransition">
        <pc:chgData name="Anila Aziz (2604216)" userId="S::2604216@student.uwtsd.ac.uk::e0086fea-b711-46f5-b3a6-930ec8050ff4" providerId="AD" clId="Web-{49C31DC1-2A02-65FF-2767-D5444B8EA191}" dt="2026-10-11T17:22:28.197" v="209"/>
        <pc:sldMkLst>
          <pc:docMk/>
          <pc:sldMk cId="1382485146" sldId="267"/>
        </pc:sldMkLst>
        <pc:spChg chg="mod">
          <ac:chgData name="Anila Aziz (2604216)" userId="S::2604216@student.uwtsd.ac.uk::e0086fea-b711-46f5-b3a6-930ec8050ff4" providerId="AD" clId="Web-{49C31DC1-2A02-65FF-2767-D5444B8EA191}" dt="2026-10-11T17:04:59.572" v="48" actId="20577"/>
          <ac:spMkLst>
            <pc:docMk/>
            <pc:sldMk cId="1382485146" sldId="267"/>
            <ac:spMk id="2" creationId="{426522BF-7EBF-ECBC-F083-6B3342CF4481}"/>
          </ac:spMkLst>
        </pc:spChg>
      </pc:sldChg>
      <pc:sldChg chg="modSp modTransition">
        <pc:chgData name="Anila Aziz (2604216)" userId="S::2604216@student.uwtsd.ac.uk::e0086fea-b711-46f5-b3a6-930ec8050ff4" providerId="AD" clId="Web-{49C31DC1-2A02-65FF-2767-D5444B8EA191}" dt="2026-10-11T17:22:38.744" v="211"/>
        <pc:sldMkLst>
          <pc:docMk/>
          <pc:sldMk cId="4044939721" sldId="268"/>
        </pc:sldMkLst>
        <pc:spChg chg="mod">
          <ac:chgData name="Anila Aziz (2604216)" userId="S::2604216@student.uwtsd.ac.uk::e0086fea-b711-46f5-b3a6-930ec8050ff4" providerId="AD" clId="Web-{49C31DC1-2A02-65FF-2767-D5444B8EA191}" dt="2026-10-11T17:05:23.120" v="52" actId="20577"/>
          <ac:spMkLst>
            <pc:docMk/>
            <pc:sldMk cId="4044939721" sldId="268"/>
            <ac:spMk id="2" creationId="{EEDAA5A6-80AC-1602-5475-9B160F125CA5}"/>
          </ac:spMkLst>
        </pc:spChg>
      </pc:sldChg>
      <pc:sldChg chg="addSp delSp modSp ord modTransition">
        <pc:chgData name="Anila Aziz (2604216)" userId="S::2604216@student.uwtsd.ac.uk::e0086fea-b711-46f5-b3a6-930ec8050ff4" providerId="AD" clId="Web-{49C31DC1-2A02-65FF-2767-D5444B8EA191}" dt="2026-10-11T17:42:01.862" v="335"/>
        <pc:sldMkLst>
          <pc:docMk/>
          <pc:sldMk cId="3861112703" sldId="269"/>
        </pc:sldMkLst>
        <pc:spChg chg="mod">
          <ac:chgData name="Anila Aziz (2604216)" userId="S::2604216@student.uwtsd.ac.uk::e0086fea-b711-46f5-b3a6-930ec8050ff4" providerId="AD" clId="Web-{49C31DC1-2A02-65FF-2767-D5444B8EA191}" dt="2026-10-11T17:41:40.408" v="327" actId="20577"/>
          <ac:spMkLst>
            <pc:docMk/>
            <pc:sldMk cId="3861112703" sldId="269"/>
            <ac:spMk id="2" creationId="{152C0564-DADC-E07D-F769-9FC7DF0EC196}"/>
          </ac:spMkLst>
        </pc:spChg>
        <pc:spChg chg="add">
          <ac:chgData name="Anila Aziz (2604216)" userId="S::2604216@student.uwtsd.ac.uk::e0086fea-b711-46f5-b3a6-930ec8050ff4" providerId="AD" clId="Web-{49C31DC1-2A02-65FF-2767-D5444B8EA191}" dt="2026-10-11T17:42:01.862" v="335"/>
          <ac:spMkLst>
            <pc:docMk/>
            <pc:sldMk cId="3861112703" sldId="269"/>
            <ac:spMk id="3" creationId="{3B1DD9A7-E867-65E7-8443-E93C7DACC586}"/>
          </ac:spMkLst>
        </pc:spChg>
        <pc:spChg chg="mod">
          <ac:chgData name="Anila Aziz (2604216)" userId="S::2604216@student.uwtsd.ac.uk::e0086fea-b711-46f5-b3a6-930ec8050ff4" providerId="AD" clId="Web-{49C31DC1-2A02-65FF-2767-D5444B8EA191}" dt="2026-10-11T17:41:57.518" v="334" actId="20577"/>
          <ac:spMkLst>
            <pc:docMk/>
            <pc:sldMk cId="3861112703" sldId="269"/>
            <ac:spMk id="4" creationId="{0D1E6D0F-5C8D-6F8B-C526-606A32AA7D8C}"/>
          </ac:spMkLst>
        </pc:spChg>
        <pc:spChg chg="del mod">
          <ac:chgData name="Anila Aziz (2604216)" userId="S::2604216@student.uwtsd.ac.uk::e0086fea-b711-46f5-b3a6-930ec8050ff4" providerId="AD" clId="Web-{49C31DC1-2A02-65FF-2767-D5444B8EA191}" dt="2026-10-11T17:41:00.844" v="314"/>
          <ac:spMkLst>
            <pc:docMk/>
            <pc:sldMk cId="3861112703" sldId="269"/>
            <ac:spMk id="5" creationId="{0833D84E-2907-15DB-929C-DAAAF92DAA7B}"/>
          </ac:spMkLst>
        </pc:spChg>
      </pc:sldChg>
      <pc:sldChg chg="modSp modTransition">
        <pc:chgData name="Anila Aziz (2604216)" userId="S::2604216@student.uwtsd.ac.uk::e0086fea-b711-46f5-b3a6-930ec8050ff4" providerId="AD" clId="Web-{49C31DC1-2A02-65FF-2767-D5444B8EA191}" dt="2026-10-11T17:22:33.728" v="210"/>
        <pc:sldMkLst>
          <pc:docMk/>
          <pc:sldMk cId="3315213886" sldId="270"/>
        </pc:sldMkLst>
        <pc:spChg chg="mod">
          <ac:chgData name="Anila Aziz (2604216)" userId="S::2604216@student.uwtsd.ac.uk::e0086fea-b711-46f5-b3a6-930ec8050ff4" providerId="AD" clId="Web-{49C31DC1-2A02-65FF-2767-D5444B8EA191}" dt="2026-10-11T17:05:18.495" v="51" actId="20577"/>
          <ac:spMkLst>
            <pc:docMk/>
            <pc:sldMk cId="3315213886" sldId="270"/>
            <ac:spMk id="2" creationId="{743E56FE-9FE9-3F5B-26FF-080248088A75}"/>
          </ac:spMkLst>
        </pc:spChg>
      </pc:sldChg>
      <pc:sldChg chg="addSp modSp new modTransition">
        <pc:chgData name="Anila Aziz (2604216)" userId="S::2604216@student.uwtsd.ac.uk::e0086fea-b711-46f5-b3a6-930ec8050ff4" providerId="AD" clId="Web-{49C31DC1-2A02-65FF-2767-D5444B8EA191}" dt="2026-10-11T17:20:25.145" v="205"/>
        <pc:sldMkLst>
          <pc:docMk/>
          <pc:sldMk cId="2693734163" sldId="271"/>
        </pc:sldMkLst>
        <pc:spChg chg="add mod">
          <ac:chgData name="Anila Aziz (2604216)" userId="S::2604216@student.uwtsd.ac.uk::e0086fea-b711-46f5-b3a6-930ec8050ff4" providerId="AD" clId="Web-{49C31DC1-2A02-65FF-2767-D5444B8EA191}" dt="2026-10-11T17:07:19.031" v="72" actId="1076"/>
          <ac:spMkLst>
            <pc:docMk/>
            <pc:sldMk cId="2693734163" sldId="271"/>
            <ac:spMk id="2" creationId="{52082ECD-FA4C-D77A-EFD1-52095E945C6B}"/>
          </ac:spMkLst>
        </pc:spChg>
        <pc:spChg chg="add mod">
          <ac:chgData name="Anila Aziz (2604216)" userId="S::2604216@student.uwtsd.ac.uk::e0086fea-b711-46f5-b3a6-930ec8050ff4" providerId="AD" clId="Web-{49C31DC1-2A02-65FF-2767-D5444B8EA191}" dt="2026-10-11T17:08:04.111" v="76" actId="20577"/>
          <ac:spMkLst>
            <pc:docMk/>
            <pc:sldMk cId="2693734163" sldId="271"/>
            <ac:spMk id="3" creationId="{1BF6B228-79A7-CB84-7CC6-5766E2B17301}"/>
          </ac:spMkLst>
        </pc:spChg>
      </pc:sldChg>
      <pc:sldChg chg="addSp delSp new del">
        <pc:chgData name="Anila Aziz (2604216)" userId="S::2604216@student.uwtsd.ac.uk::e0086fea-b711-46f5-b3a6-930ec8050ff4" providerId="AD" clId="Web-{49C31DC1-2A02-65FF-2767-D5444B8EA191}" dt="2026-10-11T17:03:28.271" v="21"/>
        <pc:sldMkLst>
          <pc:docMk/>
          <pc:sldMk cId="4099273705" sldId="271"/>
        </pc:sldMkLst>
        <pc:spChg chg="add del">
          <ac:chgData name="Anila Aziz (2604216)" userId="S::2604216@student.uwtsd.ac.uk::e0086fea-b711-46f5-b3a6-930ec8050ff4" providerId="AD" clId="Web-{49C31DC1-2A02-65FF-2767-D5444B8EA191}" dt="2026-10-11T17:03:26.021" v="20"/>
          <ac:spMkLst>
            <pc:docMk/>
            <pc:sldMk cId="4099273705" sldId="271"/>
            <ac:spMk id="2" creationId="{86486561-A25C-F968-9E26-5319C33E8F01}"/>
          </ac:spMkLst>
        </pc:spChg>
      </pc:sldChg>
      <pc:sldChg chg="modSp new modTransition">
        <pc:chgData name="Anila Aziz (2604216)" userId="S::2604216@student.uwtsd.ac.uk::e0086fea-b711-46f5-b3a6-930ec8050ff4" providerId="AD" clId="Web-{49C31DC1-2A02-65FF-2767-D5444B8EA191}" dt="2026-10-11T17:39:48.669" v="306" actId="20577"/>
        <pc:sldMkLst>
          <pc:docMk/>
          <pc:sldMk cId="2286019999" sldId="272"/>
        </pc:sldMkLst>
        <pc:spChg chg="mod">
          <ac:chgData name="Anila Aziz (2604216)" userId="S::2604216@student.uwtsd.ac.uk::e0086fea-b711-46f5-b3a6-930ec8050ff4" providerId="AD" clId="Web-{49C31DC1-2A02-65FF-2767-D5444B8EA191}" dt="2026-10-11T17:39:48.669" v="306" actId="20577"/>
          <ac:spMkLst>
            <pc:docMk/>
            <pc:sldMk cId="2286019999" sldId="272"/>
            <ac:spMk id="2" creationId="{2B67557E-5EB1-8B75-52A2-F943192F0178}"/>
          </ac:spMkLst>
        </pc:spChg>
        <pc:spChg chg="mod">
          <ac:chgData name="Anila Aziz (2604216)" userId="S::2604216@student.uwtsd.ac.uk::e0086fea-b711-46f5-b3a6-930ec8050ff4" providerId="AD" clId="Web-{49C31DC1-2A02-65FF-2767-D5444B8EA191}" dt="2026-10-11T17:13:10.032" v="199" actId="14100"/>
          <ac:spMkLst>
            <pc:docMk/>
            <pc:sldMk cId="2286019999" sldId="272"/>
            <ac:spMk id="3" creationId="{FC4633D6-3D10-BC6D-341D-4EC5EEB94643}"/>
          </ac:spMkLst>
        </pc:spChg>
      </pc:sldChg>
      <pc:sldChg chg="addSp delSp modSp new mod setBg">
        <pc:chgData name="Anila Aziz (2604216)" userId="S::2604216@student.uwtsd.ac.uk::e0086fea-b711-46f5-b3a6-930ec8050ff4" providerId="AD" clId="Web-{49C31DC1-2A02-65FF-2767-D5444B8EA191}" dt="2026-10-11T17:33:12.443" v="304"/>
        <pc:sldMkLst>
          <pc:docMk/>
          <pc:sldMk cId="830456694" sldId="273"/>
        </pc:sldMkLst>
        <pc:spChg chg="add del mod ord">
          <ac:chgData name="Anila Aziz (2604216)" userId="S::2604216@student.uwtsd.ac.uk::e0086fea-b711-46f5-b3a6-930ec8050ff4" providerId="AD" clId="Web-{49C31DC1-2A02-65FF-2767-D5444B8EA191}" dt="2026-10-11T17:33:12.443" v="304"/>
          <ac:spMkLst>
            <pc:docMk/>
            <pc:sldMk cId="830456694" sldId="273"/>
            <ac:spMk id="2" creationId="{94A7C590-3ED2-0223-3F22-C2C23F7639F1}"/>
          </ac:spMkLst>
        </pc:spChg>
        <pc:spChg chg="add">
          <ac:chgData name="Anila Aziz (2604216)" userId="S::2604216@student.uwtsd.ac.uk::e0086fea-b711-46f5-b3a6-930ec8050ff4" providerId="AD" clId="Web-{49C31DC1-2A02-65FF-2767-D5444B8EA191}" dt="2026-10-11T17:33:12.443" v="304"/>
          <ac:spMkLst>
            <pc:docMk/>
            <pc:sldMk cId="830456694" sldId="273"/>
            <ac:spMk id="8" creationId="{37C89E4B-3C9F-44B9-8B86-D9E3D112D8EC}"/>
          </ac:spMkLst>
        </pc:spChg>
        <pc:picChg chg="add mod">
          <ac:chgData name="Anila Aziz (2604216)" userId="S::2604216@student.uwtsd.ac.uk::e0086fea-b711-46f5-b3a6-930ec8050ff4" providerId="AD" clId="Web-{49C31DC1-2A02-65FF-2767-D5444B8EA191}" dt="2026-10-11T17:33:12.443" v="304"/>
          <ac:picMkLst>
            <pc:docMk/>
            <pc:sldMk cId="830456694" sldId="273"/>
            <ac:picMk id="3" creationId="{F3146713-7C63-9079-2C1B-7E9BABBDE6FE}"/>
          </ac:picMkLst>
        </pc:picChg>
        <pc:cxnChg chg="add">
          <ac:chgData name="Anila Aziz (2604216)" userId="S::2604216@student.uwtsd.ac.uk::e0086fea-b711-46f5-b3a6-930ec8050ff4" providerId="AD" clId="Web-{49C31DC1-2A02-65FF-2767-D5444B8EA191}" dt="2026-10-11T17:33:12.443" v="304"/>
          <ac:cxnSpMkLst>
            <pc:docMk/>
            <pc:sldMk cId="830456694" sldId="273"/>
            <ac:cxnSpMk id="10" creationId="{AA2EAA10-076F-46BD-8F0F-B9A2FB77A85C}"/>
          </ac:cxnSpMkLst>
        </pc:cxnChg>
        <pc:cxnChg chg="add">
          <ac:chgData name="Anila Aziz (2604216)" userId="S::2604216@student.uwtsd.ac.uk::e0086fea-b711-46f5-b3a6-930ec8050ff4" providerId="AD" clId="Web-{49C31DC1-2A02-65FF-2767-D5444B8EA191}" dt="2026-10-11T17:33:12.443" v="304"/>
          <ac:cxnSpMkLst>
            <pc:docMk/>
            <pc:sldMk cId="830456694" sldId="273"/>
            <ac:cxnSpMk id="12" creationId="{D891E407-403B-4764-86C9-33A56D3BCAA3}"/>
          </ac:cxnSpMkLst>
        </pc:cxnChg>
      </pc:sldChg>
      <pc:sldChg chg="new del">
        <pc:chgData name="Anila Aziz (2604216)" userId="S::2604216@student.uwtsd.ac.uk::e0086fea-b711-46f5-b3a6-930ec8050ff4" providerId="AD" clId="Web-{49C31DC1-2A02-65FF-2767-D5444B8EA191}" dt="2026-10-11T17:31:06.953" v="266"/>
        <pc:sldMkLst>
          <pc:docMk/>
          <pc:sldMk cId="4043135691" sldId="273"/>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4B6BBC-F792-42EC-879F-1459BC3403B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91BB65F-03AF-4C90-8EA9-43930F1ECFB8}">
      <dgm:prSet custT="1"/>
      <dgm:spPr/>
      <dgm:t>
        <a:bodyPr/>
        <a:lstStyle/>
        <a:p>
          <a:pPr>
            <a:lnSpc>
              <a:spcPct val="100000"/>
            </a:lnSpc>
          </a:pPr>
          <a:r>
            <a:rPr lang="en-GB" sz="1300"/>
            <a:t>A team can house your communication and files in one place so you can compartmentalize your work into specific projects or groups</a:t>
          </a:r>
          <a:endParaRPr lang="en-US" sz="1300"/>
        </a:p>
      </dgm:t>
    </dgm:pt>
    <dgm:pt modelId="{67942BE2-C13F-4525-98AC-9DD3CE5FAA34}" type="parTrans" cxnId="{9A510F29-3036-435C-B113-AD8D9D5C637F}">
      <dgm:prSet/>
      <dgm:spPr/>
      <dgm:t>
        <a:bodyPr/>
        <a:lstStyle/>
        <a:p>
          <a:endParaRPr lang="en-US" sz="1300"/>
        </a:p>
      </dgm:t>
    </dgm:pt>
    <dgm:pt modelId="{C816F961-8924-48D5-A26B-B2A05300B553}" type="sibTrans" cxnId="{9A510F29-3036-435C-B113-AD8D9D5C637F}">
      <dgm:prSet/>
      <dgm:spPr/>
      <dgm:t>
        <a:bodyPr/>
        <a:lstStyle/>
        <a:p>
          <a:pPr>
            <a:lnSpc>
              <a:spcPct val="100000"/>
            </a:lnSpc>
          </a:pPr>
          <a:endParaRPr lang="en-US" sz="1300"/>
        </a:p>
      </dgm:t>
    </dgm:pt>
    <dgm:pt modelId="{C5FE9D8B-A0D1-47A9-AAEB-441389787E8B}">
      <dgm:prSet custT="1"/>
      <dgm:spPr/>
      <dgm:t>
        <a:bodyPr/>
        <a:lstStyle/>
        <a:p>
          <a:pPr>
            <a:lnSpc>
              <a:spcPct val="100000"/>
            </a:lnSpc>
          </a:pPr>
          <a:r>
            <a:rPr lang="en-GB" sz="1300"/>
            <a:t>Allows you to have a flexible conversation </a:t>
          </a:r>
          <a:endParaRPr lang="en-US" sz="1300"/>
        </a:p>
      </dgm:t>
    </dgm:pt>
    <dgm:pt modelId="{533DACF5-65E9-4B94-BE3C-D37DDCC345A9}" type="parTrans" cxnId="{19092EB3-026E-4E6B-912D-4DD66C34513F}">
      <dgm:prSet/>
      <dgm:spPr/>
      <dgm:t>
        <a:bodyPr/>
        <a:lstStyle/>
        <a:p>
          <a:endParaRPr lang="en-US" sz="1300"/>
        </a:p>
      </dgm:t>
    </dgm:pt>
    <dgm:pt modelId="{8478553F-FE63-4561-B3B3-26ED30E24923}" type="sibTrans" cxnId="{19092EB3-026E-4E6B-912D-4DD66C34513F}">
      <dgm:prSet/>
      <dgm:spPr/>
      <dgm:t>
        <a:bodyPr/>
        <a:lstStyle/>
        <a:p>
          <a:pPr>
            <a:lnSpc>
              <a:spcPct val="100000"/>
            </a:lnSpc>
          </a:pPr>
          <a:endParaRPr lang="en-US" sz="1300"/>
        </a:p>
      </dgm:t>
    </dgm:pt>
    <dgm:pt modelId="{24FF242C-B08F-46F9-914B-ABE757332824}">
      <dgm:prSet custT="1"/>
      <dgm:spPr/>
      <dgm:t>
        <a:bodyPr/>
        <a:lstStyle/>
        <a:p>
          <a:pPr>
            <a:lnSpc>
              <a:spcPct val="100000"/>
            </a:lnSpc>
          </a:pPr>
          <a:r>
            <a:rPr lang="en-GB" sz="1300"/>
            <a:t>Enhances employee engagement and facilitates remote meetings as well as collaboration</a:t>
          </a:r>
          <a:endParaRPr lang="en-US" sz="1300"/>
        </a:p>
      </dgm:t>
    </dgm:pt>
    <dgm:pt modelId="{6360483D-C1D8-4A8D-80C0-925DC75AADD6}" type="parTrans" cxnId="{3A469283-779A-4B35-A646-BBFFCE1BB466}">
      <dgm:prSet/>
      <dgm:spPr/>
      <dgm:t>
        <a:bodyPr/>
        <a:lstStyle/>
        <a:p>
          <a:endParaRPr lang="en-US" sz="1300"/>
        </a:p>
      </dgm:t>
    </dgm:pt>
    <dgm:pt modelId="{F64B2DAB-9EA3-4EEF-88F9-18D8E36A3E92}" type="sibTrans" cxnId="{3A469283-779A-4B35-A646-BBFFCE1BB466}">
      <dgm:prSet/>
      <dgm:spPr/>
      <dgm:t>
        <a:bodyPr/>
        <a:lstStyle/>
        <a:p>
          <a:pPr>
            <a:lnSpc>
              <a:spcPct val="100000"/>
            </a:lnSpc>
          </a:pPr>
          <a:endParaRPr lang="en-US" sz="1300"/>
        </a:p>
      </dgm:t>
    </dgm:pt>
    <dgm:pt modelId="{C00E48F0-425C-4ED0-9E23-14FFFE2F39D7}">
      <dgm:prSet custT="1"/>
      <dgm:spPr/>
      <dgm:t>
        <a:bodyPr/>
        <a:lstStyle/>
        <a:p>
          <a:pPr>
            <a:lnSpc>
              <a:spcPct val="100000"/>
            </a:lnSpc>
          </a:pPr>
          <a:r>
            <a:rPr lang="en-GB" sz="1300"/>
            <a:t>Offers a range of functions that enhance collaborative work within teams including conversation tabs for posting messages and a call feature </a:t>
          </a:r>
          <a:endParaRPr lang="en-US" sz="1300"/>
        </a:p>
      </dgm:t>
    </dgm:pt>
    <dgm:pt modelId="{4516EEA1-6664-469C-A5D9-2C8BD864A233}" type="parTrans" cxnId="{8E360C94-D7D5-4667-AE59-D1D8760B29B6}">
      <dgm:prSet/>
      <dgm:spPr/>
      <dgm:t>
        <a:bodyPr/>
        <a:lstStyle/>
        <a:p>
          <a:endParaRPr lang="en-US" sz="1300"/>
        </a:p>
      </dgm:t>
    </dgm:pt>
    <dgm:pt modelId="{7EFCBA8C-954C-4BA3-9C5E-6A7520627DED}" type="sibTrans" cxnId="{8E360C94-D7D5-4667-AE59-D1D8760B29B6}">
      <dgm:prSet/>
      <dgm:spPr/>
      <dgm:t>
        <a:bodyPr/>
        <a:lstStyle/>
        <a:p>
          <a:endParaRPr lang="en-US" sz="1300"/>
        </a:p>
      </dgm:t>
    </dgm:pt>
    <dgm:pt modelId="{CEC7E71A-5FDC-43C8-B7BF-52A07DD70AF0}" type="pres">
      <dgm:prSet presAssocID="{584B6BBC-F792-42EC-879F-1459BC3403B7}" presName="root" presStyleCnt="0">
        <dgm:presLayoutVars>
          <dgm:dir/>
          <dgm:resizeHandles val="exact"/>
        </dgm:presLayoutVars>
      </dgm:prSet>
      <dgm:spPr/>
    </dgm:pt>
    <dgm:pt modelId="{8A860603-1F57-439A-9BDE-2933F1B4AE94}" type="pres">
      <dgm:prSet presAssocID="{584B6BBC-F792-42EC-879F-1459BC3403B7}" presName="container" presStyleCnt="0">
        <dgm:presLayoutVars>
          <dgm:dir/>
          <dgm:resizeHandles val="exact"/>
        </dgm:presLayoutVars>
      </dgm:prSet>
      <dgm:spPr/>
    </dgm:pt>
    <dgm:pt modelId="{E829A93C-751B-4775-9245-11FDD4C9E748}" type="pres">
      <dgm:prSet presAssocID="{191BB65F-03AF-4C90-8EA9-43930F1ECFB8}" presName="compNode" presStyleCnt="0"/>
      <dgm:spPr/>
    </dgm:pt>
    <dgm:pt modelId="{BE59E254-4BC1-478A-9F86-4383300F5AB7}" type="pres">
      <dgm:prSet presAssocID="{191BB65F-03AF-4C90-8EA9-43930F1ECFB8}" presName="iconBgRect" presStyleLbl="bgShp" presStyleIdx="0" presStyleCnt="4"/>
      <dgm:spPr/>
    </dgm:pt>
    <dgm:pt modelId="{E6BC1D3B-0741-4BDD-940D-E7B90C5984A3}" type="pres">
      <dgm:prSet presAssocID="{191BB65F-03AF-4C90-8EA9-43930F1ECFB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 Network"/>
        </a:ext>
      </dgm:extLst>
    </dgm:pt>
    <dgm:pt modelId="{6338770F-233C-4669-B365-8332766BD083}" type="pres">
      <dgm:prSet presAssocID="{191BB65F-03AF-4C90-8EA9-43930F1ECFB8}" presName="spaceRect" presStyleCnt="0"/>
      <dgm:spPr/>
    </dgm:pt>
    <dgm:pt modelId="{7C487CCE-E06C-4DDF-91D2-8EE53EDFCCEA}" type="pres">
      <dgm:prSet presAssocID="{191BB65F-03AF-4C90-8EA9-43930F1ECFB8}" presName="textRect" presStyleLbl="revTx" presStyleIdx="0" presStyleCnt="4">
        <dgm:presLayoutVars>
          <dgm:chMax val="1"/>
          <dgm:chPref val="1"/>
        </dgm:presLayoutVars>
      </dgm:prSet>
      <dgm:spPr/>
    </dgm:pt>
    <dgm:pt modelId="{C4D99583-A4AD-45FB-A640-4193B9F8246F}" type="pres">
      <dgm:prSet presAssocID="{C816F961-8924-48D5-A26B-B2A05300B553}" presName="sibTrans" presStyleLbl="sibTrans2D1" presStyleIdx="0" presStyleCnt="0"/>
      <dgm:spPr/>
    </dgm:pt>
    <dgm:pt modelId="{5E00B9D0-67E9-46BE-BDD4-4D4682E3C825}" type="pres">
      <dgm:prSet presAssocID="{C5FE9D8B-A0D1-47A9-AAEB-441389787E8B}" presName="compNode" presStyleCnt="0"/>
      <dgm:spPr/>
    </dgm:pt>
    <dgm:pt modelId="{0EDD08CB-9F7D-4314-AFEC-7CFABB9BD74B}" type="pres">
      <dgm:prSet presAssocID="{C5FE9D8B-A0D1-47A9-AAEB-441389787E8B}" presName="iconBgRect" presStyleLbl="bgShp" presStyleIdx="1" presStyleCnt="4"/>
      <dgm:spPr/>
    </dgm:pt>
    <dgm:pt modelId="{92EAE4BC-DFA0-44F1-9D73-08F75F0B74E2}" type="pres">
      <dgm:prSet presAssocID="{C5FE9D8B-A0D1-47A9-AAEB-441389787E8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5564447E-163D-4FE1-B611-FAE5B27A2D3F}" type="pres">
      <dgm:prSet presAssocID="{C5FE9D8B-A0D1-47A9-AAEB-441389787E8B}" presName="spaceRect" presStyleCnt="0"/>
      <dgm:spPr/>
    </dgm:pt>
    <dgm:pt modelId="{2BAD6FD2-8B59-429D-86EC-72CA70DB40CE}" type="pres">
      <dgm:prSet presAssocID="{C5FE9D8B-A0D1-47A9-AAEB-441389787E8B}" presName="textRect" presStyleLbl="revTx" presStyleIdx="1" presStyleCnt="4">
        <dgm:presLayoutVars>
          <dgm:chMax val="1"/>
          <dgm:chPref val="1"/>
        </dgm:presLayoutVars>
      </dgm:prSet>
      <dgm:spPr/>
    </dgm:pt>
    <dgm:pt modelId="{C7FD6226-BBD5-4D6A-AC4B-2F0935812CD0}" type="pres">
      <dgm:prSet presAssocID="{8478553F-FE63-4561-B3B3-26ED30E24923}" presName="sibTrans" presStyleLbl="sibTrans2D1" presStyleIdx="0" presStyleCnt="0"/>
      <dgm:spPr/>
    </dgm:pt>
    <dgm:pt modelId="{AE881FA8-6847-4B01-9C71-E49027C694CC}" type="pres">
      <dgm:prSet presAssocID="{24FF242C-B08F-46F9-914B-ABE757332824}" presName="compNode" presStyleCnt="0"/>
      <dgm:spPr/>
    </dgm:pt>
    <dgm:pt modelId="{23A2A21D-1BC1-4C84-8802-EEC6345E0678}" type="pres">
      <dgm:prSet presAssocID="{24FF242C-B08F-46F9-914B-ABE757332824}" presName="iconBgRect" presStyleLbl="bgShp" presStyleIdx="2" presStyleCnt="4"/>
      <dgm:spPr/>
    </dgm:pt>
    <dgm:pt modelId="{73F11579-E050-4148-A729-4EFBC7AFE810}" type="pres">
      <dgm:prSet presAssocID="{24FF242C-B08F-46F9-914B-ABE75733282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andshake"/>
        </a:ext>
      </dgm:extLst>
    </dgm:pt>
    <dgm:pt modelId="{D4521391-132F-489E-8D23-BEE053130954}" type="pres">
      <dgm:prSet presAssocID="{24FF242C-B08F-46F9-914B-ABE757332824}" presName="spaceRect" presStyleCnt="0"/>
      <dgm:spPr/>
    </dgm:pt>
    <dgm:pt modelId="{DACD0E68-8752-400E-99BF-BED9C60BBD21}" type="pres">
      <dgm:prSet presAssocID="{24FF242C-B08F-46F9-914B-ABE757332824}" presName="textRect" presStyleLbl="revTx" presStyleIdx="2" presStyleCnt="4">
        <dgm:presLayoutVars>
          <dgm:chMax val="1"/>
          <dgm:chPref val="1"/>
        </dgm:presLayoutVars>
      </dgm:prSet>
      <dgm:spPr/>
    </dgm:pt>
    <dgm:pt modelId="{BF3CCEAD-EEDA-4239-9B1F-13DC27A47295}" type="pres">
      <dgm:prSet presAssocID="{F64B2DAB-9EA3-4EEF-88F9-18D8E36A3E92}" presName="sibTrans" presStyleLbl="sibTrans2D1" presStyleIdx="0" presStyleCnt="0"/>
      <dgm:spPr/>
    </dgm:pt>
    <dgm:pt modelId="{7F2D1B25-62C5-405A-8E8F-D33FAFE517CA}" type="pres">
      <dgm:prSet presAssocID="{C00E48F0-425C-4ED0-9E23-14FFFE2F39D7}" presName="compNode" presStyleCnt="0"/>
      <dgm:spPr/>
    </dgm:pt>
    <dgm:pt modelId="{C9C35698-0730-40FB-9038-ECFDD7766CD4}" type="pres">
      <dgm:prSet presAssocID="{C00E48F0-425C-4ED0-9E23-14FFFE2F39D7}" presName="iconBgRect" presStyleLbl="bgShp" presStyleIdx="3" presStyleCnt="4"/>
      <dgm:spPr/>
    </dgm:pt>
    <dgm:pt modelId="{2739208C-77D8-4118-AFCD-433D7C6C34FF}" type="pres">
      <dgm:prSet presAssocID="{C00E48F0-425C-4ED0-9E23-14FFFE2F39D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Bubble"/>
        </a:ext>
      </dgm:extLst>
    </dgm:pt>
    <dgm:pt modelId="{846230A9-16BE-43B6-BD23-72CD4AB74180}" type="pres">
      <dgm:prSet presAssocID="{C00E48F0-425C-4ED0-9E23-14FFFE2F39D7}" presName="spaceRect" presStyleCnt="0"/>
      <dgm:spPr/>
    </dgm:pt>
    <dgm:pt modelId="{B229064A-9297-43EE-97A6-1D3B7D4FE327}" type="pres">
      <dgm:prSet presAssocID="{C00E48F0-425C-4ED0-9E23-14FFFE2F39D7}" presName="textRect" presStyleLbl="revTx" presStyleIdx="3" presStyleCnt="4">
        <dgm:presLayoutVars>
          <dgm:chMax val="1"/>
          <dgm:chPref val="1"/>
        </dgm:presLayoutVars>
      </dgm:prSet>
      <dgm:spPr/>
    </dgm:pt>
  </dgm:ptLst>
  <dgm:cxnLst>
    <dgm:cxn modelId="{ED986817-B40C-4517-A356-49EE0006378D}" type="presOf" srcId="{C00E48F0-425C-4ED0-9E23-14FFFE2F39D7}" destId="{B229064A-9297-43EE-97A6-1D3B7D4FE327}" srcOrd="0" destOrd="0" presId="urn:microsoft.com/office/officeart/2018/2/layout/IconCircleList"/>
    <dgm:cxn modelId="{9A510F29-3036-435C-B113-AD8D9D5C637F}" srcId="{584B6BBC-F792-42EC-879F-1459BC3403B7}" destId="{191BB65F-03AF-4C90-8EA9-43930F1ECFB8}" srcOrd="0" destOrd="0" parTransId="{67942BE2-C13F-4525-98AC-9DD3CE5FAA34}" sibTransId="{C816F961-8924-48D5-A26B-B2A05300B553}"/>
    <dgm:cxn modelId="{C82E0135-2A3A-42BF-8D4E-15D7A5956363}" type="presOf" srcId="{8478553F-FE63-4561-B3B3-26ED30E24923}" destId="{C7FD6226-BBD5-4D6A-AC4B-2F0935812CD0}" srcOrd="0" destOrd="0" presId="urn:microsoft.com/office/officeart/2018/2/layout/IconCircleList"/>
    <dgm:cxn modelId="{FA5DEA3C-DDB5-4998-AEEC-18EF80CBB6D7}" type="presOf" srcId="{584B6BBC-F792-42EC-879F-1459BC3403B7}" destId="{CEC7E71A-5FDC-43C8-B7BF-52A07DD70AF0}" srcOrd="0" destOrd="0" presId="urn:microsoft.com/office/officeart/2018/2/layout/IconCircleList"/>
    <dgm:cxn modelId="{C871C244-6317-4EA8-B7EC-F8E062B5F086}" type="presOf" srcId="{24FF242C-B08F-46F9-914B-ABE757332824}" destId="{DACD0E68-8752-400E-99BF-BED9C60BBD21}" srcOrd="0" destOrd="0" presId="urn:microsoft.com/office/officeart/2018/2/layout/IconCircleList"/>
    <dgm:cxn modelId="{134FAE48-9F4D-46CE-9432-F6D1EA5D49C6}" type="presOf" srcId="{191BB65F-03AF-4C90-8EA9-43930F1ECFB8}" destId="{7C487CCE-E06C-4DDF-91D2-8EE53EDFCCEA}" srcOrd="0" destOrd="0" presId="urn:microsoft.com/office/officeart/2018/2/layout/IconCircleList"/>
    <dgm:cxn modelId="{3A469283-779A-4B35-A646-BBFFCE1BB466}" srcId="{584B6BBC-F792-42EC-879F-1459BC3403B7}" destId="{24FF242C-B08F-46F9-914B-ABE757332824}" srcOrd="2" destOrd="0" parTransId="{6360483D-C1D8-4A8D-80C0-925DC75AADD6}" sibTransId="{F64B2DAB-9EA3-4EEF-88F9-18D8E36A3E92}"/>
    <dgm:cxn modelId="{8E360C94-D7D5-4667-AE59-D1D8760B29B6}" srcId="{584B6BBC-F792-42EC-879F-1459BC3403B7}" destId="{C00E48F0-425C-4ED0-9E23-14FFFE2F39D7}" srcOrd="3" destOrd="0" parTransId="{4516EEA1-6664-469C-A5D9-2C8BD864A233}" sibTransId="{7EFCBA8C-954C-4BA3-9C5E-6A7520627DED}"/>
    <dgm:cxn modelId="{C3FB2899-2749-433A-B15C-02DF94B4E038}" type="presOf" srcId="{C5FE9D8B-A0D1-47A9-AAEB-441389787E8B}" destId="{2BAD6FD2-8B59-429D-86EC-72CA70DB40CE}" srcOrd="0" destOrd="0" presId="urn:microsoft.com/office/officeart/2018/2/layout/IconCircleList"/>
    <dgm:cxn modelId="{233F87A3-768E-4C1A-B0E7-DBC32D5C80F5}" type="presOf" srcId="{F64B2DAB-9EA3-4EEF-88F9-18D8E36A3E92}" destId="{BF3CCEAD-EEDA-4239-9B1F-13DC27A47295}" srcOrd="0" destOrd="0" presId="urn:microsoft.com/office/officeart/2018/2/layout/IconCircleList"/>
    <dgm:cxn modelId="{19092EB3-026E-4E6B-912D-4DD66C34513F}" srcId="{584B6BBC-F792-42EC-879F-1459BC3403B7}" destId="{C5FE9D8B-A0D1-47A9-AAEB-441389787E8B}" srcOrd="1" destOrd="0" parTransId="{533DACF5-65E9-4B94-BE3C-D37DDCC345A9}" sibTransId="{8478553F-FE63-4561-B3B3-26ED30E24923}"/>
    <dgm:cxn modelId="{B950B8D4-F11C-4CB5-B3AE-63889E2EE384}" type="presOf" srcId="{C816F961-8924-48D5-A26B-B2A05300B553}" destId="{C4D99583-A4AD-45FB-A640-4193B9F8246F}" srcOrd="0" destOrd="0" presId="urn:microsoft.com/office/officeart/2018/2/layout/IconCircleList"/>
    <dgm:cxn modelId="{30222DF3-CE01-488D-BB7E-D47AB1D9C745}" type="presParOf" srcId="{CEC7E71A-5FDC-43C8-B7BF-52A07DD70AF0}" destId="{8A860603-1F57-439A-9BDE-2933F1B4AE94}" srcOrd="0" destOrd="0" presId="urn:microsoft.com/office/officeart/2018/2/layout/IconCircleList"/>
    <dgm:cxn modelId="{748B798D-4952-4CC5-A382-4AD7CDAB402C}" type="presParOf" srcId="{8A860603-1F57-439A-9BDE-2933F1B4AE94}" destId="{E829A93C-751B-4775-9245-11FDD4C9E748}" srcOrd="0" destOrd="0" presId="urn:microsoft.com/office/officeart/2018/2/layout/IconCircleList"/>
    <dgm:cxn modelId="{8C8DE1EB-F85A-4E3D-9FE6-DEF2377993F0}" type="presParOf" srcId="{E829A93C-751B-4775-9245-11FDD4C9E748}" destId="{BE59E254-4BC1-478A-9F86-4383300F5AB7}" srcOrd="0" destOrd="0" presId="urn:microsoft.com/office/officeart/2018/2/layout/IconCircleList"/>
    <dgm:cxn modelId="{AE35EE67-027E-40EA-9C6D-2C7E2182491C}" type="presParOf" srcId="{E829A93C-751B-4775-9245-11FDD4C9E748}" destId="{E6BC1D3B-0741-4BDD-940D-E7B90C5984A3}" srcOrd="1" destOrd="0" presId="urn:microsoft.com/office/officeart/2018/2/layout/IconCircleList"/>
    <dgm:cxn modelId="{EED8CBA2-F35A-4329-AAA0-1C7069518FF1}" type="presParOf" srcId="{E829A93C-751B-4775-9245-11FDD4C9E748}" destId="{6338770F-233C-4669-B365-8332766BD083}" srcOrd="2" destOrd="0" presId="urn:microsoft.com/office/officeart/2018/2/layout/IconCircleList"/>
    <dgm:cxn modelId="{2FEF95EE-48AE-40DC-9177-1D18F4A2F244}" type="presParOf" srcId="{E829A93C-751B-4775-9245-11FDD4C9E748}" destId="{7C487CCE-E06C-4DDF-91D2-8EE53EDFCCEA}" srcOrd="3" destOrd="0" presId="urn:microsoft.com/office/officeart/2018/2/layout/IconCircleList"/>
    <dgm:cxn modelId="{56171B80-2A07-41A3-9F5F-26C8F08E96AB}" type="presParOf" srcId="{8A860603-1F57-439A-9BDE-2933F1B4AE94}" destId="{C4D99583-A4AD-45FB-A640-4193B9F8246F}" srcOrd="1" destOrd="0" presId="urn:microsoft.com/office/officeart/2018/2/layout/IconCircleList"/>
    <dgm:cxn modelId="{992D2A7E-4A61-4F53-81A5-2626349573B1}" type="presParOf" srcId="{8A860603-1F57-439A-9BDE-2933F1B4AE94}" destId="{5E00B9D0-67E9-46BE-BDD4-4D4682E3C825}" srcOrd="2" destOrd="0" presId="urn:microsoft.com/office/officeart/2018/2/layout/IconCircleList"/>
    <dgm:cxn modelId="{B836830A-964F-46CD-A5F0-A1509ED647F8}" type="presParOf" srcId="{5E00B9D0-67E9-46BE-BDD4-4D4682E3C825}" destId="{0EDD08CB-9F7D-4314-AFEC-7CFABB9BD74B}" srcOrd="0" destOrd="0" presId="urn:microsoft.com/office/officeart/2018/2/layout/IconCircleList"/>
    <dgm:cxn modelId="{1AEA2697-FC09-4E0A-AE1D-3E15B9459EDE}" type="presParOf" srcId="{5E00B9D0-67E9-46BE-BDD4-4D4682E3C825}" destId="{92EAE4BC-DFA0-44F1-9D73-08F75F0B74E2}" srcOrd="1" destOrd="0" presId="urn:microsoft.com/office/officeart/2018/2/layout/IconCircleList"/>
    <dgm:cxn modelId="{7615BBF0-2CF5-433B-9A97-8ED3DAB8CBF4}" type="presParOf" srcId="{5E00B9D0-67E9-46BE-BDD4-4D4682E3C825}" destId="{5564447E-163D-4FE1-B611-FAE5B27A2D3F}" srcOrd="2" destOrd="0" presId="urn:microsoft.com/office/officeart/2018/2/layout/IconCircleList"/>
    <dgm:cxn modelId="{DD3541B5-AF7F-4507-897E-C1697A37814F}" type="presParOf" srcId="{5E00B9D0-67E9-46BE-BDD4-4D4682E3C825}" destId="{2BAD6FD2-8B59-429D-86EC-72CA70DB40CE}" srcOrd="3" destOrd="0" presId="urn:microsoft.com/office/officeart/2018/2/layout/IconCircleList"/>
    <dgm:cxn modelId="{777C8F7D-4B16-4B81-8C6E-6093F97DE9B7}" type="presParOf" srcId="{8A860603-1F57-439A-9BDE-2933F1B4AE94}" destId="{C7FD6226-BBD5-4D6A-AC4B-2F0935812CD0}" srcOrd="3" destOrd="0" presId="urn:microsoft.com/office/officeart/2018/2/layout/IconCircleList"/>
    <dgm:cxn modelId="{2431C3D3-4682-4150-B2C3-ADA25323DB05}" type="presParOf" srcId="{8A860603-1F57-439A-9BDE-2933F1B4AE94}" destId="{AE881FA8-6847-4B01-9C71-E49027C694CC}" srcOrd="4" destOrd="0" presId="urn:microsoft.com/office/officeart/2018/2/layout/IconCircleList"/>
    <dgm:cxn modelId="{270F9CB5-F9EF-4F56-94CB-412E80A973FA}" type="presParOf" srcId="{AE881FA8-6847-4B01-9C71-E49027C694CC}" destId="{23A2A21D-1BC1-4C84-8802-EEC6345E0678}" srcOrd="0" destOrd="0" presId="urn:microsoft.com/office/officeart/2018/2/layout/IconCircleList"/>
    <dgm:cxn modelId="{3AFB57E6-65B7-4441-BCC1-E5BF22DC9DA8}" type="presParOf" srcId="{AE881FA8-6847-4B01-9C71-E49027C694CC}" destId="{73F11579-E050-4148-A729-4EFBC7AFE810}" srcOrd="1" destOrd="0" presId="urn:microsoft.com/office/officeart/2018/2/layout/IconCircleList"/>
    <dgm:cxn modelId="{E63BA105-4AFD-439B-8046-B0E49D3007F4}" type="presParOf" srcId="{AE881FA8-6847-4B01-9C71-E49027C694CC}" destId="{D4521391-132F-489E-8D23-BEE053130954}" srcOrd="2" destOrd="0" presId="urn:microsoft.com/office/officeart/2018/2/layout/IconCircleList"/>
    <dgm:cxn modelId="{51E726C8-D4E4-4017-AE2B-8EEEE089D0DB}" type="presParOf" srcId="{AE881FA8-6847-4B01-9C71-E49027C694CC}" destId="{DACD0E68-8752-400E-99BF-BED9C60BBD21}" srcOrd="3" destOrd="0" presId="urn:microsoft.com/office/officeart/2018/2/layout/IconCircleList"/>
    <dgm:cxn modelId="{CCD9A406-22DE-4D82-9660-CE61FB8355AF}" type="presParOf" srcId="{8A860603-1F57-439A-9BDE-2933F1B4AE94}" destId="{BF3CCEAD-EEDA-4239-9B1F-13DC27A47295}" srcOrd="5" destOrd="0" presId="urn:microsoft.com/office/officeart/2018/2/layout/IconCircleList"/>
    <dgm:cxn modelId="{81E47934-C8BE-4D27-B4C6-740C51710A09}" type="presParOf" srcId="{8A860603-1F57-439A-9BDE-2933F1B4AE94}" destId="{7F2D1B25-62C5-405A-8E8F-D33FAFE517CA}" srcOrd="6" destOrd="0" presId="urn:microsoft.com/office/officeart/2018/2/layout/IconCircleList"/>
    <dgm:cxn modelId="{8C8AD3A7-C4DC-4111-9550-E252034962FD}" type="presParOf" srcId="{7F2D1B25-62C5-405A-8E8F-D33FAFE517CA}" destId="{C9C35698-0730-40FB-9038-ECFDD7766CD4}" srcOrd="0" destOrd="0" presId="urn:microsoft.com/office/officeart/2018/2/layout/IconCircleList"/>
    <dgm:cxn modelId="{F370D3A4-68B1-4AB3-87CE-057D69B10947}" type="presParOf" srcId="{7F2D1B25-62C5-405A-8E8F-D33FAFE517CA}" destId="{2739208C-77D8-4118-AFCD-433D7C6C34FF}" srcOrd="1" destOrd="0" presId="urn:microsoft.com/office/officeart/2018/2/layout/IconCircleList"/>
    <dgm:cxn modelId="{B42AE0F1-594F-48A3-877B-EE8733D67DF8}" type="presParOf" srcId="{7F2D1B25-62C5-405A-8E8F-D33FAFE517CA}" destId="{846230A9-16BE-43B6-BD23-72CD4AB74180}" srcOrd="2" destOrd="0" presId="urn:microsoft.com/office/officeart/2018/2/layout/IconCircleList"/>
    <dgm:cxn modelId="{6AEE7101-37A1-4A7A-BDAA-BF224A38608E}" type="presParOf" srcId="{7F2D1B25-62C5-405A-8E8F-D33FAFE517CA}" destId="{B229064A-9297-43EE-97A6-1D3B7D4FE32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9E254-4BC1-478A-9F86-4383300F5AB7}">
      <dsp:nvSpPr>
        <dsp:cNvPr id="0" name=""/>
        <dsp:cNvSpPr/>
      </dsp:nvSpPr>
      <dsp:spPr>
        <a:xfrm>
          <a:off x="82613" y="48693"/>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C1D3B-0741-4BDD-940D-E7B90C5984A3}">
      <dsp:nvSpPr>
        <dsp:cNvPr id="0" name=""/>
        <dsp:cNvSpPr/>
      </dsp:nvSpPr>
      <dsp:spPr>
        <a:xfrm>
          <a:off x="271034" y="237115"/>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487CCE-E06C-4DDF-91D2-8EE53EDFCCEA}">
      <dsp:nvSpPr>
        <dsp:cNvPr id="0" name=""/>
        <dsp:cNvSpPr/>
      </dsp:nvSpPr>
      <dsp:spPr>
        <a:xfrm>
          <a:off x="1172126" y="4869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A team can house your communication and files in one place so you can compartmentalize your work into specific projects or groups</a:t>
          </a:r>
          <a:endParaRPr lang="en-US" sz="1300" kern="1200"/>
        </a:p>
      </dsp:txBody>
      <dsp:txXfrm>
        <a:off x="1172126" y="48693"/>
        <a:ext cx="2114937" cy="897246"/>
      </dsp:txXfrm>
    </dsp:sp>
    <dsp:sp modelId="{0EDD08CB-9F7D-4314-AFEC-7CFABB9BD74B}">
      <dsp:nvSpPr>
        <dsp:cNvPr id="0" name=""/>
        <dsp:cNvSpPr/>
      </dsp:nvSpPr>
      <dsp:spPr>
        <a:xfrm>
          <a:off x="3655575" y="48693"/>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EAE4BC-DFA0-44F1-9D73-08F75F0B74E2}">
      <dsp:nvSpPr>
        <dsp:cNvPr id="0" name=""/>
        <dsp:cNvSpPr/>
      </dsp:nvSpPr>
      <dsp:spPr>
        <a:xfrm>
          <a:off x="3843996" y="237115"/>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AD6FD2-8B59-429D-86EC-72CA70DB40CE}">
      <dsp:nvSpPr>
        <dsp:cNvPr id="0" name=""/>
        <dsp:cNvSpPr/>
      </dsp:nvSpPr>
      <dsp:spPr>
        <a:xfrm>
          <a:off x="4745088" y="4869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Allows you to have a flexible conversation </a:t>
          </a:r>
          <a:endParaRPr lang="en-US" sz="1300" kern="1200"/>
        </a:p>
      </dsp:txBody>
      <dsp:txXfrm>
        <a:off x="4745088" y="48693"/>
        <a:ext cx="2114937" cy="897246"/>
      </dsp:txXfrm>
    </dsp:sp>
    <dsp:sp modelId="{23A2A21D-1BC1-4C84-8802-EEC6345E0678}">
      <dsp:nvSpPr>
        <dsp:cNvPr id="0" name=""/>
        <dsp:cNvSpPr/>
      </dsp:nvSpPr>
      <dsp:spPr>
        <a:xfrm>
          <a:off x="7228536" y="48693"/>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11579-E050-4148-A729-4EFBC7AFE810}">
      <dsp:nvSpPr>
        <dsp:cNvPr id="0" name=""/>
        <dsp:cNvSpPr/>
      </dsp:nvSpPr>
      <dsp:spPr>
        <a:xfrm>
          <a:off x="7416958" y="237115"/>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CD0E68-8752-400E-99BF-BED9C60BBD21}">
      <dsp:nvSpPr>
        <dsp:cNvPr id="0" name=""/>
        <dsp:cNvSpPr/>
      </dsp:nvSpPr>
      <dsp:spPr>
        <a:xfrm>
          <a:off x="8318049" y="4869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Enhances employee engagement and facilitates remote meetings as well as collaboration</a:t>
          </a:r>
          <a:endParaRPr lang="en-US" sz="1300" kern="1200"/>
        </a:p>
      </dsp:txBody>
      <dsp:txXfrm>
        <a:off x="8318049" y="48693"/>
        <a:ext cx="2114937" cy="897246"/>
      </dsp:txXfrm>
    </dsp:sp>
    <dsp:sp modelId="{C9C35698-0730-40FB-9038-ECFDD7766CD4}">
      <dsp:nvSpPr>
        <dsp:cNvPr id="0" name=""/>
        <dsp:cNvSpPr/>
      </dsp:nvSpPr>
      <dsp:spPr>
        <a:xfrm>
          <a:off x="82613" y="1333433"/>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9208C-77D8-4118-AFCD-433D7C6C34FF}">
      <dsp:nvSpPr>
        <dsp:cNvPr id="0" name=""/>
        <dsp:cNvSpPr/>
      </dsp:nvSpPr>
      <dsp:spPr>
        <a:xfrm>
          <a:off x="271034" y="1521854"/>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9064A-9297-43EE-97A6-1D3B7D4FE327}">
      <dsp:nvSpPr>
        <dsp:cNvPr id="0" name=""/>
        <dsp:cNvSpPr/>
      </dsp:nvSpPr>
      <dsp:spPr>
        <a:xfrm>
          <a:off x="1172126" y="133343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Offers a range of functions that enhance collaborative work within teams including conversation tabs for posting messages and a call feature </a:t>
          </a:r>
          <a:endParaRPr lang="en-US" sz="1300" kern="1200"/>
        </a:p>
      </dsp:txBody>
      <dsp:txXfrm>
        <a:off x="1172126" y="1333433"/>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50391-BE9C-7BF6-73BB-5ABFFA7167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20E9C4-2AA7-6E5A-A0D7-2CBD82402C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A939EE-BAB6-4A6B-8B9B-71D5613F42FC}"/>
              </a:ext>
            </a:extLst>
          </p:cNvPr>
          <p:cNvSpPr>
            <a:spLocks noGrp="1"/>
          </p:cNvSpPr>
          <p:nvPr>
            <p:ph type="dt" sz="half" idx="10"/>
          </p:nvPr>
        </p:nvSpPr>
        <p:spPr/>
        <p:txBody>
          <a:bodyPr/>
          <a:lstStyle/>
          <a:p>
            <a:fld id="{629CAE8C-BB46-492E-B9A4-2580A8997B14}" type="datetimeFigureOut">
              <a:rPr lang="en-GB" smtClean="0"/>
              <a:t>11/10/2026</a:t>
            </a:fld>
            <a:endParaRPr lang="en-GB"/>
          </a:p>
        </p:txBody>
      </p:sp>
      <p:sp>
        <p:nvSpPr>
          <p:cNvPr id="5" name="Footer Placeholder 4">
            <a:extLst>
              <a:ext uri="{FF2B5EF4-FFF2-40B4-BE49-F238E27FC236}">
                <a16:creationId xmlns:a16="http://schemas.microsoft.com/office/drawing/2014/main" id="{B16F77D5-A984-D7EB-FF85-2715F6870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90B30B-C0F7-8879-0FC0-E8C859B3E584}"/>
              </a:ext>
            </a:extLst>
          </p:cNvPr>
          <p:cNvSpPr>
            <a:spLocks noGrp="1"/>
          </p:cNvSpPr>
          <p:nvPr>
            <p:ph type="sldNum" sz="quarter" idx="12"/>
          </p:nvPr>
        </p:nvSpPr>
        <p:spPr/>
        <p:txBody>
          <a:bodyPr/>
          <a:lstStyle/>
          <a:p>
            <a:fld id="{DEF497C2-C9E6-4A1E-B468-D5D52EF6E5A1}" type="slidenum">
              <a:rPr lang="en-GB" smtClean="0"/>
              <a:t>‹#›</a:t>
            </a:fld>
            <a:endParaRPr lang="en-GB"/>
          </a:p>
        </p:txBody>
      </p:sp>
    </p:spTree>
    <p:extLst>
      <p:ext uri="{BB962C8B-B14F-4D97-AF65-F5344CB8AC3E}">
        <p14:creationId xmlns:p14="http://schemas.microsoft.com/office/powerpoint/2010/main" val="223361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7999C-787F-7A2D-B1B2-4D2820AAD2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D83DDA-72E5-E688-0983-7D18931A65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3E5EC-71CA-898F-4E2F-B40ED1C6AA7C}"/>
              </a:ext>
            </a:extLst>
          </p:cNvPr>
          <p:cNvSpPr>
            <a:spLocks noGrp="1"/>
          </p:cNvSpPr>
          <p:nvPr>
            <p:ph type="dt" sz="half" idx="10"/>
          </p:nvPr>
        </p:nvSpPr>
        <p:spPr/>
        <p:txBody>
          <a:bodyPr/>
          <a:lstStyle/>
          <a:p>
            <a:fld id="{629CAE8C-BB46-492E-B9A4-2580A8997B14}" type="datetimeFigureOut">
              <a:rPr lang="en-GB" smtClean="0"/>
              <a:t>11/10/2026</a:t>
            </a:fld>
            <a:endParaRPr lang="en-GB"/>
          </a:p>
        </p:txBody>
      </p:sp>
      <p:sp>
        <p:nvSpPr>
          <p:cNvPr id="5" name="Footer Placeholder 4">
            <a:extLst>
              <a:ext uri="{FF2B5EF4-FFF2-40B4-BE49-F238E27FC236}">
                <a16:creationId xmlns:a16="http://schemas.microsoft.com/office/drawing/2014/main" id="{54450B1E-B74B-48F8-AE07-70F6607FAC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ED9DE-CF9C-AAC8-5335-6A6EB713438A}"/>
              </a:ext>
            </a:extLst>
          </p:cNvPr>
          <p:cNvSpPr>
            <a:spLocks noGrp="1"/>
          </p:cNvSpPr>
          <p:nvPr>
            <p:ph type="sldNum" sz="quarter" idx="12"/>
          </p:nvPr>
        </p:nvSpPr>
        <p:spPr/>
        <p:txBody>
          <a:bodyPr/>
          <a:lstStyle/>
          <a:p>
            <a:fld id="{DEF497C2-C9E6-4A1E-B468-D5D52EF6E5A1}" type="slidenum">
              <a:rPr lang="en-GB" smtClean="0"/>
              <a:t>‹#›</a:t>
            </a:fld>
            <a:endParaRPr lang="en-GB"/>
          </a:p>
        </p:txBody>
      </p:sp>
    </p:spTree>
    <p:extLst>
      <p:ext uri="{BB962C8B-B14F-4D97-AF65-F5344CB8AC3E}">
        <p14:creationId xmlns:p14="http://schemas.microsoft.com/office/powerpoint/2010/main" val="2370841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AF16A-78EC-ED7A-4CED-5D096BEA60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B14DEE-660E-E4CB-A8B1-9501B2D586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28CDE8-F1A2-E7C3-FDC4-2AC4B8329D10}"/>
              </a:ext>
            </a:extLst>
          </p:cNvPr>
          <p:cNvSpPr>
            <a:spLocks noGrp="1"/>
          </p:cNvSpPr>
          <p:nvPr>
            <p:ph type="dt" sz="half" idx="10"/>
          </p:nvPr>
        </p:nvSpPr>
        <p:spPr/>
        <p:txBody>
          <a:bodyPr/>
          <a:lstStyle/>
          <a:p>
            <a:fld id="{629CAE8C-BB46-492E-B9A4-2580A8997B14}" type="datetimeFigureOut">
              <a:rPr lang="en-GB" smtClean="0"/>
              <a:t>11/10/2026</a:t>
            </a:fld>
            <a:endParaRPr lang="en-GB"/>
          </a:p>
        </p:txBody>
      </p:sp>
      <p:sp>
        <p:nvSpPr>
          <p:cNvPr id="5" name="Footer Placeholder 4">
            <a:extLst>
              <a:ext uri="{FF2B5EF4-FFF2-40B4-BE49-F238E27FC236}">
                <a16:creationId xmlns:a16="http://schemas.microsoft.com/office/drawing/2014/main" id="{40F6E41E-B363-B9AF-31D6-62D17A0850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47439E-C014-C7EB-E50F-1C316E01B266}"/>
              </a:ext>
            </a:extLst>
          </p:cNvPr>
          <p:cNvSpPr>
            <a:spLocks noGrp="1"/>
          </p:cNvSpPr>
          <p:nvPr>
            <p:ph type="sldNum" sz="quarter" idx="12"/>
          </p:nvPr>
        </p:nvSpPr>
        <p:spPr/>
        <p:txBody>
          <a:bodyPr/>
          <a:lstStyle/>
          <a:p>
            <a:fld id="{DEF497C2-C9E6-4A1E-B468-D5D52EF6E5A1}" type="slidenum">
              <a:rPr lang="en-GB" smtClean="0"/>
              <a:t>‹#›</a:t>
            </a:fld>
            <a:endParaRPr lang="en-GB"/>
          </a:p>
        </p:txBody>
      </p:sp>
    </p:spTree>
    <p:extLst>
      <p:ext uri="{BB962C8B-B14F-4D97-AF65-F5344CB8AC3E}">
        <p14:creationId xmlns:p14="http://schemas.microsoft.com/office/powerpoint/2010/main" val="1808778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7345D-243B-143B-8927-210CF9624F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089A05-F8C7-6735-44A8-AFD89BCD59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92F2B2-C2B8-E4D1-FA62-A2FE7AA4F4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BC0316-2824-09B8-2858-513CD9B2BFD6}"/>
              </a:ext>
            </a:extLst>
          </p:cNvPr>
          <p:cNvSpPr>
            <a:spLocks noGrp="1"/>
          </p:cNvSpPr>
          <p:nvPr>
            <p:ph type="dt" sz="half" idx="10"/>
          </p:nvPr>
        </p:nvSpPr>
        <p:spPr/>
        <p:txBody>
          <a:bodyPr/>
          <a:lstStyle/>
          <a:p>
            <a:fld id="{629CAE8C-BB46-492E-B9A4-2580A8997B14}" type="datetimeFigureOut">
              <a:rPr lang="en-GB" smtClean="0"/>
              <a:t>11/10/2026</a:t>
            </a:fld>
            <a:endParaRPr lang="en-GB"/>
          </a:p>
        </p:txBody>
      </p:sp>
      <p:sp>
        <p:nvSpPr>
          <p:cNvPr id="6" name="Footer Placeholder 5">
            <a:extLst>
              <a:ext uri="{FF2B5EF4-FFF2-40B4-BE49-F238E27FC236}">
                <a16:creationId xmlns:a16="http://schemas.microsoft.com/office/drawing/2014/main" id="{71F71B5E-B908-2AEC-A593-7DC7DDF9B3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FF867A-9E62-D2E0-F4FB-B6F1DA40F7C6}"/>
              </a:ext>
            </a:extLst>
          </p:cNvPr>
          <p:cNvSpPr>
            <a:spLocks noGrp="1"/>
          </p:cNvSpPr>
          <p:nvPr>
            <p:ph type="sldNum" sz="quarter" idx="12"/>
          </p:nvPr>
        </p:nvSpPr>
        <p:spPr/>
        <p:txBody>
          <a:bodyPr/>
          <a:lstStyle/>
          <a:p>
            <a:fld id="{DEF497C2-C9E6-4A1E-B468-D5D52EF6E5A1}" type="slidenum">
              <a:rPr lang="en-GB" smtClean="0"/>
              <a:t>‹#›</a:t>
            </a:fld>
            <a:endParaRPr lang="en-GB"/>
          </a:p>
        </p:txBody>
      </p:sp>
    </p:spTree>
    <p:extLst>
      <p:ext uri="{BB962C8B-B14F-4D97-AF65-F5344CB8AC3E}">
        <p14:creationId xmlns:p14="http://schemas.microsoft.com/office/powerpoint/2010/main" val="319275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24C97-9056-F8BF-1423-723F17AE985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AFC1FD-AF83-7E21-9FBE-F1A1E80F15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D8486B-2C4B-7AA1-102F-AB94366610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2064A1-C65B-D33B-CC5B-C1C39A5FCF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B94BEC-618D-32EB-ABE9-F8B6C152DF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5C31A0-536A-002D-6627-0ECE5E64DB52}"/>
              </a:ext>
            </a:extLst>
          </p:cNvPr>
          <p:cNvSpPr>
            <a:spLocks noGrp="1"/>
          </p:cNvSpPr>
          <p:nvPr>
            <p:ph type="dt" sz="half" idx="10"/>
          </p:nvPr>
        </p:nvSpPr>
        <p:spPr/>
        <p:txBody>
          <a:bodyPr/>
          <a:lstStyle/>
          <a:p>
            <a:fld id="{629CAE8C-BB46-492E-B9A4-2580A8997B14}" type="datetimeFigureOut">
              <a:rPr lang="en-GB" smtClean="0"/>
              <a:t>11/10/2026</a:t>
            </a:fld>
            <a:endParaRPr lang="en-GB"/>
          </a:p>
        </p:txBody>
      </p:sp>
      <p:sp>
        <p:nvSpPr>
          <p:cNvPr id="8" name="Footer Placeholder 7">
            <a:extLst>
              <a:ext uri="{FF2B5EF4-FFF2-40B4-BE49-F238E27FC236}">
                <a16:creationId xmlns:a16="http://schemas.microsoft.com/office/drawing/2014/main" id="{0D5ADC34-28C7-9BF1-FDF7-C49CDD5B79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FADBBD-B9B2-6286-D114-BCC8205D05E8}"/>
              </a:ext>
            </a:extLst>
          </p:cNvPr>
          <p:cNvSpPr>
            <a:spLocks noGrp="1"/>
          </p:cNvSpPr>
          <p:nvPr>
            <p:ph type="sldNum" sz="quarter" idx="12"/>
          </p:nvPr>
        </p:nvSpPr>
        <p:spPr/>
        <p:txBody>
          <a:bodyPr/>
          <a:lstStyle/>
          <a:p>
            <a:fld id="{DEF497C2-C9E6-4A1E-B468-D5D52EF6E5A1}" type="slidenum">
              <a:rPr lang="en-GB" smtClean="0"/>
              <a:t>‹#›</a:t>
            </a:fld>
            <a:endParaRPr lang="en-GB"/>
          </a:p>
        </p:txBody>
      </p:sp>
    </p:spTree>
    <p:extLst>
      <p:ext uri="{BB962C8B-B14F-4D97-AF65-F5344CB8AC3E}">
        <p14:creationId xmlns:p14="http://schemas.microsoft.com/office/powerpoint/2010/main" val="945984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EBED0-1785-85B5-5C92-A57A565A21F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618E54-94CF-F0A9-367E-2C8C9C2F28F7}"/>
              </a:ext>
            </a:extLst>
          </p:cNvPr>
          <p:cNvSpPr>
            <a:spLocks noGrp="1"/>
          </p:cNvSpPr>
          <p:nvPr>
            <p:ph type="dt" sz="half" idx="10"/>
          </p:nvPr>
        </p:nvSpPr>
        <p:spPr/>
        <p:txBody>
          <a:bodyPr/>
          <a:lstStyle/>
          <a:p>
            <a:fld id="{629CAE8C-BB46-492E-B9A4-2580A8997B14}" type="datetimeFigureOut">
              <a:rPr lang="en-GB" smtClean="0"/>
              <a:t>11/10/2026</a:t>
            </a:fld>
            <a:endParaRPr lang="en-GB"/>
          </a:p>
        </p:txBody>
      </p:sp>
      <p:sp>
        <p:nvSpPr>
          <p:cNvPr id="4" name="Footer Placeholder 3">
            <a:extLst>
              <a:ext uri="{FF2B5EF4-FFF2-40B4-BE49-F238E27FC236}">
                <a16:creationId xmlns:a16="http://schemas.microsoft.com/office/drawing/2014/main" id="{E47B1FC0-74FD-BF02-BB0D-9747E4D9B7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60BBD4-CAFA-FB8E-DF78-82CA972DBF15}"/>
              </a:ext>
            </a:extLst>
          </p:cNvPr>
          <p:cNvSpPr>
            <a:spLocks noGrp="1"/>
          </p:cNvSpPr>
          <p:nvPr>
            <p:ph type="sldNum" sz="quarter" idx="12"/>
          </p:nvPr>
        </p:nvSpPr>
        <p:spPr/>
        <p:txBody>
          <a:bodyPr/>
          <a:lstStyle/>
          <a:p>
            <a:fld id="{DEF497C2-C9E6-4A1E-B468-D5D52EF6E5A1}" type="slidenum">
              <a:rPr lang="en-GB" smtClean="0"/>
              <a:t>‹#›</a:t>
            </a:fld>
            <a:endParaRPr lang="en-GB"/>
          </a:p>
        </p:txBody>
      </p:sp>
    </p:spTree>
    <p:extLst>
      <p:ext uri="{BB962C8B-B14F-4D97-AF65-F5344CB8AC3E}">
        <p14:creationId xmlns:p14="http://schemas.microsoft.com/office/powerpoint/2010/main" val="1324084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BFBCC4-A030-670F-0986-2028DD495299}"/>
              </a:ext>
            </a:extLst>
          </p:cNvPr>
          <p:cNvSpPr>
            <a:spLocks noGrp="1"/>
          </p:cNvSpPr>
          <p:nvPr>
            <p:ph type="dt" sz="half" idx="10"/>
          </p:nvPr>
        </p:nvSpPr>
        <p:spPr/>
        <p:txBody>
          <a:bodyPr/>
          <a:lstStyle/>
          <a:p>
            <a:fld id="{629CAE8C-BB46-492E-B9A4-2580A8997B14}" type="datetimeFigureOut">
              <a:rPr lang="en-GB" smtClean="0"/>
              <a:t>11/10/2026</a:t>
            </a:fld>
            <a:endParaRPr lang="en-GB"/>
          </a:p>
        </p:txBody>
      </p:sp>
      <p:sp>
        <p:nvSpPr>
          <p:cNvPr id="3" name="Footer Placeholder 2">
            <a:extLst>
              <a:ext uri="{FF2B5EF4-FFF2-40B4-BE49-F238E27FC236}">
                <a16:creationId xmlns:a16="http://schemas.microsoft.com/office/drawing/2014/main" id="{91FBF5AE-1B4B-B641-3DCD-FA6384AF6F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1935602-71B4-E23C-C53A-D51230D93298}"/>
              </a:ext>
            </a:extLst>
          </p:cNvPr>
          <p:cNvSpPr>
            <a:spLocks noGrp="1"/>
          </p:cNvSpPr>
          <p:nvPr>
            <p:ph type="sldNum" sz="quarter" idx="12"/>
          </p:nvPr>
        </p:nvSpPr>
        <p:spPr/>
        <p:txBody>
          <a:bodyPr/>
          <a:lstStyle/>
          <a:p>
            <a:fld id="{DEF497C2-C9E6-4A1E-B468-D5D52EF6E5A1}" type="slidenum">
              <a:rPr lang="en-GB" smtClean="0"/>
              <a:t>‹#›</a:t>
            </a:fld>
            <a:endParaRPr lang="en-GB"/>
          </a:p>
        </p:txBody>
      </p:sp>
    </p:spTree>
    <p:extLst>
      <p:ext uri="{BB962C8B-B14F-4D97-AF65-F5344CB8AC3E}">
        <p14:creationId xmlns:p14="http://schemas.microsoft.com/office/powerpoint/2010/main" val="2524861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BA45A-FE57-A8B1-B634-E402A33884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8C70BE-E7CE-F78D-65BE-96F27A12F9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947EBE-01B0-4369-0B9E-122B52ED08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01036A-0F60-8560-C836-0A14448F2554}"/>
              </a:ext>
            </a:extLst>
          </p:cNvPr>
          <p:cNvSpPr>
            <a:spLocks noGrp="1"/>
          </p:cNvSpPr>
          <p:nvPr>
            <p:ph type="dt" sz="half" idx="10"/>
          </p:nvPr>
        </p:nvSpPr>
        <p:spPr/>
        <p:txBody>
          <a:bodyPr/>
          <a:lstStyle/>
          <a:p>
            <a:fld id="{629CAE8C-BB46-492E-B9A4-2580A8997B14}" type="datetimeFigureOut">
              <a:rPr lang="en-GB" smtClean="0"/>
              <a:t>11/10/2026</a:t>
            </a:fld>
            <a:endParaRPr lang="en-GB"/>
          </a:p>
        </p:txBody>
      </p:sp>
      <p:sp>
        <p:nvSpPr>
          <p:cNvPr id="6" name="Footer Placeholder 5">
            <a:extLst>
              <a:ext uri="{FF2B5EF4-FFF2-40B4-BE49-F238E27FC236}">
                <a16:creationId xmlns:a16="http://schemas.microsoft.com/office/drawing/2014/main" id="{0B1E0777-8A96-B4F5-2367-5D574CADE8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AB8798-F09F-5916-CF62-51D1929FEBEE}"/>
              </a:ext>
            </a:extLst>
          </p:cNvPr>
          <p:cNvSpPr>
            <a:spLocks noGrp="1"/>
          </p:cNvSpPr>
          <p:nvPr>
            <p:ph type="sldNum" sz="quarter" idx="12"/>
          </p:nvPr>
        </p:nvSpPr>
        <p:spPr/>
        <p:txBody>
          <a:bodyPr/>
          <a:lstStyle/>
          <a:p>
            <a:fld id="{DEF497C2-C9E6-4A1E-B468-D5D52EF6E5A1}" type="slidenum">
              <a:rPr lang="en-GB" smtClean="0"/>
              <a:t>‹#›</a:t>
            </a:fld>
            <a:endParaRPr lang="en-GB"/>
          </a:p>
        </p:txBody>
      </p:sp>
    </p:spTree>
    <p:extLst>
      <p:ext uri="{BB962C8B-B14F-4D97-AF65-F5344CB8AC3E}">
        <p14:creationId xmlns:p14="http://schemas.microsoft.com/office/powerpoint/2010/main" val="1639611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D15A0-2B13-2342-59F1-187B10A056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BEBC6D-7C8B-83FF-DBDE-587CD1A488AC}"/>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07611A-85B7-40F2-4F4B-E72CB11D47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3F1B8A-0528-B17B-DE0C-2EA9E4F14B57}"/>
              </a:ext>
            </a:extLst>
          </p:cNvPr>
          <p:cNvSpPr>
            <a:spLocks noGrp="1"/>
          </p:cNvSpPr>
          <p:nvPr>
            <p:ph type="dt" sz="half" idx="10"/>
          </p:nvPr>
        </p:nvSpPr>
        <p:spPr/>
        <p:txBody>
          <a:bodyPr/>
          <a:lstStyle/>
          <a:p>
            <a:fld id="{629CAE8C-BB46-492E-B9A4-2580A8997B14}" type="datetimeFigureOut">
              <a:rPr lang="en-GB" smtClean="0"/>
              <a:t>11/10/2026</a:t>
            </a:fld>
            <a:endParaRPr lang="en-GB"/>
          </a:p>
        </p:txBody>
      </p:sp>
      <p:sp>
        <p:nvSpPr>
          <p:cNvPr id="6" name="Footer Placeholder 5">
            <a:extLst>
              <a:ext uri="{FF2B5EF4-FFF2-40B4-BE49-F238E27FC236}">
                <a16:creationId xmlns:a16="http://schemas.microsoft.com/office/drawing/2014/main" id="{BB7EAB55-2535-96A8-9105-D615729623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0DF64-70A2-27F8-EC2B-0DA7C44585C9}"/>
              </a:ext>
            </a:extLst>
          </p:cNvPr>
          <p:cNvSpPr>
            <a:spLocks noGrp="1"/>
          </p:cNvSpPr>
          <p:nvPr>
            <p:ph type="sldNum" sz="quarter" idx="12"/>
          </p:nvPr>
        </p:nvSpPr>
        <p:spPr/>
        <p:txBody>
          <a:bodyPr/>
          <a:lstStyle/>
          <a:p>
            <a:fld id="{DEF497C2-C9E6-4A1E-B468-D5D52EF6E5A1}" type="slidenum">
              <a:rPr lang="en-GB" smtClean="0"/>
              <a:t>‹#›</a:t>
            </a:fld>
            <a:endParaRPr lang="en-GB"/>
          </a:p>
        </p:txBody>
      </p:sp>
    </p:spTree>
    <p:extLst>
      <p:ext uri="{BB962C8B-B14F-4D97-AF65-F5344CB8AC3E}">
        <p14:creationId xmlns:p14="http://schemas.microsoft.com/office/powerpoint/2010/main" val="1508631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54E45-51FC-95EB-E14E-F31774EA85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862D64-D0E1-35AC-4FC9-CD1ABA49E3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48298C-0E87-BC17-51C6-D575004BB00E}"/>
              </a:ext>
            </a:extLst>
          </p:cNvPr>
          <p:cNvSpPr>
            <a:spLocks noGrp="1"/>
          </p:cNvSpPr>
          <p:nvPr>
            <p:ph type="dt" sz="half" idx="10"/>
          </p:nvPr>
        </p:nvSpPr>
        <p:spPr/>
        <p:txBody>
          <a:bodyPr/>
          <a:lstStyle/>
          <a:p>
            <a:fld id="{629CAE8C-BB46-492E-B9A4-2580A8997B14}" type="datetimeFigureOut">
              <a:rPr lang="en-GB" smtClean="0"/>
              <a:t>11/10/2026</a:t>
            </a:fld>
            <a:endParaRPr lang="en-GB"/>
          </a:p>
        </p:txBody>
      </p:sp>
      <p:sp>
        <p:nvSpPr>
          <p:cNvPr id="5" name="Footer Placeholder 4">
            <a:extLst>
              <a:ext uri="{FF2B5EF4-FFF2-40B4-BE49-F238E27FC236}">
                <a16:creationId xmlns:a16="http://schemas.microsoft.com/office/drawing/2014/main" id="{D4D1C77B-D6EC-ACA9-4F96-DA07CDE1BF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CB0B69-592F-E582-F325-BEDBA1125399}"/>
              </a:ext>
            </a:extLst>
          </p:cNvPr>
          <p:cNvSpPr>
            <a:spLocks noGrp="1"/>
          </p:cNvSpPr>
          <p:nvPr>
            <p:ph type="sldNum" sz="quarter" idx="12"/>
          </p:nvPr>
        </p:nvSpPr>
        <p:spPr/>
        <p:txBody>
          <a:bodyPr/>
          <a:lstStyle/>
          <a:p>
            <a:fld id="{DEF497C2-C9E6-4A1E-B468-D5D52EF6E5A1}" type="slidenum">
              <a:rPr lang="en-GB" smtClean="0"/>
              <a:t>‹#›</a:t>
            </a:fld>
            <a:endParaRPr lang="en-GB"/>
          </a:p>
        </p:txBody>
      </p:sp>
    </p:spTree>
    <p:extLst>
      <p:ext uri="{BB962C8B-B14F-4D97-AF65-F5344CB8AC3E}">
        <p14:creationId xmlns:p14="http://schemas.microsoft.com/office/powerpoint/2010/main" val="3045175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B98CB0-D73D-CFEF-2BA9-606590B409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372472-D448-68E7-808C-1283AD65D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29925A-3F65-83FB-811D-13D0900DE18E}"/>
              </a:ext>
            </a:extLst>
          </p:cNvPr>
          <p:cNvSpPr>
            <a:spLocks noGrp="1"/>
          </p:cNvSpPr>
          <p:nvPr>
            <p:ph type="dt" sz="half" idx="10"/>
          </p:nvPr>
        </p:nvSpPr>
        <p:spPr/>
        <p:txBody>
          <a:bodyPr/>
          <a:lstStyle/>
          <a:p>
            <a:fld id="{629CAE8C-BB46-492E-B9A4-2580A8997B14}" type="datetimeFigureOut">
              <a:rPr lang="en-GB" smtClean="0"/>
              <a:t>11/10/2026</a:t>
            </a:fld>
            <a:endParaRPr lang="en-GB"/>
          </a:p>
        </p:txBody>
      </p:sp>
      <p:sp>
        <p:nvSpPr>
          <p:cNvPr id="5" name="Footer Placeholder 4">
            <a:extLst>
              <a:ext uri="{FF2B5EF4-FFF2-40B4-BE49-F238E27FC236}">
                <a16:creationId xmlns:a16="http://schemas.microsoft.com/office/drawing/2014/main" id="{9273A2F6-0898-CDB8-8E5E-0C5386BD7B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3775FE-C733-C879-4B5C-8163166A76DB}"/>
              </a:ext>
            </a:extLst>
          </p:cNvPr>
          <p:cNvSpPr>
            <a:spLocks noGrp="1"/>
          </p:cNvSpPr>
          <p:nvPr>
            <p:ph type="sldNum" sz="quarter" idx="12"/>
          </p:nvPr>
        </p:nvSpPr>
        <p:spPr/>
        <p:txBody>
          <a:bodyPr/>
          <a:lstStyle/>
          <a:p>
            <a:fld id="{DEF497C2-C9E6-4A1E-B468-D5D52EF6E5A1}" type="slidenum">
              <a:rPr lang="en-GB" smtClean="0"/>
              <a:t>‹#›</a:t>
            </a:fld>
            <a:endParaRPr lang="en-GB"/>
          </a:p>
        </p:txBody>
      </p:sp>
    </p:spTree>
    <p:extLst>
      <p:ext uri="{BB962C8B-B14F-4D97-AF65-F5344CB8AC3E}">
        <p14:creationId xmlns:p14="http://schemas.microsoft.com/office/powerpoint/2010/main" val="412981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3A1FE2-406E-42AA-6004-C0E3C6E437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311F48-2158-76AB-B8F8-CFBDFCEEFE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FD3843-8C23-3BFD-FEA2-609AF61DED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9CAE8C-BB46-492E-B9A4-2580A8997B14}" type="datetimeFigureOut">
              <a:rPr lang="en-GB" smtClean="0"/>
              <a:t>11/10/2026</a:t>
            </a:fld>
            <a:endParaRPr lang="en-GB"/>
          </a:p>
        </p:txBody>
      </p:sp>
      <p:sp>
        <p:nvSpPr>
          <p:cNvPr id="5" name="Footer Placeholder 4">
            <a:extLst>
              <a:ext uri="{FF2B5EF4-FFF2-40B4-BE49-F238E27FC236}">
                <a16:creationId xmlns:a16="http://schemas.microsoft.com/office/drawing/2014/main" id="{C3F048D3-D32B-DA51-13F6-2BE901863E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EEDD88-5E48-DBF6-EB94-44BC31B7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EF497C2-C9E6-4A1E-B468-D5D52EF6E5A1}" type="slidenum">
              <a:rPr lang="en-GB" smtClean="0"/>
              <a:t>‹#›</a:t>
            </a:fld>
            <a:endParaRPr lang="en-GB"/>
          </a:p>
        </p:txBody>
      </p:sp>
    </p:spTree>
    <p:extLst>
      <p:ext uri="{BB962C8B-B14F-4D97-AF65-F5344CB8AC3E}">
        <p14:creationId xmlns:p14="http://schemas.microsoft.com/office/powerpoint/2010/main" val="26619164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navigaweb.net/2012/05/creare-regole-e-filtri-mail-su.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upport.microsoft.com/en-gb/office/use-shifts-to-create-and-manage-schedules" TargetMode="External"/><Relationship Id="rId2" Type="http://schemas.openxmlformats.org/officeDocument/2006/relationships/hyperlink" Target="https://support.microsoft.com/en-gb/teams" TargetMode="External"/><Relationship Id="rId1" Type="http://schemas.openxmlformats.org/officeDocument/2006/relationships/slideLayout" Target="../slideLayouts/slideLayout2.xml"/><Relationship Id="rId4" Type="http://schemas.openxmlformats.org/officeDocument/2006/relationships/hyperlink" Target="https://digital.nhs.uk/using-technology-to-improve-care/microsoft-365-in-health-and-care"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linkedin.com/learning/collaborating-with-microsoft-365/making-a-call-in-teams?autoSkip=true&amp;resume=false&amp;u=77966930" TargetMode="External"/><Relationship Id="rId2" Type="http://schemas.openxmlformats.org/officeDocument/2006/relationships/hyperlink" Target="https://www.linkedin.com/learning/collaborating-with-microsoft-365/create-a-team?resume=false&amp;u=77966930" TargetMode="Externa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hyperlink" Target="https://www.mdpi.com/2073-431X/11/12/175" TargetMode="External"/><Relationship Id="rId4" Type="http://schemas.openxmlformats.org/officeDocument/2006/relationships/hyperlink" Target="https://d1wqtxts1xzle7.cloudfront.net/123452190/icetol2024_babazi-libre.pdf?1750854072=&amp;response-content-disposition=inline%3B+filename%3DMS_Teams_for_Virtual_Collaboration_An_Ov.pdf&amp;Expires=1791064093&amp;Signature=Hti0D8zXzqgpkh-kd4~GuquROXaxYxnTYlENHDE0KYKx78lb-dD~dYbdCtPk-ji334-1u2f~EMelHMHMlQhkKPDCdGasi-KA864hJRLuyriRrkPFdmeZjgQj7u8CPlaJUHIWX2qzE1a4W1E4Q8EMSPtlMWAIkZWp0MKeI-wtLzQgMl2UtPTkJS54qM1N0aj29VAyPybkH2m3J0-d0ubzTx9vYHsAXNScbiATSy-AR5-B2M00MMXmpa3lFtUaLWtBCxyHhVITVn3809s0pifER-Sc8I1Gmw4xrWIsF1DFwdKbbpBKmOHIBpWy6SSglJmgKMtJ9~IU7Iz0X-10rUAcww__&amp;Key-Pair-Id=APKAJLOHF5GGSLRBV4ZA"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4 Digital Skills Everyone Will Need For The Future Of Work | Bernard  Marr">
            <a:extLst>
              <a:ext uri="{FF2B5EF4-FFF2-40B4-BE49-F238E27FC236}">
                <a16:creationId xmlns:a16="http://schemas.microsoft.com/office/drawing/2014/main" id="{3E3F454E-A550-A35E-0902-047F014C40B1}"/>
              </a:ext>
            </a:extLst>
          </p:cNvPr>
          <p:cNvPicPr>
            <a:picLocks noChangeAspect="1"/>
          </p:cNvPicPr>
          <p:nvPr/>
        </p:nvPicPr>
        <p:blipFill>
          <a:blip r:embed="rId2"/>
          <a:srcRect l="2327" t="8061" r="20101" b="-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3117E-3F08-5B5B-0762-589973152A29}"/>
              </a:ext>
            </a:extLst>
          </p:cNvPr>
          <p:cNvSpPr>
            <a:spLocks noGrp="1"/>
          </p:cNvSpPr>
          <p:nvPr>
            <p:ph type="ctrTitle"/>
          </p:nvPr>
        </p:nvSpPr>
        <p:spPr>
          <a:xfrm>
            <a:off x="477981" y="1122363"/>
            <a:ext cx="4023360" cy="3204134"/>
          </a:xfrm>
        </p:spPr>
        <p:txBody>
          <a:bodyPr anchor="b">
            <a:normAutofit/>
          </a:bodyPr>
          <a:lstStyle/>
          <a:p>
            <a:pPr algn="l"/>
            <a:r>
              <a:rPr lang="en-GB" sz="3700" b="1">
                <a:solidFill>
                  <a:schemeClr val="bg1"/>
                </a:solidFill>
              </a:rPr>
              <a:t>Digital Skills and Research Methods (LCHS4007_BIRM)</a:t>
            </a:r>
            <a:br>
              <a:rPr lang="en-GB" sz="3700" b="1"/>
            </a:br>
            <a:br>
              <a:rPr lang="en-GB" sz="3700" b="1"/>
            </a:br>
            <a:endParaRPr lang="en-GB" sz="3700" b="1">
              <a:solidFill>
                <a:schemeClr val="bg1"/>
              </a:solidFill>
            </a:endParaRPr>
          </a:p>
        </p:txBody>
      </p:sp>
      <p:sp>
        <p:nvSpPr>
          <p:cNvPr id="3" name="Subtitle 2">
            <a:extLst>
              <a:ext uri="{FF2B5EF4-FFF2-40B4-BE49-F238E27FC236}">
                <a16:creationId xmlns:a16="http://schemas.microsoft.com/office/drawing/2014/main" id="{728ABC6A-E98D-8236-3382-A49F7BDE40F7}"/>
              </a:ext>
            </a:extLst>
          </p:cNvPr>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GB" sz="2000">
                <a:solidFill>
                  <a:schemeClr val="bg1"/>
                </a:solidFill>
              </a:rPr>
              <a:t>By Anila, Aneela, Aneesa</a:t>
            </a:r>
            <a:endParaRPr lang="en-US">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81790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342522D-EFC4-7E25-ACC3-9C5C5D6814E4}"/>
              </a:ext>
            </a:extLst>
          </p:cNvPr>
          <p:cNvSpPr txBox="1"/>
          <p:nvPr/>
        </p:nvSpPr>
        <p:spPr>
          <a:xfrm>
            <a:off x="823442" y="921715"/>
            <a:ext cx="5163022" cy="263599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b="1" kern="1200">
                <a:solidFill>
                  <a:schemeClr val="tx1"/>
                </a:solidFill>
                <a:latin typeface="+mj-lt"/>
                <a:ea typeface="+mj-ea"/>
                <a:cs typeface="+mj-cs"/>
              </a:rPr>
              <a:t>Case Study</a:t>
            </a:r>
            <a:r>
              <a:rPr lang="en-US" sz="3400" kern="1200">
                <a:solidFill>
                  <a:schemeClr val="tx1"/>
                </a:solidFill>
                <a:latin typeface="+mj-lt"/>
                <a:ea typeface="+mj-ea"/>
                <a:cs typeface="+mj-cs"/>
              </a:rPr>
              <a:t>: Ashford Community Care Service </a:t>
            </a:r>
          </a:p>
          <a:p>
            <a:pPr>
              <a:lnSpc>
                <a:spcPct val="90000"/>
              </a:lnSpc>
              <a:spcBef>
                <a:spcPct val="0"/>
              </a:spcBef>
              <a:spcAft>
                <a:spcPts val="600"/>
              </a:spcAft>
            </a:pPr>
            <a:r>
              <a:rPr lang="en-US" sz="3400" b="1" kern="1200">
                <a:solidFill>
                  <a:schemeClr val="tx1"/>
                </a:solidFill>
                <a:latin typeface="+mj-lt"/>
                <a:ea typeface="+mj-ea"/>
                <a:cs typeface="+mj-cs"/>
              </a:rPr>
              <a:t>Topic</a:t>
            </a:r>
            <a:r>
              <a:rPr lang="en-US" sz="3400" kern="1200">
                <a:solidFill>
                  <a:schemeClr val="tx1"/>
                </a:solidFill>
                <a:latin typeface="+mj-lt"/>
                <a:ea typeface="+mj-ea"/>
                <a:cs typeface="+mj-cs"/>
              </a:rPr>
              <a:t>: Staff communication and daily updates</a:t>
            </a:r>
          </a:p>
          <a:p>
            <a:pPr>
              <a:lnSpc>
                <a:spcPct val="90000"/>
              </a:lnSpc>
              <a:spcBef>
                <a:spcPct val="0"/>
              </a:spcBef>
              <a:spcAft>
                <a:spcPts val="600"/>
              </a:spcAft>
            </a:pPr>
            <a:r>
              <a:rPr lang="en-US" sz="3400" b="1" kern="1200">
                <a:solidFill>
                  <a:schemeClr val="tx1"/>
                </a:solidFill>
                <a:latin typeface="+mj-lt"/>
                <a:ea typeface="+mj-ea"/>
                <a:cs typeface="+mj-cs"/>
              </a:rPr>
              <a:t>Tools</a:t>
            </a:r>
            <a:r>
              <a:rPr lang="en-US" sz="3400" kern="1200">
                <a:solidFill>
                  <a:schemeClr val="tx1"/>
                </a:solidFill>
                <a:latin typeface="+mj-lt"/>
                <a:ea typeface="+mj-ea"/>
                <a:cs typeface="+mj-cs"/>
              </a:rPr>
              <a:t>: Microsoft Teams</a:t>
            </a:r>
          </a:p>
        </p:txBody>
      </p:sp>
      <p:sp>
        <p:nvSpPr>
          <p:cNvPr id="51" name="Rectangle 50">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Microsoft Teams for Android - Download the APK from Uptodown">
            <a:extLst>
              <a:ext uri="{FF2B5EF4-FFF2-40B4-BE49-F238E27FC236}">
                <a16:creationId xmlns:a16="http://schemas.microsoft.com/office/drawing/2014/main" id="{0D6DABC6-110E-EA65-7E20-3D202C540E60}"/>
              </a:ext>
            </a:extLst>
          </p:cNvPr>
          <p:cNvPicPr>
            <a:picLocks noChangeAspect="1"/>
          </p:cNvPicPr>
          <p:nvPr/>
        </p:nvPicPr>
        <p:blipFill>
          <a:blip r:embed="rId2"/>
          <a:stretch>
            <a:fillRect/>
          </a:stretch>
        </p:blipFill>
        <p:spPr>
          <a:xfrm>
            <a:off x="6573907" y="658489"/>
            <a:ext cx="5163022" cy="5163022"/>
          </a:xfrm>
          <a:prstGeom prst="rect">
            <a:avLst/>
          </a:prstGeom>
        </p:spPr>
      </p:pic>
      <p:sp>
        <p:nvSpPr>
          <p:cNvPr id="54" name="Rectangle 53">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697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082ECD-FA4C-D77A-EFD1-52095E945C6B}"/>
              </a:ext>
            </a:extLst>
          </p:cNvPr>
          <p:cNvSpPr txBox="1"/>
          <p:nvPr/>
        </p:nvSpPr>
        <p:spPr>
          <a:xfrm>
            <a:off x="304956" y="197260"/>
            <a:ext cx="1142474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b="1" dirty="0"/>
              <a:t>Staff </a:t>
            </a:r>
            <a:r>
              <a:rPr lang="en-US" sz="4800" b="1"/>
              <a:t>Scheduling/ Rota and visits</a:t>
            </a:r>
            <a:endParaRPr lang="en-US" sz="4800" b="1" dirty="0"/>
          </a:p>
        </p:txBody>
      </p:sp>
      <p:sp>
        <p:nvSpPr>
          <p:cNvPr id="3" name="TextBox 2">
            <a:extLst>
              <a:ext uri="{FF2B5EF4-FFF2-40B4-BE49-F238E27FC236}">
                <a16:creationId xmlns:a16="http://schemas.microsoft.com/office/drawing/2014/main" id="{1BF6B228-79A7-CB84-7CC6-5766E2B17301}"/>
              </a:ext>
            </a:extLst>
          </p:cNvPr>
          <p:cNvSpPr txBox="1"/>
          <p:nvPr/>
        </p:nvSpPr>
        <p:spPr>
          <a:xfrm>
            <a:off x="3740" y="1179816"/>
            <a:ext cx="12029993"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ea typeface="+mn-lt"/>
                <a:cs typeface="+mn-lt"/>
              </a:rPr>
              <a:t>Microsoft Teams is an ideal solution for Ashford Community Care Service because it brings communication and scheduling together in one central platform. For staff communication and daily updates, Teams provides dedicated channels, instant group or one-to-one messaging, and a mobile app — meaning updates can be shared and viewed in real time, even by staff working across different service users’ homes. This directly addresses the current issues of missed updates, unclear messages, and duplicated work. For staff scheduling, rotas, and visits, Teams includes built-in shared Calendars and the Shifts feature, allowing managers to publish rotas, assign visits, and update schedules instantly. All staff see the same information at the same time, which eliminates inconsistent records and out-of-date rota information. Using one tool for both tasks improves teamwork, clarity, and efficiency across the whole organisation.</a:t>
            </a:r>
            <a:endParaRPr lang="en-US" sz="2800"/>
          </a:p>
        </p:txBody>
      </p:sp>
    </p:spTree>
    <p:extLst>
      <p:ext uri="{BB962C8B-B14F-4D97-AF65-F5344CB8AC3E}">
        <p14:creationId xmlns:p14="http://schemas.microsoft.com/office/powerpoint/2010/main" val="26937341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F8701-8ED9-9041-21A1-FEEA5FB6C4A1}"/>
              </a:ext>
            </a:extLst>
          </p:cNvPr>
          <p:cNvSpPr>
            <a:spLocks noGrp="1"/>
          </p:cNvSpPr>
          <p:nvPr>
            <p:ph type="title"/>
          </p:nvPr>
        </p:nvSpPr>
        <p:spPr>
          <a:xfrm>
            <a:off x="761803" y="350196"/>
            <a:ext cx="4646904" cy="1624520"/>
          </a:xfrm>
        </p:spPr>
        <p:txBody>
          <a:bodyPr anchor="ctr">
            <a:normAutofit/>
          </a:bodyPr>
          <a:lstStyle/>
          <a:p>
            <a:r>
              <a:rPr lang="en-GB" sz="3700" b="1"/>
              <a:t>Microsoft 365 chosen tool and how it is suitable for the task</a:t>
            </a:r>
          </a:p>
        </p:txBody>
      </p:sp>
      <p:sp>
        <p:nvSpPr>
          <p:cNvPr id="3" name="Content Placeholder 2">
            <a:extLst>
              <a:ext uri="{FF2B5EF4-FFF2-40B4-BE49-F238E27FC236}">
                <a16:creationId xmlns:a16="http://schemas.microsoft.com/office/drawing/2014/main" id="{31E088F8-8DB8-0450-D3F0-40F9A1B5A76D}"/>
              </a:ext>
            </a:extLst>
          </p:cNvPr>
          <p:cNvSpPr>
            <a:spLocks noGrp="1"/>
          </p:cNvSpPr>
          <p:nvPr>
            <p:ph idx="1"/>
          </p:nvPr>
        </p:nvSpPr>
        <p:spPr>
          <a:xfrm>
            <a:off x="761802" y="2743200"/>
            <a:ext cx="4646905" cy="3613149"/>
          </a:xfrm>
        </p:spPr>
        <p:txBody>
          <a:bodyPr vert="horz" lIns="91440" tIns="45720" rIns="91440" bIns="45720" rtlCol="0" anchor="ctr">
            <a:normAutofit fontScale="77500" lnSpcReduction="20000"/>
          </a:bodyPr>
          <a:lstStyle/>
          <a:p>
            <a:pPr>
              <a:buNone/>
            </a:pPr>
            <a:r>
              <a:rPr lang="en-GB" sz="2200">
                <a:ea typeface="+mn-lt"/>
                <a:cs typeface="+mn-lt"/>
              </a:rPr>
              <a:t>First is Task 2: Secure file storage and sharing of service user documents.</a:t>
            </a:r>
            <a:endParaRPr lang="en-US" sz="2200"/>
          </a:p>
          <a:p>
            <a:pPr>
              <a:buNone/>
            </a:pPr>
            <a:r>
              <a:rPr lang="en-GB" sz="2200">
                <a:ea typeface="+mn-lt"/>
                <a:cs typeface="+mn-lt"/>
              </a:rPr>
              <a:t>For this tas</a:t>
            </a:r>
            <a:r>
              <a:rPr lang="en-GB" sz="1900">
                <a:ea typeface="+mn-lt"/>
                <a:cs typeface="+mn-lt"/>
              </a:rPr>
              <a:t>k, I chose OneDrive.</a:t>
            </a:r>
            <a:endParaRPr lang="en-GB" sz="1900" dirty="0"/>
          </a:p>
          <a:p>
            <a:pPr>
              <a:buNone/>
            </a:pPr>
            <a:endParaRPr lang="en-GB" sz="1900" dirty="0"/>
          </a:p>
          <a:p>
            <a:pPr>
              <a:buNone/>
            </a:pPr>
            <a:r>
              <a:rPr lang="en-GB" sz="1900">
                <a:ea typeface="+mn-lt"/>
                <a:cs typeface="+mn-lt"/>
              </a:rPr>
              <a:t>OneDrive is like a safe online storage space for all our important files. Instead of keeping documents on just one computer or a USB stick, everything is saved securely in the cloud. That means files won't get lost if a laptop breaks or goes missing. We can also share documents with our colleagues easily — but we stay in control. We can choose exactly who gets to see what. This is really important because we work with people's personal and private information. We have a responsibility to keep service user details safe, and OneDrive helps us do that properly. It also means we can access our files from different devices — whether we're at work, at home, or out visiting someone. Everything stays backed up and protected.</a:t>
            </a:r>
            <a:endParaRPr lang="en-GB" sz="1900" dirty="0"/>
          </a:p>
          <a:p>
            <a:pPr>
              <a:buNone/>
            </a:pPr>
            <a:endParaRPr lang="en-GB" sz="1300"/>
          </a:p>
          <a:p>
            <a:pPr marL="0" indent="0">
              <a:buNone/>
            </a:pPr>
            <a:endParaRPr lang="en-GB" sz="1300"/>
          </a:p>
        </p:txBody>
      </p:sp>
      <p:pic>
        <p:nvPicPr>
          <p:cNvPr id="13" name="Picture 12" descr="Stack of files">
            <a:extLst>
              <a:ext uri="{FF2B5EF4-FFF2-40B4-BE49-F238E27FC236}">
                <a16:creationId xmlns:a16="http://schemas.microsoft.com/office/drawing/2014/main" id="{9AE027A7-3FE5-219F-BBA7-8F44A67C15B5}"/>
              </a:ext>
            </a:extLst>
          </p:cNvPr>
          <p:cNvPicPr>
            <a:picLocks noChangeAspect="1"/>
          </p:cNvPicPr>
          <p:nvPr/>
        </p:nvPicPr>
        <p:blipFill>
          <a:blip r:embed="rId2"/>
          <a:srcRect l="21286" r="19318" b="3"/>
          <a:stretch>
            <a:fillRect/>
          </a:stretch>
        </p:blipFill>
        <p:spPr>
          <a:xfrm>
            <a:off x="6096000" y="1"/>
            <a:ext cx="6102825" cy="6858000"/>
          </a:xfrm>
          <a:prstGeom prst="rect">
            <a:avLst/>
          </a:prstGeom>
        </p:spPr>
      </p:pic>
    </p:spTree>
    <p:extLst>
      <p:ext uri="{BB962C8B-B14F-4D97-AF65-F5344CB8AC3E}">
        <p14:creationId xmlns:p14="http://schemas.microsoft.com/office/powerpoint/2010/main" val="380053844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522BF-7EBF-ECBC-F083-6B3342CF4481}"/>
              </a:ext>
            </a:extLst>
          </p:cNvPr>
          <p:cNvSpPr>
            <a:spLocks noGrp="1"/>
          </p:cNvSpPr>
          <p:nvPr>
            <p:ph type="title"/>
          </p:nvPr>
        </p:nvSpPr>
        <p:spPr/>
        <p:txBody>
          <a:bodyPr/>
          <a:lstStyle/>
          <a:p>
            <a:r>
              <a:rPr lang="en-GB" b="1" dirty="0"/>
              <a:t>My 2nd chosen tool and how it is </a:t>
            </a:r>
            <a:r>
              <a:rPr lang="en-GB" b="1"/>
              <a:t>suitable</a:t>
            </a:r>
            <a:r>
              <a:rPr lang="en-GB" b="1" dirty="0"/>
              <a:t> to the task </a:t>
            </a:r>
          </a:p>
        </p:txBody>
      </p:sp>
      <p:sp>
        <p:nvSpPr>
          <p:cNvPr id="3" name="Content Placeholder 2">
            <a:extLst>
              <a:ext uri="{FF2B5EF4-FFF2-40B4-BE49-F238E27FC236}">
                <a16:creationId xmlns:a16="http://schemas.microsoft.com/office/drawing/2014/main" id="{F81E38E0-6FB1-9318-803C-2BB6FD615F65}"/>
              </a:ext>
            </a:extLst>
          </p:cNvPr>
          <p:cNvSpPr>
            <a:spLocks noGrp="1"/>
          </p:cNvSpPr>
          <p:nvPr>
            <p:ph idx="1"/>
          </p:nvPr>
        </p:nvSpPr>
        <p:spPr/>
        <p:txBody>
          <a:bodyPr vert="horz" lIns="91440" tIns="45720" rIns="91440" bIns="45720" rtlCol="0" anchor="t">
            <a:normAutofit fontScale="92500" lnSpcReduction="20000"/>
          </a:bodyPr>
          <a:lstStyle/>
          <a:p>
            <a:pPr>
              <a:buNone/>
            </a:pPr>
            <a:r>
              <a:rPr lang="en-GB">
                <a:ea typeface="+mn-lt"/>
                <a:cs typeface="+mn-lt"/>
              </a:rPr>
              <a:t>For the second task, I chose Outlook.</a:t>
            </a:r>
            <a:endParaRPr lang="en-US"/>
          </a:p>
          <a:p>
            <a:pPr>
              <a:buNone/>
            </a:pPr>
            <a:endParaRPr lang="en-GB"/>
          </a:p>
          <a:p>
            <a:pPr>
              <a:buNone/>
            </a:pPr>
            <a:r>
              <a:rPr lang="en-GB">
                <a:ea typeface="+mn-lt"/>
                <a:cs typeface="+mn-lt"/>
              </a:rPr>
              <a:t>Outlook is mainly our email tool, but it's also how we send and share care documents with each other. When we need to send care plans, updates, or important records to colleagues or other professionals, we can do it quickly and safely through email. We can attach files directly to messages, and we know they're going only to the person we intend.</a:t>
            </a:r>
            <a:endParaRPr lang="en-GB"/>
          </a:p>
          <a:p>
            <a:pPr>
              <a:buNone/>
            </a:pPr>
            <a:endParaRPr lang="en-GB"/>
          </a:p>
          <a:p>
            <a:pPr>
              <a:buNone/>
            </a:pPr>
            <a:r>
              <a:rPr lang="en-GB" dirty="0">
                <a:ea typeface="+mn-lt"/>
                <a:cs typeface="+mn-lt"/>
              </a:rPr>
              <a:t>It also keeps a clear record of what was sent, when, and to whom. That's really helpful in care work — we need to be able to show that important information was shared properly. We can organise our emails, keep everything in one place, and find messages again easily. It's a reliable way to communicate and share important paperwork securely.</a:t>
            </a:r>
            <a:endParaRPr lang="en-GB" dirty="0"/>
          </a:p>
          <a:p>
            <a:pPr marL="0" indent="0">
              <a:buNone/>
            </a:pPr>
            <a:endParaRPr lang="en-GB" dirty="0"/>
          </a:p>
        </p:txBody>
      </p:sp>
      <p:pic>
        <p:nvPicPr>
          <p:cNvPr id="4" name="Picture 3">
            <a:extLst>
              <a:ext uri="{FF2B5EF4-FFF2-40B4-BE49-F238E27FC236}">
                <a16:creationId xmlns:a16="http://schemas.microsoft.com/office/drawing/2014/main" id="{51A722A5-88D7-198B-F956-7B0199605F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457765" y="916921"/>
            <a:ext cx="2577353" cy="1539128"/>
          </a:xfrm>
          <a:prstGeom prst="rect">
            <a:avLst/>
          </a:prstGeom>
        </p:spPr>
      </p:pic>
      <p:sp>
        <p:nvSpPr>
          <p:cNvPr id="5" name="TextBox 4">
            <a:extLst>
              <a:ext uri="{FF2B5EF4-FFF2-40B4-BE49-F238E27FC236}">
                <a16:creationId xmlns:a16="http://schemas.microsoft.com/office/drawing/2014/main" id="{E132DBE0-583A-6F16-3C8F-1F9205097D05}"/>
              </a:ext>
            </a:extLst>
          </p:cNvPr>
          <p:cNvSpPr txBox="1"/>
          <p:nvPr/>
        </p:nvSpPr>
        <p:spPr>
          <a:xfrm>
            <a:off x="4572000" y="4338638"/>
            <a:ext cx="30480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38248514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E56FE-9FE9-3F5B-26FF-080248088A75}"/>
              </a:ext>
            </a:extLst>
          </p:cNvPr>
          <p:cNvSpPr>
            <a:spLocks noGrp="1"/>
          </p:cNvSpPr>
          <p:nvPr>
            <p:ph type="title"/>
          </p:nvPr>
        </p:nvSpPr>
        <p:spPr>
          <a:xfrm>
            <a:off x="1285240" y="1050595"/>
            <a:ext cx="8074815" cy="1618489"/>
          </a:xfrm>
        </p:spPr>
        <p:txBody>
          <a:bodyPr anchor="ctr">
            <a:normAutofit/>
          </a:bodyPr>
          <a:lstStyle/>
          <a:p>
            <a:r>
              <a:rPr lang="en-GB" sz="7200" b="1"/>
              <a:t>One Drive</a:t>
            </a:r>
            <a:r>
              <a:rPr lang="en-GB" sz="7200" dirty="0"/>
              <a:t> </a:t>
            </a:r>
          </a:p>
        </p:txBody>
      </p:sp>
      <p:sp>
        <p:nvSpPr>
          <p:cNvPr id="3" name="Content Placeholder 2">
            <a:extLst>
              <a:ext uri="{FF2B5EF4-FFF2-40B4-BE49-F238E27FC236}">
                <a16:creationId xmlns:a16="http://schemas.microsoft.com/office/drawing/2014/main" id="{21A58928-E176-DAAC-907A-6BB01AF663AA}"/>
              </a:ext>
            </a:extLst>
          </p:cNvPr>
          <p:cNvSpPr>
            <a:spLocks noGrp="1"/>
          </p:cNvSpPr>
          <p:nvPr>
            <p:ph idx="1"/>
          </p:nvPr>
        </p:nvSpPr>
        <p:spPr>
          <a:xfrm>
            <a:off x="1285240" y="2969469"/>
            <a:ext cx="8074815" cy="2800395"/>
          </a:xfrm>
        </p:spPr>
        <p:txBody>
          <a:bodyPr vert="horz" lIns="91440" tIns="45720" rIns="91440" bIns="45720" rtlCol="0" anchor="t">
            <a:noAutofit/>
          </a:bodyPr>
          <a:lstStyle/>
          <a:p>
            <a:r>
              <a:rPr lang="en-GB" sz="1800">
                <a:ea typeface="+mn-lt"/>
                <a:cs typeface="+mn-lt"/>
              </a:rPr>
              <a:t>In the last chapter, I discussed SharePoint Online and how it can help organize content around document libraries and sites at the organization level. In this chapter, I will discuss OneDrive, which allows content to be stored in Microsoft 365 and always available. OneDrive will allow you to store up to 1 (one) terabyte (TB) of content, which is then accessible from any Internet-connected device. OneDrive is geared toward the individual user, and there are two </a:t>
            </a:r>
            <a:r>
              <a:rPr lang="en-GB" sz="1800" err="1">
                <a:ea typeface="+mn-lt"/>
                <a:cs typeface="+mn-lt"/>
              </a:rPr>
              <a:t>flavors</a:t>
            </a:r>
            <a:r>
              <a:rPr lang="en-GB" sz="1800">
                <a:ea typeface="+mn-lt"/>
                <a:cs typeface="+mn-lt"/>
              </a:rPr>
              <a:t> currently offered by Microsoft: OneDrive and OneDrive for Business. I will focus on OneDrive for Business because it is included in your Microsoft 365 subscription, whereas OneDrive is targeted at consumers purchasing home subscriptions of Microsoft 365. For our purposes and discussion, I will refer to OneDrive for Business as just OneDrive</a:t>
            </a:r>
            <a:endParaRPr lang="en-GB" sz="1800"/>
          </a:p>
        </p:txBody>
      </p:sp>
    </p:spTree>
    <p:extLst>
      <p:ext uri="{BB962C8B-B14F-4D97-AF65-F5344CB8AC3E}">
        <p14:creationId xmlns:p14="http://schemas.microsoft.com/office/powerpoint/2010/main" val="3315213886"/>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AA5A6-80AC-1602-5475-9B160F125CA5}"/>
              </a:ext>
            </a:extLst>
          </p:cNvPr>
          <p:cNvSpPr>
            <a:spLocks noGrp="1"/>
          </p:cNvSpPr>
          <p:nvPr>
            <p:ph type="title"/>
          </p:nvPr>
        </p:nvSpPr>
        <p:spPr>
          <a:xfrm>
            <a:off x="1285240" y="1050595"/>
            <a:ext cx="8074815" cy="1618489"/>
          </a:xfrm>
        </p:spPr>
        <p:txBody>
          <a:bodyPr anchor="ctr">
            <a:normAutofit/>
          </a:bodyPr>
          <a:lstStyle/>
          <a:p>
            <a:r>
              <a:rPr lang="en-GB" sz="5000" b="1"/>
              <a:t>How this links to the Ashford Community Care Service</a:t>
            </a:r>
            <a:endParaRPr lang="en-US" sz="5000" b="1"/>
          </a:p>
        </p:txBody>
      </p:sp>
      <p:sp>
        <p:nvSpPr>
          <p:cNvPr id="3" name="Content Placeholder 2">
            <a:extLst>
              <a:ext uri="{FF2B5EF4-FFF2-40B4-BE49-F238E27FC236}">
                <a16:creationId xmlns:a16="http://schemas.microsoft.com/office/drawing/2014/main" id="{5BDA9B74-9E95-76F6-3CA3-414DA83706C5}"/>
              </a:ext>
            </a:extLst>
          </p:cNvPr>
          <p:cNvSpPr>
            <a:spLocks noGrp="1"/>
          </p:cNvSpPr>
          <p:nvPr>
            <p:ph idx="1"/>
          </p:nvPr>
        </p:nvSpPr>
        <p:spPr>
          <a:xfrm>
            <a:off x="1285240" y="2969469"/>
            <a:ext cx="8074815" cy="2800395"/>
          </a:xfrm>
        </p:spPr>
        <p:txBody>
          <a:bodyPr vert="horz" lIns="91440" tIns="45720" rIns="91440" bIns="45720" rtlCol="0" anchor="t">
            <a:normAutofit/>
          </a:bodyPr>
          <a:lstStyle/>
          <a:p>
            <a:pPr>
              <a:buNone/>
            </a:pPr>
            <a:endParaRPr lang="en-GB" sz="1700"/>
          </a:p>
          <a:p>
            <a:pPr>
              <a:buNone/>
            </a:pPr>
            <a:r>
              <a:rPr lang="en-GB" sz="1700">
                <a:ea typeface="+mn-lt"/>
                <a:cs typeface="+mn-lt"/>
              </a:rPr>
              <a:t>This task involves storing, organising, and sharing important documents such as care plans, consent forms, medical records, and personal information about the people receiving care at Ashford. Currently, Ashford may keep paper records or save files only on individual office computers. This means staff cannot access documents when they are visiting service users, files can be lost or damaged, and there is a risk that different people have different versions of the same document. Secure storage is essential because Ashford handles sensitive personal data and must follow the Data Protection Act 2018 and CQC standards for keeping information safe and confidential</a:t>
            </a:r>
            <a:endParaRPr lang="en-GB" sz="1700"/>
          </a:p>
          <a:p>
            <a:pPr marL="0" indent="0">
              <a:buNone/>
            </a:pPr>
            <a:endParaRPr lang="en-GB" sz="1700"/>
          </a:p>
        </p:txBody>
      </p:sp>
    </p:spTree>
    <p:extLst>
      <p:ext uri="{BB962C8B-B14F-4D97-AF65-F5344CB8AC3E}">
        <p14:creationId xmlns:p14="http://schemas.microsoft.com/office/powerpoint/2010/main" val="40449397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026FA-1EB5-F113-3DA4-4A038B247539}"/>
              </a:ext>
            </a:extLst>
          </p:cNvPr>
          <p:cNvSpPr>
            <a:spLocks noGrp="1"/>
          </p:cNvSpPr>
          <p:nvPr>
            <p:ph type="title"/>
          </p:nvPr>
        </p:nvSpPr>
        <p:spPr>
          <a:xfrm>
            <a:off x="0" y="0"/>
            <a:ext cx="10515600" cy="1325563"/>
          </a:xfrm>
        </p:spPr>
        <p:txBody>
          <a:bodyPr/>
          <a:lstStyle/>
          <a:p>
            <a:pPr algn="ctr"/>
            <a:r>
              <a:rPr lang="en-GB" b="1" u="sng">
                <a:latin typeface="Abadi ExtraLight" panose="020B0204020104020204" pitchFamily="34" charset="0"/>
              </a:rPr>
              <a:t>Advantages and limitations of Microsoft Teams </a:t>
            </a:r>
          </a:p>
        </p:txBody>
      </p:sp>
      <p:graphicFrame>
        <p:nvGraphicFramePr>
          <p:cNvPr id="21" name="Content Placeholder 2">
            <a:extLst>
              <a:ext uri="{FF2B5EF4-FFF2-40B4-BE49-F238E27FC236}">
                <a16:creationId xmlns:a16="http://schemas.microsoft.com/office/drawing/2014/main" id="{6ACB30EC-ECD1-6AD4-F33B-86C73905EFCB}"/>
              </a:ext>
            </a:extLst>
          </p:cNvPr>
          <p:cNvGraphicFramePr>
            <a:graphicFrameLocks noGrp="1"/>
          </p:cNvGraphicFramePr>
          <p:nvPr>
            <p:ph idx="1"/>
            <p:extLst>
              <p:ext uri="{D42A27DB-BD31-4B8C-83A1-F6EECF244321}">
                <p14:modId xmlns:p14="http://schemas.microsoft.com/office/powerpoint/2010/main" val="2057168316"/>
              </p:ext>
            </p:extLst>
          </p:nvPr>
        </p:nvGraphicFramePr>
        <p:xfrm>
          <a:off x="189271" y="1872315"/>
          <a:ext cx="10515600" cy="22793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4D4ACEE-25CD-E570-64CA-BC6B0A550BB1}"/>
              </a:ext>
            </a:extLst>
          </p:cNvPr>
          <p:cNvSpPr txBox="1"/>
          <p:nvPr/>
        </p:nvSpPr>
        <p:spPr>
          <a:xfrm>
            <a:off x="235974" y="1291878"/>
            <a:ext cx="10422194" cy="461665"/>
          </a:xfrm>
          <a:prstGeom prst="rect">
            <a:avLst/>
          </a:prstGeom>
          <a:noFill/>
        </p:spPr>
        <p:txBody>
          <a:bodyPr wrap="square" rtlCol="0">
            <a:spAutoFit/>
          </a:bodyPr>
          <a:lstStyle/>
          <a:p>
            <a:r>
              <a:rPr lang="en-GB" sz="2400" b="1" u="sng"/>
              <a:t>Advantages:</a:t>
            </a:r>
          </a:p>
        </p:txBody>
      </p:sp>
      <p:sp>
        <p:nvSpPr>
          <p:cNvPr id="6" name="TextBox 5">
            <a:extLst>
              <a:ext uri="{FF2B5EF4-FFF2-40B4-BE49-F238E27FC236}">
                <a16:creationId xmlns:a16="http://schemas.microsoft.com/office/drawing/2014/main" id="{FE7F7106-0A75-14CE-D446-CEA3413BF1CB}"/>
              </a:ext>
            </a:extLst>
          </p:cNvPr>
          <p:cNvSpPr txBox="1"/>
          <p:nvPr/>
        </p:nvSpPr>
        <p:spPr>
          <a:xfrm>
            <a:off x="178833" y="4178124"/>
            <a:ext cx="11523407" cy="461665"/>
          </a:xfrm>
          <a:prstGeom prst="rect">
            <a:avLst/>
          </a:prstGeom>
          <a:noFill/>
        </p:spPr>
        <p:txBody>
          <a:bodyPr wrap="square" rtlCol="0">
            <a:spAutoFit/>
          </a:bodyPr>
          <a:lstStyle/>
          <a:p>
            <a:r>
              <a:rPr lang="en-GB" sz="2400" b="1" u="sng"/>
              <a:t>Limitations:</a:t>
            </a:r>
          </a:p>
        </p:txBody>
      </p:sp>
      <p:sp>
        <p:nvSpPr>
          <p:cNvPr id="13" name="TextBox 12">
            <a:extLst>
              <a:ext uri="{FF2B5EF4-FFF2-40B4-BE49-F238E27FC236}">
                <a16:creationId xmlns:a16="http://schemas.microsoft.com/office/drawing/2014/main" id="{799667B4-7421-9E4C-E43D-98EE9DDE6B3A}"/>
              </a:ext>
            </a:extLst>
          </p:cNvPr>
          <p:cNvSpPr txBox="1"/>
          <p:nvPr/>
        </p:nvSpPr>
        <p:spPr>
          <a:xfrm>
            <a:off x="-3569" y="4545843"/>
            <a:ext cx="7080685" cy="2585323"/>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t>Lack of notifications can lead to confusion and late catchups if important notices have been sent out.</a:t>
            </a:r>
            <a:endParaRPr lang="en-GB" dirty="0"/>
          </a:p>
          <a:p>
            <a:pPr marL="285750" indent="-285750">
              <a:buFont typeface="Arial" panose="020B0604020202020204" pitchFamily="34" charset="0"/>
              <a:buChar char="•"/>
            </a:pPr>
            <a:r>
              <a:rPr lang="en-GB"/>
              <a:t>Lack of consistency</a:t>
            </a:r>
            <a:endParaRPr lang="en-GB" dirty="0"/>
          </a:p>
          <a:p>
            <a:pPr marL="285750" indent="-285750">
              <a:buFont typeface="Arial" panose="020B0604020202020204" pitchFamily="34" charset="0"/>
              <a:buChar char="•"/>
            </a:pPr>
            <a:r>
              <a:rPr lang="en-GB" dirty="0"/>
              <a:t>When a camera is opened while the user’s screen is shared, it does not tell the user that their camera has turned on. </a:t>
            </a:r>
            <a:r>
              <a:rPr lang="en-GB" err="1"/>
              <a:t>Thi</a:t>
            </a:r>
            <a:r>
              <a:rPr lang="en-GB" dirty="0"/>
              <a:t>s is problematic because it is important and crucial to know the </a:t>
            </a:r>
            <a:r>
              <a:rPr lang="en-GB"/>
              <a:t>visibility of the system and feedback is widely recommended to avoid confusion and accidental exposures during meetings</a:t>
            </a:r>
            <a:endParaRPr lang="en-GB" dirty="0"/>
          </a:p>
          <a:p>
            <a:pPr marL="285750" indent="-285750">
              <a:buFont typeface="Arial" panose="020B0604020202020204" pitchFamily="34" charset="0"/>
              <a:buChar char="•"/>
            </a:pPr>
            <a:endParaRPr lang="en-GB" dirty="0"/>
          </a:p>
        </p:txBody>
      </p:sp>
      <p:pic>
        <p:nvPicPr>
          <p:cNvPr id="15" name="Picture 14" descr="Advantages vs. disadvantages of Bayesian statistics">
            <a:extLst>
              <a:ext uri="{FF2B5EF4-FFF2-40B4-BE49-F238E27FC236}">
                <a16:creationId xmlns:a16="http://schemas.microsoft.com/office/drawing/2014/main" id="{0D186673-D9E9-2331-D767-55D50A4ED7F5}"/>
              </a:ext>
            </a:extLst>
          </p:cNvPr>
          <p:cNvPicPr>
            <a:picLocks noChangeAspect="1"/>
          </p:cNvPicPr>
          <p:nvPr/>
        </p:nvPicPr>
        <p:blipFill>
          <a:blip r:embed="rId7"/>
          <a:stretch>
            <a:fillRect/>
          </a:stretch>
        </p:blipFill>
        <p:spPr>
          <a:xfrm>
            <a:off x="8917947" y="4638599"/>
            <a:ext cx="3191389" cy="2127592"/>
          </a:xfrm>
          <a:prstGeom prst="rect">
            <a:avLst/>
          </a:prstGeom>
        </p:spPr>
      </p:pic>
      <p:sp>
        <p:nvSpPr>
          <p:cNvPr id="3" name="TextBox 2">
            <a:extLst>
              <a:ext uri="{FF2B5EF4-FFF2-40B4-BE49-F238E27FC236}">
                <a16:creationId xmlns:a16="http://schemas.microsoft.com/office/drawing/2014/main" id="{CF36A8CD-7A3B-87C1-5383-E5B261F6646D}"/>
              </a:ext>
            </a:extLst>
          </p:cNvPr>
          <p:cNvSpPr txBox="1"/>
          <p:nvPr/>
        </p:nvSpPr>
        <p:spPr>
          <a:xfrm>
            <a:off x="5714181" y="1048563"/>
            <a:ext cx="7111999" cy="1015663"/>
          </a:xfrm>
          <a:prstGeom prst="rect">
            <a:avLst/>
          </a:prstGeom>
          <a:noFill/>
        </p:spPr>
        <p:txBody>
          <a:bodyPr wrap="square" rtlCol="0">
            <a:spAutoFit/>
          </a:bodyPr>
          <a:lstStyle/>
          <a:p>
            <a:r>
              <a:rPr lang="en-GB" sz="1200" i="1"/>
              <a:t>Hodge C (2022), </a:t>
            </a:r>
            <a:r>
              <a:rPr lang="en-GB" sz="1200" i="1" err="1"/>
              <a:t>Collabarating</a:t>
            </a:r>
            <a:r>
              <a:rPr lang="en-GB" sz="1200" i="1"/>
              <a:t> with Microsoft 365, edited by Microsoft. (linkedin.com)</a:t>
            </a:r>
          </a:p>
          <a:p>
            <a:endParaRPr lang="en-GB" sz="1200" i="1"/>
          </a:p>
          <a:p>
            <a:r>
              <a:rPr lang="en-GB" sz="1200" err="1"/>
              <a:t>Chaushi</a:t>
            </a:r>
            <a:r>
              <a:rPr lang="en-GB" sz="1200"/>
              <a:t>, B.A., </a:t>
            </a:r>
            <a:r>
              <a:rPr lang="en-GB" sz="1200" err="1"/>
              <a:t>Nastovska</a:t>
            </a:r>
            <a:r>
              <a:rPr lang="en-GB" sz="1200"/>
              <a:t>, M. and Veseli-</a:t>
            </a:r>
            <a:r>
              <a:rPr lang="en-GB" sz="1200" err="1"/>
              <a:t>Kurtishi</a:t>
            </a:r>
            <a:r>
              <a:rPr lang="en-GB" sz="1200"/>
              <a:t>, T., 2024. MS Teams for Virtual Collaboration-An Overview.</a:t>
            </a:r>
            <a:br>
              <a:rPr lang="en-GB" sz="1200"/>
            </a:br>
            <a:endParaRPr lang="en-GB" sz="1200" i="1"/>
          </a:p>
        </p:txBody>
      </p:sp>
    </p:spTree>
    <p:extLst>
      <p:ext uri="{BB962C8B-B14F-4D97-AF65-F5344CB8AC3E}">
        <p14:creationId xmlns:p14="http://schemas.microsoft.com/office/powerpoint/2010/main" val="23171060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2E5A1-5261-3BA6-ED2B-9C794D5F1395}"/>
              </a:ext>
            </a:extLst>
          </p:cNvPr>
          <p:cNvSpPr>
            <a:spLocks noGrp="1"/>
          </p:cNvSpPr>
          <p:nvPr>
            <p:ph type="title"/>
          </p:nvPr>
        </p:nvSpPr>
        <p:spPr>
          <a:xfrm>
            <a:off x="793662" y="386930"/>
            <a:ext cx="10066122" cy="1298448"/>
          </a:xfrm>
        </p:spPr>
        <p:txBody>
          <a:bodyPr anchor="b">
            <a:normAutofit/>
          </a:bodyPr>
          <a:lstStyle/>
          <a:p>
            <a:r>
              <a:rPr lang="en-GB" sz="4100" b="1"/>
              <a:t>Recommendations on how Ashford can implement these changes.</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AC6E14-79B5-4AEC-394D-DB5F8BC3DE3D}"/>
              </a:ext>
            </a:extLst>
          </p:cNvPr>
          <p:cNvSpPr>
            <a:spLocks noGrp="1"/>
          </p:cNvSpPr>
          <p:nvPr>
            <p:ph idx="1"/>
          </p:nvPr>
        </p:nvSpPr>
        <p:spPr>
          <a:xfrm>
            <a:off x="793661" y="2599509"/>
            <a:ext cx="4530898" cy="3639450"/>
          </a:xfrm>
        </p:spPr>
        <p:txBody>
          <a:bodyPr anchor="ctr">
            <a:normAutofit fontScale="92500" lnSpcReduction="10000"/>
          </a:bodyPr>
          <a:lstStyle/>
          <a:p>
            <a:r>
              <a:rPr lang="en-GB" sz="2000" dirty="0"/>
              <a:t>Start by creating a team channel where you can update any changes or shifts – this can be quite beneficial </a:t>
            </a:r>
            <a:r>
              <a:rPr lang="en-GB" sz="2000"/>
              <a:t>to</a:t>
            </a:r>
            <a:r>
              <a:rPr lang="en-GB" sz="2000" dirty="0"/>
              <a:t> Ashford because they have been receiving </a:t>
            </a:r>
            <a:r>
              <a:rPr lang="en-GB" sz="2000"/>
              <a:t>missed updates so they can start easy by creating channels to avoid this</a:t>
            </a:r>
            <a:endParaRPr lang="en-GB" sz="2000" dirty="0"/>
          </a:p>
          <a:p>
            <a:r>
              <a:rPr lang="en-GB" sz="2000"/>
              <a:t>Use of meetings and calls, so it is easier to communicate and discuss ideas </a:t>
            </a:r>
          </a:p>
          <a:p>
            <a:r>
              <a:rPr lang="en-GB" sz="2000"/>
              <a:t>Use the @ mention to gain a certain member groups attention to make communication in the workplace is easier</a:t>
            </a:r>
          </a:p>
          <a:p>
            <a:endParaRPr lang="en-GB" sz="2000"/>
          </a:p>
        </p:txBody>
      </p:sp>
      <p:pic>
        <p:nvPicPr>
          <p:cNvPr id="5" name="Picture 4" descr="Cartoon Meetings Images – Browse 293,168 Stock Photos, Vectors, and Video |  Adobe Stock">
            <a:extLst>
              <a:ext uri="{FF2B5EF4-FFF2-40B4-BE49-F238E27FC236}">
                <a16:creationId xmlns:a16="http://schemas.microsoft.com/office/drawing/2014/main" id="{A9171552-F696-41F8-669D-E5E43A85DBBF}"/>
              </a:ext>
            </a:extLst>
          </p:cNvPr>
          <p:cNvPicPr>
            <a:picLocks noChangeAspect="1"/>
          </p:cNvPicPr>
          <p:nvPr/>
        </p:nvPicPr>
        <p:blipFill>
          <a:blip r:embed="rId2"/>
          <a:stretch>
            <a:fillRect/>
          </a:stretch>
        </p:blipFill>
        <p:spPr>
          <a:xfrm>
            <a:off x="5911532" y="2828483"/>
            <a:ext cx="5150277" cy="3025787"/>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9742AB2-9D82-36FE-438B-9355310E7BF0}"/>
              </a:ext>
            </a:extLst>
          </p:cNvPr>
          <p:cNvSpPr txBox="1"/>
          <p:nvPr/>
        </p:nvSpPr>
        <p:spPr>
          <a:xfrm>
            <a:off x="6645195" y="1147189"/>
            <a:ext cx="5126095" cy="923330"/>
          </a:xfrm>
          <a:prstGeom prst="rect">
            <a:avLst/>
          </a:prstGeom>
          <a:noFill/>
        </p:spPr>
        <p:txBody>
          <a:bodyPr wrap="square" rtlCol="0">
            <a:spAutoFit/>
          </a:bodyPr>
          <a:lstStyle/>
          <a:p>
            <a:r>
              <a:rPr lang="en-GB" sz="1200" i="1"/>
              <a:t>Al-</a:t>
            </a:r>
            <a:r>
              <a:rPr lang="en-GB" sz="1200" i="1" err="1"/>
              <a:t>Qora’n</a:t>
            </a:r>
            <a:r>
              <a:rPr lang="en-GB" sz="1200" i="1"/>
              <a:t>, L.; Salem, O.A.S.; Gordon, N. Heuristic Evaluation of Microsoft Teams as an Online Teaching Platform: An Educators’ Perspective. Computers </a:t>
            </a:r>
            <a:r>
              <a:rPr lang="en-GB" sz="1200" b="1" i="1"/>
              <a:t>2022</a:t>
            </a:r>
            <a:r>
              <a:rPr lang="en-GB" sz="1200" i="1"/>
              <a:t>, 11, 175. https://doi.org/10.3390/computers11120175</a:t>
            </a:r>
          </a:p>
          <a:p>
            <a:endParaRPr lang="en-GB"/>
          </a:p>
        </p:txBody>
      </p:sp>
    </p:spTree>
    <p:extLst>
      <p:ext uri="{BB962C8B-B14F-4D97-AF65-F5344CB8AC3E}">
        <p14:creationId xmlns:p14="http://schemas.microsoft.com/office/powerpoint/2010/main" val="3817226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7557E-5EB1-8B75-52A2-F943192F0178}"/>
              </a:ext>
            </a:extLst>
          </p:cNvPr>
          <p:cNvSpPr>
            <a:spLocks noGrp="1"/>
          </p:cNvSpPr>
          <p:nvPr>
            <p:ph type="title"/>
          </p:nvPr>
        </p:nvSpPr>
        <p:spPr>
          <a:xfrm>
            <a:off x="723378" y="-217"/>
            <a:ext cx="10515600" cy="1325563"/>
          </a:xfrm>
        </p:spPr>
        <p:txBody>
          <a:bodyPr>
            <a:normAutofit/>
          </a:bodyPr>
          <a:lstStyle/>
          <a:p>
            <a:pPr algn="ctr"/>
            <a:r>
              <a:rPr lang="en-US" sz="6000" b="1" dirty="0"/>
              <a:t> </a:t>
            </a:r>
            <a:r>
              <a:rPr lang="en-US" sz="6600" b="1"/>
              <a:t>References</a:t>
            </a:r>
          </a:p>
        </p:txBody>
      </p:sp>
      <p:sp>
        <p:nvSpPr>
          <p:cNvPr id="3" name="Content Placeholder 2">
            <a:extLst>
              <a:ext uri="{FF2B5EF4-FFF2-40B4-BE49-F238E27FC236}">
                <a16:creationId xmlns:a16="http://schemas.microsoft.com/office/drawing/2014/main" id="{FC4633D6-3D10-BC6D-341D-4EC5EEB94643}"/>
              </a:ext>
            </a:extLst>
          </p:cNvPr>
          <p:cNvSpPr>
            <a:spLocks noGrp="1"/>
          </p:cNvSpPr>
          <p:nvPr>
            <p:ph idx="1"/>
          </p:nvPr>
        </p:nvSpPr>
        <p:spPr>
          <a:xfrm>
            <a:off x="838200" y="1324584"/>
            <a:ext cx="10515600" cy="5645693"/>
          </a:xfrm>
        </p:spPr>
        <p:txBody>
          <a:bodyPr vert="horz" lIns="91440" tIns="45720" rIns="91440" bIns="45720" rtlCol="0" anchor="t">
            <a:normAutofit/>
          </a:bodyPr>
          <a:lstStyle/>
          <a:p>
            <a:pPr>
              <a:buNone/>
            </a:pPr>
            <a:r>
              <a:rPr lang="en-US">
                <a:ea typeface="+mn-lt"/>
                <a:cs typeface="+mn-lt"/>
              </a:rPr>
              <a:t>Microsoft. (2026). Overview of Microsoft Teams. Microsoft Support. Retrieved from: </a:t>
            </a:r>
            <a:r>
              <a:rPr lang="en-US" dirty="0">
                <a:ea typeface="+mn-lt"/>
                <a:cs typeface="+mn-lt"/>
                <a:hlinkClick r:id="rId2"/>
              </a:rPr>
              <a:t>https://support.microsoft.com/en-gb/teams</a:t>
            </a:r>
            <a:endParaRPr lang="en-US">
              <a:ea typeface="+mn-lt"/>
              <a:cs typeface="+mn-lt"/>
            </a:endParaRPr>
          </a:p>
          <a:p>
            <a:pPr>
              <a:buNone/>
            </a:pPr>
            <a:endParaRPr lang="en-US"/>
          </a:p>
          <a:p>
            <a:pPr>
              <a:buNone/>
            </a:pPr>
            <a:r>
              <a:rPr lang="en-US">
                <a:ea typeface="+mn-lt"/>
                <a:cs typeface="+mn-lt"/>
              </a:rPr>
              <a:t>Microsoft. (2026). Manage your schedule with Shifts in Microsoft Teams. Microsoft Support. Retrieved from: </a:t>
            </a:r>
            <a:r>
              <a:rPr lang="en-US" dirty="0">
                <a:ea typeface="+mn-lt"/>
                <a:cs typeface="+mn-lt"/>
                <a:hlinkClick r:id="rId3"/>
              </a:rPr>
              <a:t>https://support.microsoft.com/en-gb/office/use-shifts-to-create-and-manage-schedules</a:t>
            </a:r>
            <a:endParaRPr lang="en-US">
              <a:ea typeface="+mn-lt"/>
              <a:cs typeface="+mn-lt"/>
            </a:endParaRPr>
          </a:p>
          <a:p>
            <a:pPr>
              <a:buNone/>
            </a:pPr>
            <a:endParaRPr lang="en-US"/>
          </a:p>
          <a:p>
            <a:pPr>
              <a:buNone/>
            </a:pPr>
            <a:r>
              <a:rPr lang="en-US">
                <a:ea typeface="+mn-lt"/>
                <a:cs typeface="+mn-lt"/>
              </a:rPr>
              <a:t>NHS Digital. (2023). Using Microsoft 365 in social care settings. NHS England. Retrieved from: </a:t>
            </a:r>
            <a:r>
              <a:rPr lang="en-US" dirty="0">
                <a:ea typeface="+mn-lt"/>
                <a:cs typeface="+mn-lt"/>
                <a:hlinkClick r:id="rId4"/>
              </a:rPr>
              <a:t>https://digital.nhs.uk/using-technology-to-improve-care/microsoft-365-in-health-and-care</a:t>
            </a:r>
            <a:endParaRPr lang="en-US">
              <a:ea typeface="+mn-lt"/>
              <a:cs typeface="+mn-lt"/>
            </a:endParaRPr>
          </a:p>
          <a:p>
            <a:pPr marL="0" indent="0">
              <a:buNone/>
            </a:pPr>
            <a:endParaRPr lang="en-US" dirty="0">
              <a:ea typeface="+mn-lt"/>
              <a:cs typeface="+mn-lt"/>
            </a:endParaRPr>
          </a:p>
        </p:txBody>
      </p:sp>
    </p:spTree>
    <p:extLst>
      <p:ext uri="{BB962C8B-B14F-4D97-AF65-F5344CB8AC3E}">
        <p14:creationId xmlns:p14="http://schemas.microsoft.com/office/powerpoint/2010/main" val="22860199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2C0564-DADC-E07D-F769-9FC7DF0EC196}"/>
              </a:ext>
            </a:extLst>
          </p:cNvPr>
          <p:cNvSpPr txBox="1"/>
          <p:nvPr/>
        </p:nvSpPr>
        <p:spPr>
          <a:xfrm>
            <a:off x="109001" y="1773"/>
            <a:ext cx="11915239" cy="7641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mn-lt"/>
                <a:cs typeface="+mn-lt"/>
              </a:rPr>
              <a:t>World Energy Outlook 2004 appears at an extremely volatile and uncertain</a:t>
            </a:r>
            <a:endParaRPr lang="en-US" sz="1200"/>
          </a:p>
          <a:p>
            <a:r>
              <a:rPr lang="en-GB" sz="1200">
                <a:ea typeface="+mn-lt"/>
                <a:cs typeface="+mn-lt"/>
              </a:rPr>
              <a:t>moment in modern energy history. Soaring oil, gas and coal prices, exploding</a:t>
            </a:r>
            <a:endParaRPr lang="en-GB" sz="1200"/>
          </a:p>
          <a:p>
            <a:r>
              <a:rPr lang="en-GB" sz="1200">
                <a:ea typeface="+mn-lt"/>
                <a:cs typeface="+mn-lt"/>
              </a:rPr>
              <a:t>energy demand in China, war in Iraq and electricity blackouts across the world</a:t>
            </a:r>
            <a:endParaRPr lang="en-GB" sz="1200"/>
          </a:p>
          <a:p>
            <a:r>
              <a:rPr lang="en-GB" sz="1200">
                <a:ea typeface="+mn-lt"/>
                <a:cs typeface="+mn-lt"/>
              </a:rPr>
              <a:t>are among the signs and causes of the profound transformations through which</a:t>
            </a:r>
            <a:endParaRPr lang="en-GB" sz="1200"/>
          </a:p>
          <a:p>
            <a:r>
              <a:rPr lang="en-GB" sz="1200">
                <a:ea typeface="+mn-lt"/>
                <a:cs typeface="+mn-lt"/>
              </a:rPr>
              <a:t>the energy world is passing. To this unsettling environment, WEO-2004</a:t>
            </a:r>
            <a:endParaRPr lang="en-GB" sz="1200"/>
          </a:p>
          <a:p>
            <a:r>
              <a:rPr lang="en-GB" sz="1200">
                <a:ea typeface="+mn-lt"/>
                <a:cs typeface="+mn-lt"/>
              </a:rPr>
              <a:t>brings a mass of statistical information, informed projections and focused</a:t>
            </a:r>
            <a:endParaRPr lang="en-GB" sz="1200"/>
          </a:p>
          <a:p>
            <a:r>
              <a:rPr lang="en-GB" sz="1200">
                <a:ea typeface="+mn-lt"/>
                <a:cs typeface="+mn-lt"/>
              </a:rPr>
              <a:t>energy analysis. It does not pretend to solve the problems, but it provides the</a:t>
            </a:r>
            <a:endParaRPr lang="en-GB" sz="1200"/>
          </a:p>
          <a:p>
            <a:r>
              <a:rPr lang="en-GB" sz="1200">
                <a:ea typeface="+mn-lt"/>
                <a:cs typeface="+mn-lt"/>
              </a:rPr>
              <a:t>indispensable information from which solutions will eventually be crafted.</a:t>
            </a:r>
            <a:endParaRPr lang="en-GB" sz="1200"/>
          </a:p>
          <a:p>
            <a:r>
              <a:rPr lang="en-GB" sz="1200">
                <a:ea typeface="+mn-lt"/>
                <a:cs typeface="+mn-lt"/>
              </a:rPr>
              <a:t>It is my very great pleasure once again to present the International Energy</a:t>
            </a:r>
            <a:endParaRPr lang="en-GB" sz="1200"/>
          </a:p>
          <a:p>
            <a:r>
              <a:rPr lang="en-GB" sz="1200">
                <a:ea typeface="+mn-lt"/>
                <a:cs typeface="+mn-lt"/>
              </a:rPr>
              <a:t>Agency’s flagship publication and to pay tribute to Dr. Fatih Birol and the</a:t>
            </a:r>
            <a:endParaRPr lang="en-GB" sz="1200"/>
          </a:p>
          <a:p>
            <a:r>
              <a:rPr lang="en-GB" sz="1200">
                <a:ea typeface="+mn-lt"/>
                <a:cs typeface="+mn-lt"/>
              </a:rPr>
              <a:t>WEO team under his direction. Acknowledgment is also due to many other</a:t>
            </a:r>
            <a:endParaRPr lang="en-GB" sz="1200"/>
          </a:p>
          <a:p>
            <a:r>
              <a:rPr lang="en-GB" sz="1200">
                <a:ea typeface="+mn-lt"/>
                <a:cs typeface="+mn-lt"/>
              </a:rPr>
              <a:t>members of the IEA staff who contributed to this effort, as well as to the scores</a:t>
            </a:r>
            <a:endParaRPr lang="en-GB" sz="1200"/>
          </a:p>
          <a:p>
            <a:r>
              <a:rPr lang="en-GB" sz="1200">
                <a:ea typeface="+mn-lt"/>
                <a:cs typeface="+mn-lt"/>
              </a:rPr>
              <a:t>of diligent “peer reviewers” from industry, government and academia who gave</a:t>
            </a:r>
            <a:endParaRPr lang="en-GB" sz="1200"/>
          </a:p>
          <a:p>
            <a:r>
              <a:rPr lang="en-GB" sz="1200">
                <a:ea typeface="+mn-lt"/>
                <a:cs typeface="+mn-lt"/>
              </a:rPr>
              <a:t>generously of their time and expertise.</a:t>
            </a:r>
            <a:endParaRPr lang="en-GB" sz="1200"/>
          </a:p>
          <a:p>
            <a:r>
              <a:rPr lang="en-GB" sz="1200" dirty="0">
                <a:ea typeface="+mn-lt"/>
                <a:cs typeface="+mn-lt"/>
              </a:rPr>
              <a:t>As we say in French, “La </a:t>
            </a:r>
            <a:r>
              <a:rPr lang="en-GB" sz="1200" dirty="0" err="1">
                <a:ea typeface="+mn-lt"/>
                <a:cs typeface="+mn-lt"/>
              </a:rPr>
              <a:t>réputation</a:t>
            </a:r>
            <a:r>
              <a:rPr lang="en-GB" sz="1200" dirty="0">
                <a:ea typeface="+mn-lt"/>
                <a:cs typeface="+mn-lt"/>
              </a:rPr>
              <a:t> du WEO </a:t>
            </a:r>
            <a:r>
              <a:rPr lang="en-GB" sz="1200" dirty="0" err="1">
                <a:ea typeface="+mn-lt"/>
                <a:cs typeface="+mn-lt"/>
              </a:rPr>
              <a:t>n’est</a:t>
            </a:r>
            <a:r>
              <a:rPr lang="en-GB" sz="1200" dirty="0">
                <a:ea typeface="+mn-lt"/>
                <a:cs typeface="+mn-lt"/>
              </a:rPr>
              <a:t> plus à faire”. The publication</a:t>
            </a:r>
            <a:endParaRPr lang="en-GB" sz="1200"/>
          </a:p>
          <a:p>
            <a:r>
              <a:rPr lang="en-GB" sz="1200">
                <a:ea typeface="+mn-lt"/>
                <a:cs typeface="+mn-lt"/>
              </a:rPr>
              <a:t>is acknowledged worldwide as the single most important source of energy</a:t>
            </a:r>
            <a:endParaRPr lang="en-GB" sz="1200"/>
          </a:p>
          <a:p>
            <a:r>
              <a:rPr lang="en-GB" sz="1200">
                <a:ea typeface="+mn-lt"/>
                <a:cs typeface="+mn-lt"/>
              </a:rPr>
              <a:t>statistics, projections and analysis. The WEO-2002, as well as last year’s</a:t>
            </a:r>
            <a:endParaRPr lang="en-GB" sz="1200"/>
          </a:p>
          <a:p>
            <a:r>
              <a:rPr lang="en-GB" sz="1200">
                <a:ea typeface="+mn-lt"/>
                <a:cs typeface="+mn-lt"/>
              </a:rPr>
              <a:t>special World Energy Investment Outlook, received several awards for analytic</a:t>
            </a:r>
            <a:endParaRPr lang="en-GB" sz="1200"/>
          </a:p>
          <a:p>
            <a:r>
              <a:rPr lang="en-GB" sz="1200">
                <a:ea typeface="+mn-lt"/>
                <a:cs typeface="+mn-lt"/>
              </a:rPr>
              <a:t>Excellence.    Ensuring the continuing security of energy supplies is the International Energy</a:t>
            </a:r>
            <a:endParaRPr lang="en-GB" sz="1200" dirty="0">
              <a:ea typeface="+mn-lt"/>
              <a:cs typeface="+mn-lt"/>
            </a:endParaRPr>
          </a:p>
          <a:p>
            <a:r>
              <a:rPr lang="en-GB" sz="1200">
                <a:ea typeface="+mn-lt"/>
                <a:cs typeface="+mn-lt"/>
              </a:rPr>
              <a:t>Agency’s core mission and raison d’être. This book documents a large and</a:t>
            </a:r>
            <a:endParaRPr lang="en-GB"/>
          </a:p>
          <a:p>
            <a:r>
              <a:rPr lang="en-GB" sz="1200">
                <a:ea typeface="+mn-lt"/>
                <a:cs typeface="+mn-lt"/>
              </a:rPr>
              <a:t>growing array of potential threats to that security, including the spectre of</a:t>
            </a:r>
            <a:endParaRPr lang="en-GB"/>
          </a:p>
          <a:p>
            <a:r>
              <a:rPr lang="en-GB" sz="1200">
                <a:ea typeface="+mn-lt"/>
                <a:cs typeface="+mn-lt"/>
              </a:rPr>
              <a:t>disruption along vulnerable pipelines and sea-lanes, and especially at a number</a:t>
            </a:r>
            <a:endParaRPr lang="en-GB"/>
          </a:p>
          <a:p>
            <a:r>
              <a:rPr lang="en-GB" sz="1200">
                <a:ea typeface="+mn-lt"/>
                <a:cs typeface="+mn-lt"/>
              </a:rPr>
              <a:t>of narrow chokepoints on the oil routes which have been dubbed the “dire</a:t>
            </a:r>
            <a:endParaRPr lang="en-GB"/>
          </a:p>
          <a:p>
            <a:r>
              <a:rPr lang="en-GB" sz="1200" dirty="0">
                <a:ea typeface="+mn-lt"/>
                <a:cs typeface="+mn-lt"/>
              </a:rPr>
              <a:t>straits”. The threats are all the more preoccupying in light of the WEO’s</a:t>
            </a:r>
            <a:endParaRPr lang="en-GB" dirty="0"/>
          </a:p>
          <a:p>
            <a:r>
              <a:rPr lang="en-GB" sz="1200">
                <a:ea typeface="+mn-lt"/>
                <a:cs typeface="+mn-lt"/>
              </a:rPr>
              <a:t>projections of oil demand, supply and trade. All the large consuming countries</a:t>
            </a:r>
            <a:endParaRPr lang="en-GB"/>
          </a:p>
          <a:p>
            <a:r>
              <a:rPr lang="en-GB" sz="1200">
                <a:ea typeface="+mn-lt"/>
                <a:cs typeface="+mn-lt"/>
              </a:rPr>
              <a:t>– now including China and India – are growing increasingly dependent on</a:t>
            </a:r>
            <a:endParaRPr lang="en-GB"/>
          </a:p>
          <a:p>
            <a:r>
              <a:rPr lang="en-GB" sz="1200">
                <a:ea typeface="+mn-lt"/>
                <a:cs typeface="+mn-lt"/>
              </a:rPr>
              <a:t>imports from an ever-smaller group of distant producer countries, some of</a:t>
            </a:r>
            <a:endParaRPr lang="en-GB"/>
          </a:p>
          <a:p>
            <a:r>
              <a:rPr lang="en-GB" sz="1200">
                <a:ea typeface="+mn-lt"/>
                <a:cs typeface="+mn-lt"/>
              </a:rPr>
              <a:t>them politically unstable. In consequence, oil markets are likely to become less</a:t>
            </a:r>
            <a:endParaRPr lang="en-GB"/>
          </a:p>
          <a:p>
            <a:r>
              <a:rPr lang="en-GB" sz="1200">
                <a:ea typeface="+mn-lt"/>
                <a:cs typeface="+mn-lt"/>
              </a:rPr>
              <a:t>flexible and prices more volatile.</a:t>
            </a:r>
            <a:endParaRPr lang="en-GB"/>
          </a:p>
          <a:p>
            <a:r>
              <a:rPr lang="en-GB" sz="1200">
                <a:ea typeface="+mn-lt"/>
                <a:cs typeface="+mn-lt"/>
              </a:rPr>
              <a:t>Security is not the only issue this book raises. It records the continuing</a:t>
            </a:r>
            <a:endParaRPr lang="en-GB"/>
          </a:p>
          <a:p>
            <a:r>
              <a:rPr lang="en-GB" sz="1200">
                <a:ea typeface="+mn-lt"/>
                <a:cs typeface="+mn-lt"/>
              </a:rPr>
              <a:t>unacceptable contribution of the energy sector to climate-destabilising carbon</a:t>
            </a:r>
            <a:endParaRPr lang="en-GB"/>
          </a:p>
          <a:p>
            <a:r>
              <a:rPr lang="en-GB" sz="1200">
                <a:ea typeface="+mn-lt"/>
                <a:cs typeface="+mn-lt"/>
              </a:rPr>
              <a:t>dioxide emissions. It reminds the reader of the shameful fact that a billion-</a:t>
            </a:r>
            <a:endParaRPr lang="en-GB"/>
          </a:p>
          <a:p>
            <a:r>
              <a:rPr lang="en-GB" sz="1200">
                <a:ea typeface="+mn-lt"/>
                <a:cs typeface="+mn-lt"/>
              </a:rPr>
              <a:t>and-a-half of the world’s poorest citizens totally lack access to electricity, and</a:t>
            </a:r>
            <a:endParaRPr lang="en-GB"/>
          </a:p>
          <a:p>
            <a:r>
              <a:rPr lang="en-GB" sz="1200">
                <a:ea typeface="+mn-lt"/>
                <a:cs typeface="+mn-lt"/>
              </a:rPr>
              <a:t>almost as many will lack it in the year 2030. It takes an in-depth look at</a:t>
            </a:r>
            <a:endParaRPr lang="en-GB"/>
          </a:p>
          <a:p>
            <a:r>
              <a:rPr lang="en-GB" sz="1200">
                <a:ea typeface="+mn-lt"/>
                <a:cs typeface="+mn-lt"/>
              </a:rPr>
              <a:t>Russia’s emergence as a major world energy supplier, but poses some probing</a:t>
            </a:r>
            <a:endParaRPr lang="en-GB"/>
          </a:p>
          <a:p>
            <a:r>
              <a:rPr lang="en-GB" sz="1200">
                <a:ea typeface="+mn-lt"/>
                <a:cs typeface="+mn-lt"/>
              </a:rPr>
              <a:t>questions about Russia’s energy future. And once again WEO draws attention</a:t>
            </a:r>
            <a:endParaRPr lang="en-GB"/>
          </a:p>
          <a:p>
            <a:r>
              <a:rPr lang="en-GB" sz="1200">
                <a:ea typeface="+mn-lt"/>
                <a:cs typeface="+mn-lt"/>
              </a:rPr>
              <a:t>to the staggering investments needed to meet rising energy demand over the</a:t>
            </a:r>
            <a:endParaRPr lang="en-GB"/>
          </a:p>
          <a:p>
            <a:endParaRPr lang="en-GB" sz="1200" dirty="0"/>
          </a:p>
          <a:p>
            <a:endParaRPr lang="en-GB" sz="1200" dirty="0">
              <a:ea typeface="+mn-lt"/>
              <a:cs typeface="+mn-lt"/>
            </a:endParaRPr>
          </a:p>
          <a:p>
            <a:endParaRPr lang="en-GB" sz="1200" dirty="0"/>
          </a:p>
        </p:txBody>
      </p:sp>
      <p:sp>
        <p:nvSpPr>
          <p:cNvPr id="3" name="Title 1">
            <a:extLst>
              <a:ext uri="{FF2B5EF4-FFF2-40B4-BE49-F238E27FC236}">
                <a16:creationId xmlns:a16="http://schemas.microsoft.com/office/drawing/2014/main" id="{3B1DD9A7-E867-65E7-8443-E93C7DACC586}"/>
              </a:ext>
            </a:extLst>
          </p:cNvPr>
          <p:cNvSpPr>
            <a:spLocks noGrp="1"/>
          </p:cNvSpPr>
          <p:nvPr/>
        </p:nvSpPr>
        <p:spPr>
          <a:xfrm>
            <a:off x="110608" y="-278852"/>
            <a:ext cx="539336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p>
        </p:txBody>
      </p:sp>
      <p:pic>
        <p:nvPicPr>
          <p:cNvPr id="5" name="Picture 4" descr="New reference examples on the APA Style website">
            <a:extLst>
              <a:ext uri="{FF2B5EF4-FFF2-40B4-BE49-F238E27FC236}">
                <a16:creationId xmlns:a16="http://schemas.microsoft.com/office/drawing/2014/main" id="{A155760B-3AA2-9895-E7DF-DDA15B716191}"/>
              </a:ext>
            </a:extLst>
          </p:cNvPr>
          <p:cNvPicPr>
            <a:picLocks noChangeAspect="1"/>
          </p:cNvPicPr>
          <p:nvPr/>
        </p:nvPicPr>
        <p:blipFill>
          <a:blip r:embed="rId2"/>
          <a:stretch>
            <a:fillRect/>
          </a:stretch>
        </p:blipFill>
        <p:spPr>
          <a:xfrm>
            <a:off x="5832661" y="207309"/>
            <a:ext cx="5871883" cy="3014383"/>
          </a:xfrm>
          <a:prstGeom prst="rect">
            <a:avLst/>
          </a:prstGeom>
        </p:spPr>
      </p:pic>
    </p:spTree>
    <p:extLst>
      <p:ext uri="{BB962C8B-B14F-4D97-AF65-F5344CB8AC3E}">
        <p14:creationId xmlns:p14="http://schemas.microsoft.com/office/powerpoint/2010/main" val="38611127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C9A4A0DA-6D1E-FA82-3EAB-934A69DDA829}"/>
              </a:ext>
            </a:extLst>
          </p:cNvPr>
          <p:cNvSpPr>
            <a:spLocks noGrp="1"/>
          </p:cNvSpPr>
          <p:nvPr>
            <p:ph idx="1"/>
          </p:nvPr>
        </p:nvSpPr>
        <p:spPr>
          <a:xfrm>
            <a:off x="1" y="-3486"/>
            <a:ext cx="6374920" cy="7032201"/>
          </a:xfrm>
        </p:spPr>
        <p:txBody>
          <a:bodyPr>
            <a:normAutofit fontScale="70000" lnSpcReduction="20000"/>
          </a:bodyPr>
          <a:lstStyle/>
          <a:p>
            <a:pPr>
              <a:buFont typeface="Courier New" panose="02070309020205020404" pitchFamily="49" charset="0"/>
              <a:buChar char="o"/>
            </a:pPr>
            <a:r>
              <a:rPr lang="en-GB"/>
              <a:t>Hodge, C. (2022) </a:t>
            </a:r>
            <a:r>
              <a:rPr lang="en-GB" i="1"/>
              <a:t>Collaborating with Microsoft 365.</a:t>
            </a:r>
            <a:r>
              <a:rPr lang="en-GB"/>
              <a:t>, </a:t>
            </a:r>
            <a:r>
              <a:rPr lang="en-GB" i="1"/>
              <a:t>Collaborating with Microsoft 365.</a:t>
            </a:r>
            <a:r>
              <a:rPr lang="en-GB"/>
              <a:t> Edited by Microsoft. </a:t>
            </a:r>
            <a:r>
              <a:rPr lang="en-GB" err="1"/>
              <a:t>Carpenteria</a:t>
            </a:r>
            <a:r>
              <a:rPr lang="en-GB"/>
              <a:t>, CA: </a:t>
            </a:r>
            <a:r>
              <a:rPr lang="en-GB" err="1"/>
              <a:t>linkedincom</a:t>
            </a:r>
            <a:r>
              <a:rPr lang="en-GB"/>
              <a:t>. </a:t>
            </a:r>
            <a:r>
              <a:rPr lang="en-GB">
                <a:hlinkClick r:id="rId2"/>
              </a:rPr>
              <a:t>https://www.linkedin.com/learning/collaborating-with-microsoft-365/create-a-team?resume=false&amp;u=77966930</a:t>
            </a:r>
            <a:endParaRPr lang="en-GB"/>
          </a:p>
          <a:p>
            <a:pPr marL="0" indent="0">
              <a:buNone/>
            </a:pPr>
            <a:r>
              <a:rPr lang="en-GB">
                <a:hlinkClick r:id="rId3"/>
              </a:rPr>
              <a:t>  https://www.linkedin.com/learning/collaborating-with-    microsoft-365/</a:t>
            </a:r>
            <a:r>
              <a:rPr lang="en-GB" err="1">
                <a:hlinkClick r:id="rId3"/>
              </a:rPr>
              <a:t>making-a-call-in-teams?autoSkip</a:t>
            </a:r>
            <a:r>
              <a:rPr lang="en-GB">
                <a:hlinkClick r:id="rId3"/>
              </a:rPr>
              <a:t>=</a:t>
            </a:r>
            <a:r>
              <a:rPr lang="en-GB" err="1">
                <a:hlinkClick r:id="rId3"/>
              </a:rPr>
              <a:t>true&amp;resume</a:t>
            </a:r>
            <a:r>
              <a:rPr lang="en-GB">
                <a:hlinkClick r:id="rId3"/>
              </a:rPr>
              <a:t>=</a:t>
            </a:r>
            <a:r>
              <a:rPr lang="en-GB" err="1">
                <a:hlinkClick r:id="rId3"/>
              </a:rPr>
              <a:t>false&amp;u</a:t>
            </a:r>
            <a:r>
              <a:rPr lang="en-GB">
                <a:hlinkClick r:id="rId3"/>
              </a:rPr>
              <a:t>=77966930</a:t>
            </a:r>
            <a:endParaRPr lang="en-GB"/>
          </a:p>
          <a:p>
            <a:pPr>
              <a:buFont typeface="Courier New" panose="02070309020205020404" pitchFamily="49" charset="0"/>
              <a:buChar char="o"/>
            </a:pPr>
            <a:r>
              <a:rPr lang="en-GB" sz="2400" err="1"/>
              <a:t>Chaushi</a:t>
            </a:r>
            <a:r>
              <a:rPr lang="en-GB" sz="2400"/>
              <a:t>, B.A., </a:t>
            </a:r>
            <a:r>
              <a:rPr lang="en-GB" sz="2400" err="1"/>
              <a:t>Nastovska</a:t>
            </a:r>
            <a:r>
              <a:rPr lang="en-GB" sz="2400"/>
              <a:t>, M. and Veseli-</a:t>
            </a:r>
            <a:r>
              <a:rPr lang="en-GB" sz="2400" err="1"/>
              <a:t>Kurtishi</a:t>
            </a:r>
            <a:r>
              <a:rPr lang="en-GB" sz="2400"/>
              <a:t>, T., 2024. MS Teams for Virtual Collaboration-An Overview.</a:t>
            </a:r>
            <a:br>
              <a:rPr lang="en-GB" sz="2400"/>
            </a:br>
            <a:r>
              <a:rPr lang="en-GB" sz="2600">
                <a:hlinkClick r:id="rId4"/>
              </a:rPr>
              <a:t>https://d1wqtxts1xzle7.cloudfront.net/123452190/icetol2024_babazi-libre.pdf?1750854072=&amp;response-content-disposition=inline%3B+filename%3DMS_Teams_for_Virtual_Collaboration_An_Ov.pdf&amp;Expires=1791064093&amp;Signature=Hti0D8zXzqgpkh-kd4~GuquROXaxYxnTYlENHDE0KYKx78lb-dD~dYbdCtPk-ji334-1u2f~EMelHMHMlQhkKPDCdGasi-KA864hJRLuyriRrkPFdmeZjgQj7u8CPlaJUHIWX2qzE1a4W1E4Q8EMSPtlMWAIkZWp0MKeI-wtLzQgMl2UtPTkJS54qM1N0aj29VAyPybkH2m3J0-d0ubzTx9vYHsAXNScbiATSy-AR5-B2M00MMXmpa3lFtUaLWtBCxyHhVITVn3809s0pifER-Sc8I1Gmw4xrWIsF1DFwdKbbpBKmOHIBpWy6SSglJmgKMtJ9~IU7Iz0X-10rUAcww__&amp;Key-Pair-Id=APKAJLOHF5GGSLRBV4ZA</a:t>
            </a:r>
            <a:endParaRPr lang="en-GB" sz="2600"/>
          </a:p>
          <a:p>
            <a:pPr>
              <a:buFont typeface="Courier New" panose="02070309020205020404" pitchFamily="49" charset="0"/>
              <a:buChar char="o"/>
            </a:pPr>
            <a:r>
              <a:rPr lang="en-GB" b="1"/>
              <a:t>Heuristic Evaluation of Microsoft Teams as an Online Teaching Platform: An Educators’ Perspective </a:t>
            </a:r>
            <a:r>
              <a:rPr lang="en-GB" sz="2400">
                <a:hlinkClick r:id="rId5"/>
              </a:rPr>
              <a:t>https://www.mdpi.com/2073-431X/11/12/175</a:t>
            </a:r>
            <a:endParaRPr lang="en-GB" sz="2600"/>
          </a:p>
        </p:txBody>
      </p:sp>
      <p:pic>
        <p:nvPicPr>
          <p:cNvPr id="4" name="Picture 3" descr="I Evaluated the 7 Best Reference Managers of 2026 for Easy Citations">
            <a:extLst>
              <a:ext uri="{FF2B5EF4-FFF2-40B4-BE49-F238E27FC236}">
                <a16:creationId xmlns:a16="http://schemas.microsoft.com/office/drawing/2014/main" id="{8DC0444B-185D-8411-5717-A5D7ECA32E9C}"/>
              </a:ext>
            </a:extLst>
          </p:cNvPr>
          <p:cNvPicPr>
            <a:picLocks noChangeAspect="1"/>
          </p:cNvPicPr>
          <p:nvPr/>
        </p:nvPicPr>
        <p:blipFill>
          <a:blip r:embed="rId6"/>
          <a:srcRect l="22878" r="19153" b="3"/>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182857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4A7C590-3ED2-0223-3F22-C2C23F7639F1}"/>
              </a:ext>
            </a:extLst>
          </p:cNvPr>
          <p:cNvSpPr txBox="1"/>
          <p:nvPr/>
        </p:nvSpPr>
        <p:spPr>
          <a:xfrm>
            <a:off x="492561" y="3052117"/>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gn="ctr">
              <a:lnSpc>
                <a:spcPct val="90000"/>
              </a:lnSpc>
              <a:spcBef>
                <a:spcPct val="0"/>
              </a:spcBef>
              <a:spcAft>
                <a:spcPts val="600"/>
              </a:spcAft>
            </a:pPr>
            <a:r>
              <a:rPr lang="en-US" sz="8800" b="1">
                <a:solidFill>
                  <a:schemeClr val="tx1">
                    <a:lumMod val="85000"/>
                    <a:lumOff val="15000"/>
                  </a:schemeClr>
                </a:solidFill>
                <a:latin typeface="+mj-lt"/>
                <a:ea typeface="+mj-ea"/>
                <a:cs typeface="+mj-cs"/>
              </a:rPr>
              <a:t>Thank you for listening</a:t>
            </a: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04566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5" ma:contentTypeDescription="Create a new document." ma:contentTypeScope="" ma:versionID="d4b7dea9da573cd77bcb76a15fe06c0f">
  <xsd:schema xmlns:xsd="http://www.w3.org/2001/XMLSchema" xmlns:xs="http://www.w3.org/2001/XMLSchema" xmlns:p="http://schemas.microsoft.com/office/2006/metadata/properties" xmlns:ns3="577751d0-6084-4994-a202-0c32fc3287d3" targetNamespace="http://schemas.microsoft.com/office/2006/metadata/properties" ma:root="true" ma:fieldsID="d96d1c8334f59e8a58811c6ae7d5680f"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77751d0-6084-4994-a202-0c32fc3287d3" xsi:nil="true"/>
  </documentManagement>
</p:properties>
</file>

<file path=customXml/itemProps1.xml><?xml version="1.0" encoding="utf-8"?>
<ds:datastoreItem xmlns:ds="http://schemas.openxmlformats.org/officeDocument/2006/customXml" ds:itemID="{A5CCBE43-EBCF-4F5B-B1C2-0544271D6E2D}">
  <ds:schemaRefs>
    <ds:schemaRef ds:uri="http://schemas.microsoft.com/sharepoint/v3/contenttype/forms"/>
  </ds:schemaRefs>
</ds:datastoreItem>
</file>

<file path=customXml/itemProps2.xml><?xml version="1.0" encoding="utf-8"?>
<ds:datastoreItem xmlns:ds="http://schemas.openxmlformats.org/officeDocument/2006/customXml" ds:itemID="{36E52994-1A15-46EB-95D7-E67B495D8D05}">
  <ds:schemaRefs>
    <ds:schemaRef ds:uri="577751d0-6084-4994-a202-0c32fc3287d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336CBB7-6CC9-4CF4-935E-F2F1BBC7B848}">
  <ds:schemaRefs>
    <ds:schemaRef ds:uri="577751d0-6084-4994-a202-0c32fc3287d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Digital Skills and Research Methods (LCHS4007_BIRM)  </vt:lpstr>
      <vt:lpstr>PowerPoint Presentation</vt:lpstr>
      <vt:lpstr>PowerPoint Presentation</vt:lpstr>
      <vt:lpstr>Microsoft 365 chosen tool and how it is suitable for the task</vt:lpstr>
      <vt:lpstr>My 2nd chosen tool and how it is suitable to the task </vt:lpstr>
      <vt:lpstr>One Drive </vt:lpstr>
      <vt:lpstr>How this links to the Ashford Community Care Service</vt:lpstr>
      <vt:lpstr>Advantages and limitations of Microsoft Teams </vt:lpstr>
      <vt:lpstr>Recommendations on how Ashford can implement these changes.</vt:lpstr>
      <vt:lpstr> 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Anila Aziz (2604216)</dc:creator>
  <cp:revision>290</cp:revision>
  <dcterms:created xsi:type="dcterms:W3CDTF">2026-10-02T18:45:55Z</dcterms:created>
  <dcterms:modified xsi:type="dcterms:W3CDTF">2026-10-11T19:49:51Z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