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</p:sldMasterIdLst>
  <p:notesMasterIdLst>
    <p:notesMasterId r:id="rId6"/>
  </p:notesMasterIdLst>
  <p:sldIdLst>
    <p:sldId id="264" r:id="rId3"/>
    <p:sldId id="263" r:id="rId4"/>
    <p:sldId id="257" r:id="rId5"/>
  </p:sldIdLst>
  <p:sldSz cx="49377600" cy="27432000"/>
  <p:notesSz cx="6858000" cy="9144000"/>
  <p:embeddedFontLst>
    <p:embeddedFont>
      <p:font typeface="Bahnschrift Light" panose="020B0502040204020203" pitchFamily="34" charset="0"/>
      <p:regular r:id="rId7"/>
    </p:embeddedFont>
    <p:embeddedFont>
      <p:font typeface="Bahnschrift Light SemiCondensed" panose="020B0502040204020203" pitchFamily="34" charset="0"/>
      <p:regular r:id="rId8"/>
    </p:embeddedFont>
    <p:embeddedFont>
      <p:font typeface="Calibri" panose="020F0502020204030204" pitchFamily="34" charset="0"/>
      <p:regular r:id="rId9"/>
      <p:bold r:id="rId10"/>
      <p:italic r:id="rId11"/>
      <p:boldItalic r:id="rId12"/>
    </p:embeddedFont>
    <p:embeddedFont>
      <p:font typeface="Clear Sans Regular Bold" panose="020B0604020202020204" charset="0"/>
      <p:regular r:id="rId13"/>
    </p:embeddedFont>
    <p:embeddedFont>
      <p:font typeface="Inria Serif" panose="020B0604020202020204" charset="0"/>
      <p:regular r:id="rId14"/>
      <p:bold r:id="rId15"/>
      <p:italic r:id="rId16"/>
      <p:boldItalic r:id="rId17"/>
    </p:embeddedFont>
    <p:embeddedFont>
      <p:font typeface="Inria Serif Light" panose="020B0604020202020204" charset="0"/>
      <p:regular r:id="rId18"/>
      <p:bold r:id="rId19"/>
      <p:italic r:id="rId20"/>
      <p:boldItalic r:id="rId21"/>
    </p:embeddedFont>
    <p:embeddedFont>
      <p:font typeface="Playfair Display Regular" panose="020B0604020202020204" charset="0"/>
      <p:regular r:id="rId22"/>
      <p:bold r:id="rId23"/>
      <p:italic r:id="rId24"/>
      <p:boldItalic r:id="rId25"/>
    </p:embeddedFont>
  </p:embeddedFontLst>
  <p:defaultTextStyle>
    <a:defPPr>
      <a:defRPr lang="en-US"/>
    </a:defPPr>
    <a:lvl1pPr marL="0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1pPr>
    <a:lvl2pPr marL="1312301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2pPr>
    <a:lvl3pPr marL="2624602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3pPr>
    <a:lvl4pPr marL="3936903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4pPr>
    <a:lvl5pPr marL="5249205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5pPr>
    <a:lvl6pPr marL="6561506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6pPr>
    <a:lvl7pPr marL="7873807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7pPr>
    <a:lvl8pPr marL="9186108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8pPr>
    <a:lvl9pPr marL="10498409" algn="l" defTabSz="2624602" rtl="0" eaLnBrk="1" latinLnBrk="0" hangingPunct="1">
      <a:defRPr sz="516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760" userDrawn="1">
          <p15:clr>
            <a:srgbClr val="A4A3A4"/>
          </p15:clr>
        </p15:guide>
        <p15:guide id="2" pos="777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CE9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19" d="100"/>
          <a:sy n="19" d="100"/>
        </p:scale>
        <p:origin x="264" y="52"/>
      </p:cViewPr>
      <p:guideLst>
        <p:guide orient="horz" pos="5760"/>
        <p:guide pos="777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18" Type="http://schemas.openxmlformats.org/officeDocument/2006/relationships/font" Target="fonts/font12.fntdata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font" Target="fonts/font15.fntdata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font" Target="fonts/font11.fntdata"/><Relationship Id="rId25" Type="http://schemas.openxmlformats.org/officeDocument/2006/relationships/font" Target="fonts/font19.fntdata"/><Relationship Id="rId2" Type="http://schemas.openxmlformats.org/officeDocument/2006/relationships/slideMaster" Target="slideMasters/slideMaster2.xml"/><Relationship Id="rId16" Type="http://schemas.openxmlformats.org/officeDocument/2006/relationships/font" Target="fonts/font10.fntdata"/><Relationship Id="rId20" Type="http://schemas.openxmlformats.org/officeDocument/2006/relationships/font" Target="fonts/font14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font" Target="fonts/font5.fntdata"/><Relationship Id="rId24" Type="http://schemas.openxmlformats.org/officeDocument/2006/relationships/font" Target="fonts/font18.fntdata"/><Relationship Id="rId5" Type="http://schemas.openxmlformats.org/officeDocument/2006/relationships/slide" Target="slides/slide3.xml"/><Relationship Id="rId15" Type="http://schemas.openxmlformats.org/officeDocument/2006/relationships/font" Target="fonts/font9.fntdata"/><Relationship Id="rId23" Type="http://schemas.openxmlformats.org/officeDocument/2006/relationships/font" Target="fonts/font17.fntdata"/><Relationship Id="rId28" Type="http://schemas.openxmlformats.org/officeDocument/2006/relationships/theme" Target="theme/theme1.xml"/><Relationship Id="rId10" Type="http://schemas.openxmlformats.org/officeDocument/2006/relationships/font" Target="fonts/font4.fntdata"/><Relationship Id="rId19" Type="http://schemas.openxmlformats.org/officeDocument/2006/relationships/font" Target="fonts/font13.fntdata"/><Relationship Id="rId4" Type="http://schemas.openxmlformats.org/officeDocument/2006/relationships/slide" Target="slides/slide2.xml"/><Relationship Id="rId9" Type="http://schemas.openxmlformats.org/officeDocument/2006/relationships/font" Target="fonts/font3.fntdata"/><Relationship Id="rId14" Type="http://schemas.openxmlformats.org/officeDocument/2006/relationships/font" Target="fonts/font8.fntdata"/><Relationship Id="rId22" Type="http://schemas.openxmlformats.org/officeDocument/2006/relationships/font" Target="fonts/font16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F1FEE-16B1-4341-9AFB-868F10B58939}" type="datetimeFigureOut">
              <a:rPr lang="en-US" smtClean="0"/>
              <a:t>3/14/2022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52463" y="1143000"/>
            <a:ext cx="5553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A6B302-0D91-4352-98A8-B105B4AD31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719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1pPr>
    <a:lvl2pPr marL="1312301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2pPr>
    <a:lvl3pPr marL="2624602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3pPr>
    <a:lvl4pPr marL="3936903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4pPr>
    <a:lvl5pPr marL="5249205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5pPr>
    <a:lvl6pPr marL="6561506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6pPr>
    <a:lvl7pPr marL="7873807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7pPr>
    <a:lvl8pPr marL="9186108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8pPr>
    <a:lvl9pPr marL="10498409" algn="l" defTabSz="2624602" rtl="0" eaLnBrk="1" latinLnBrk="0" hangingPunct="1">
      <a:defRPr sz="344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42900" y="685800"/>
            <a:ext cx="61722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43387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1660" y="5681135"/>
            <a:ext cx="20985480" cy="392006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03320" y="10363202"/>
            <a:ext cx="17282160" cy="4673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28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5603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8405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1207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64009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76810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8961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02414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0245" y="11751740"/>
            <a:ext cx="20985480" cy="3632198"/>
          </a:xfrm>
        </p:spPr>
        <p:txBody>
          <a:bodyPr anchor="t"/>
          <a:lstStyle>
            <a:lvl1pPr algn="l">
              <a:defRPr sz="112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50245" y="7751240"/>
            <a:ext cx="20985480" cy="4000498"/>
          </a:xfrm>
        </p:spPr>
        <p:txBody>
          <a:bodyPr anchor="b"/>
          <a:lstStyle>
            <a:lvl1pPr marL="0" indent="0">
              <a:buNone/>
              <a:defRPr sz="5600">
                <a:solidFill>
                  <a:schemeClr val="tx1">
                    <a:tint val="75000"/>
                  </a:schemeClr>
                </a:solidFill>
              </a:defRPr>
            </a:lvl1pPr>
            <a:lvl2pPr marL="128018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2pPr>
            <a:lvl3pPr marL="2560361" indent="0">
              <a:buNone/>
              <a:defRPr sz="4479">
                <a:solidFill>
                  <a:schemeClr val="tx1">
                    <a:tint val="75000"/>
                  </a:schemeClr>
                </a:solidFill>
              </a:defRPr>
            </a:lvl3pPr>
            <a:lvl4pPr marL="3840540" indent="0">
              <a:buNone/>
              <a:defRPr sz="3920">
                <a:solidFill>
                  <a:schemeClr val="tx1">
                    <a:tint val="75000"/>
                  </a:schemeClr>
                </a:solidFill>
              </a:defRPr>
            </a:lvl4pPr>
            <a:lvl5pPr marL="5120721" indent="0">
              <a:buNone/>
              <a:defRPr sz="3920">
                <a:solidFill>
                  <a:schemeClr val="tx1">
                    <a:tint val="75000"/>
                  </a:schemeClr>
                </a:solidFill>
              </a:defRPr>
            </a:lvl5pPr>
            <a:lvl6pPr marL="6400901" indent="0">
              <a:buNone/>
              <a:defRPr sz="3920">
                <a:solidFill>
                  <a:schemeClr val="tx1">
                    <a:tint val="75000"/>
                  </a:schemeClr>
                </a:solidFill>
              </a:defRPr>
            </a:lvl6pPr>
            <a:lvl7pPr marL="7681082" indent="0">
              <a:buNone/>
              <a:defRPr sz="3920">
                <a:solidFill>
                  <a:schemeClr val="tx1">
                    <a:tint val="75000"/>
                  </a:schemeClr>
                </a:solidFill>
              </a:defRPr>
            </a:lvl7pPr>
            <a:lvl8pPr marL="8961261" indent="0">
              <a:buNone/>
              <a:defRPr sz="3920">
                <a:solidFill>
                  <a:schemeClr val="tx1">
                    <a:tint val="75000"/>
                  </a:schemeClr>
                </a:solidFill>
              </a:defRPr>
            </a:lvl8pPr>
            <a:lvl9pPr marL="10241442" indent="0">
              <a:buNone/>
              <a:defRPr sz="3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4440" y="4267205"/>
            <a:ext cx="10904220" cy="12069234"/>
          </a:xfrm>
        </p:spPr>
        <p:txBody>
          <a:bodyPr/>
          <a:lstStyle>
            <a:lvl1pPr>
              <a:defRPr sz="7840"/>
            </a:lvl1pPr>
            <a:lvl2pPr>
              <a:defRPr sz="6720"/>
            </a:lvl2pPr>
            <a:lvl3pPr>
              <a:defRPr sz="5600"/>
            </a:lvl3pPr>
            <a:lvl4pPr>
              <a:defRPr sz="5040"/>
            </a:lvl4pPr>
            <a:lvl5pPr>
              <a:defRPr sz="5040"/>
            </a:lvl5pPr>
            <a:lvl6pPr>
              <a:defRPr sz="5040"/>
            </a:lvl6pPr>
            <a:lvl7pPr>
              <a:defRPr sz="5040"/>
            </a:lvl7pPr>
            <a:lvl8pPr>
              <a:defRPr sz="5040"/>
            </a:lvl8pPr>
            <a:lvl9pPr>
              <a:defRPr sz="50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50140" y="4267205"/>
            <a:ext cx="10904220" cy="12069234"/>
          </a:xfrm>
        </p:spPr>
        <p:txBody>
          <a:bodyPr/>
          <a:lstStyle>
            <a:lvl1pPr>
              <a:defRPr sz="7840"/>
            </a:lvl1pPr>
            <a:lvl2pPr>
              <a:defRPr sz="6720"/>
            </a:lvl2pPr>
            <a:lvl3pPr>
              <a:defRPr sz="5600"/>
            </a:lvl3pPr>
            <a:lvl4pPr>
              <a:defRPr sz="5040"/>
            </a:lvl4pPr>
            <a:lvl5pPr>
              <a:defRPr sz="5040"/>
            </a:lvl5pPr>
            <a:lvl6pPr>
              <a:defRPr sz="5040"/>
            </a:lvl6pPr>
            <a:lvl7pPr>
              <a:defRPr sz="5040"/>
            </a:lvl7pPr>
            <a:lvl8pPr>
              <a:defRPr sz="5040"/>
            </a:lvl8pPr>
            <a:lvl9pPr>
              <a:defRPr sz="50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4440" y="4093638"/>
            <a:ext cx="10908507" cy="1706032"/>
          </a:xfrm>
        </p:spPr>
        <p:txBody>
          <a:bodyPr anchor="b"/>
          <a:lstStyle>
            <a:lvl1pPr marL="0" indent="0">
              <a:buNone/>
              <a:defRPr sz="6720" b="1"/>
            </a:lvl1pPr>
            <a:lvl2pPr marL="1280180" indent="0">
              <a:buNone/>
              <a:defRPr sz="5600" b="1"/>
            </a:lvl2pPr>
            <a:lvl3pPr marL="2560361" indent="0">
              <a:buNone/>
              <a:defRPr sz="5040" b="1"/>
            </a:lvl3pPr>
            <a:lvl4pPr marL="3840540" indent="0">
              <a:buNone/>
              <a:defRPr sz="4479" b="1"/>
            </a:lvl4pPr>
            <a:lvl5pPr marL="5120721" indent="0">
              <a:buNone/>
              <a:defRPr sz="4479" b="1"/>
            </a:lvl5pPr>
            <a:lvl6pPr marL="6400901" indent="0">
              <a:buNone/>
              <a:defRPr sz="4479" b="1"/>
            </a:lvl6pPr>
            <a:lvl7pPr marL="7681082" indent="0">
              <a:buNone/>
              <a:defRPr sz="4479" b="1"/>
            </a:lvl7pPr>
            <a:lvl8pPr marL="8961261" indent="0">
              <a:buNone/>
              <a:defRPr sz="4479" b="1"/>
            </a:lvl8pPr>
            <a:lvl9pPr marL="10241442" indent="0">
              <a:buNone/>
              <a:defRPr sz="447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34440" y="5799672"/>
            <a:ext cx="10908507" cy="10536768"/>
          </a:xfrm>
        </p:spPr>
        <p:txBody>
          <a:bodyPr/>
          <a:lstStyle>
            <a:lvl1pPr>
              <a:defRPr sz="6720"/>
            </a:lvl1pPr>
            <a:lvl2pPr>
              <a:defRPr sz="5600"/>
            </a:lvl2pPr>
            <a:lvl3pPr>
              <a:defRPr sz="5040"/>
            </a:lvl3pPr>
            <a:lvl4pPr>
              <a:defRPr sz="4479"/>
            </a:lvl4pPr>
            <a:lvl5pPr>
              <a:defRPr sz="4479"/>
            </a:lvl5pPr>
            <a:lvl6pPr>
              <a:defRPr sz="4479"/>
            </a:lvl6pPr>
            <a:lvl7pPr>
              <a:defRPr sz="4479"/>
            </a:lvl7pPr>
            <a:lvl8pPr>
              <a:defRPr sz="4479"/>
            </a:lvl8pPr>
            <a:lvl9pPr>
              <a:defRPr sz="447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541568" y="4093638"/>
            <a:ext cx="10912793" cy="1706032"/>
          </a:xfrm>
        </p:spPr>
        <p:txBody>
          <a:bodyPr anchor="b"/>
          <a:lstStyle>
            <a:lvl1pPr marL="0" indent="0">
              <a:buNone/>
              <a:defRPr sz="6720" b="1"/>
            </a:lvl1pPr>
            <a:lvl2pPr marL="1280180" indent="0">
              <a:buNone/>
              <a:defRPr sz="5600" b="1"/>
            </a:lvl2pPr>
            <a:lvl3pPr marL="2560361" indent="0">
              <a:buNone/>
              <a:defRPr sz="5040" b="1"/>
            </a:lvl3pPr>
            <a:lvl4pPr marL="3840540" indent="0">
              <a:buNone/>
              <a:defRPr sz="4479" b="1"/>
            </a:lvl4pPr>
            <a:lvl5pPr marL="5120721" indent="0">
              <a:buNone/>
              <a:defRPr sz="4479" b="1"/>
            </a:lvl5pPr>
            <a:lvl6pPr marL="6400901" indent="0">
              <a:buNone/>
              <a:defRPr sz="4479" b="1"/>
            </a:lvl6pPr>
            <a:lvl7pPr marL="7681082" indent="0">
              <a:buNone/>
              <a:defRPr sz="4479" b="1"/>
            </a:lvl7pPr>
            <a:lvl8pPr marL="8961261" indent="0">
              <a:buNone/>
              <a:defRPr sz="4479" b="1"/>
            </a:lvl8pPr>
            <a:lvl9pPr marL="10241442" indent="0">
              <a:buNone/>
              <a:defRPr sz="447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541568" y="5799672"/>
            <a:ext cx="10912793" cy="10536768"/>
          </a:xfrm>
        </p:spPr>
        <p:txBody>
          <a:bodyPr/>
          <a:lstStyle>
            <a:lvl1pPr>
              <a:defRPr sz="6720"/>
            </a:lvl1pPr>
            <a:lvl2pPr>
              <a:defRPr sz="5600"/>
            </a:lvl2pPr>
            <a:lvl3pPr>
              <a:defRPr sz="5040"/>
            </a:lvl3pPr>
            <a:lvl4pPr>
              <a:defRPr sz="4479"/>
            </a:lvl4pPr>
            <a:lvl5pPr>
              <a:defRPr sz="4479"/>
            </a:lvl5pPr>
            <a:lvl6pPr>
              <a:defRPr sz="4479"/>
            </a:lvl6pPr>
            <a:lvl7pPr>
              <a:defRPr sz="4479"/>
            </a:lvl7pPr>
            <a:lvl8pPr>
              <a:defRPr sz="4479"/>
            </a:lvl8pPr>
            <a:lvl9pPr>
              <a:defRPr sz="447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4442" y="728136"/>
            <a:ext cx="8122445" cy="3098800"/>
          </a:xfrm>
        </p:spPr>
        <p:txBody>
          <a:bodyPr anchor="b"/>
          <a:lstStyle>
            <a:lvl1pPr algn="l">
              <a:defRPr sz="5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52635" y="728138"/>
            <a:ext cx="13801725" cy="15608301"/>
          </a:xfrm>
        </p:spPr>
        <p:txBody>
          <a:bodyPr/>
          <a:lstStyle>
            <a:lvl1pPr>
              <a:defRPr sz="8960"/>
            </a:lvl1pPr>
            <a:lvl2pPr>
              <a:defRPr sz="7840"/>
            </a:lvl2pPr>
            <a:lvl3pPr>
              <a:defRPr sz="6720"/>
            </a:lvl3pPr>
            <a:lvl4pPr>
              <a:defRPr sz="5600"/>
            </a:lvl4pPr>
            <a:lvl5pPr>
              <a:defRPr sz="5600"/>
            </a:lvl5pPr>
            <a:lvl6pPr>
              <a:defRPr sz="5600"/>
            </a:lvl6pPr>
            <a:lvl7pPr>
              <a:defRPr sz="5600"/>
            </a:lvl7pPr>
            <a:lvl8pPr>
              <a:defRPr sz="5600"/>
            </a:lvl8pPr>
            <a:lvl9pPr>
              <a:defRPr sz="5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4442" y="3826938"/>
            <a:ext cx="8122445" cy="12509501"/>
          </a:xfrm>
        </p:spPr>
        <p:txBody>
          <a:bodyPr/>
          <a:lstStyle>
            <a:lvl1pPr marL="0" indent="0">
              <a:buNone/>
              <a:defRPr sz="3920"/>
            </a:lvl1pPr>
            <a:lvl2pPr marL="1280180" indent="0">
              <a:buNone/>
              <a:defRPr sz="3360"/>
            </a:lvl2pPr>
            <a:lvl3pPr marL="2560361" indent="0">
              <a:buNone/>
              <a:defRPr sz="2800"/>
            </a:lvl3pPr>
            <a:lvl4pPr marL="3840540" indent="0">
              <a:buNone/>
              <a:defRPr sz="2520"/>
            </a:lvl4pPr>
            <a:lvl5pPr marL="5120721" indent="0">
              <a:buNone/>
              <a:defRPr sz="2520"/>
            </a:lvl5pPr>
            <a:lvl6pPr marL="6400901" indent="0">
              <a:buNone/>
              <a:defRPr sz="2520"/>
            </a:lvl6pPr>
            <a:lvl7pPr marL="7681082" indent="0">
              <a:buNone/>
              <a:defRPr sz="2520"/>
            </a:lvl7pPr>
            <a:lvl8pPr marL="8961261" indent="0">
              <a:buNone/>
              <a:defRPr sz="2520"/>
            </a:lvl8pPr>
            <a:lvl9pPr marL="10241442" indent="0">
              <a:buNone/>
              <a:defRPr sz="25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177" y="12801602"/>
            <a:ext cx="14813280" cy="1511302"/>
          </a:xfrm>
        </p:spPr>
        <p:txBody>
          <a:bodyPr anchor="b"/>
          <a:lstStyle>
            <a:lvl1pPr algn="l">
              <a:defRPr sz="56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39177" y="1634070"/>
            <a:ext cx="14813280" cy="10972800"/>
          </a:xfrm>
        </p:spPr>
        <p:txBody>
          <a:bodyPr/>
          <a:lstStyle>
            <a:lvl1pPr marL="0" indent="0">
              <a:buNone/>
              <a:defRPr sz="8960"/>
            </a:lvl1pPr>
            <a:lvl2pPr marL="1280180" indent="0">
              <a:buNone/>
              <a:defRPr sz="7840"/>
            </a:lvl2pPr>
            <a:lvl3pPr marL="2560361" indent="0">
              <a:buNone/>
              <a:defRPr sz="6720"/>
            </a:lvl3pPr>
            <a:lvl4pPr marL="3840540" indent="0">
              <a:buNone/>
              <a:defRPr sz="5600"/>
            </a:lvl4pPr>
            <a:lvl5pPr marL="5120721" indent="0">
              <a:buNone/>
              <a:defRPr sz="5600"/>
            </a:lvl5pPr>
            <a:lvl6pPr marL="6400901" indent="0">
              <a:buNone/>
              <a:defRPr sz="5600"/>
            </a:lvl6pPr>
            <a:lvl7pPr marL="7681082" indent="0">
              <a:buNone/>
              <a:defRPr sz="5600"/>
            </a:lvl7pPr>
            <a:lvl8pPr marL="8961261" indent="0">
              <a:buNone/>
              <a:defRPr sz="5600"/>
            </a:lvl8pPr>
            <a:lvl9pPr marL="10241442" indent="0">
              <a:buNone/>
              <a:defRPr sz="5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39177" y="14312902"/>
            <a:ext cx="14813280" cy="2146299"/>
          </a:xfrm>
        </p:spPr>
        <p:txBody>
          <a:bodyPr/>
          <a:lstStyle>
            <a:lvl1pPr marL="0" indent="0">
              <a:buNone/>
              <a:defRPr sz="3920"/>
            </a:lvl1pPr>
            <a:lvl2pPr marL="1280180" indent="0">
              <a:buNone/>
              <a:defRPr sz="3360"/>
            </a:lvl2pPr>
            <a:lvl3pPr marL="2560361" indent="0">
              <a:buNone/>
              <a:defRPr sz="2800"/>
            </a:lvl3pPr>
            <a:lvl4pPr marL="3840540" indent="0">
              <a:buNone/>
              <a:defRPr sz="2520"/>
            </a:lvl4pPr>
            <a:lvl5pPr marL="5120721" indent="0">
              <a:buNone/>
              <a:defRPr sz="2520"/>
            </a:lvl5pPr>
            <a:lvl6pPr marL="6400901" indent="0">
              <a:buNone/>
              <a:defRPr sz="2520"/>
            </a:lvl6pPr>
            <a:lvl7pPr marL="7681082" indent="0">
              <a:buNone/>
              <a:defRPr sz="2520"/>
            </a:lvl7pPr>
            <a:lvl8pPr marL="8961261" indent="0">
              <a:buNone/>
              <a:defRPr sz="2520"/>
            </a:lvl8pPr>
            <a:lvl9pPr marL="10241442" indent="0">
              <a:buNone/>
              <a:defRPr sz="25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7899380" y="732370"/>
            <a:ext cx="5554980" cy="1560406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34440" y="732370"/>
            <a:ext cx="16253460" cy="1560406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/>
          <p:nvPr/>
        </p:nvSpPr>
        <p:spPr>
          <a:xfrm>
            <a:off x="12459420" y="4912004"/>
            <a:ext cx="36918180" cy="225199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475715" tIns="475715" rIns="475715" bIns="475715" anchor="ctr" anchorCtr="0">
            <a:noAutofit/>
          </a:bodyPr>
          <a:lstStyle/>
          <a:p>
            <a:pPr marL="0" marR="0" lvl="0" indent="0" algn="l" defTabSz="88175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2802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6" name="Google Shape;36;p7"/>
          <p:cNvSpPr txBox="1">
            <a:spLocks noGrp="1"/>
          </p:cNvSpPr>
          <p:nvPr>
            <p:ph type="title"/>
          </p:nvPr>
        </p:nvSpPr>
        <p:spPr>
          <a:xfrm>
            <a:off x="2460781" y="4393470"/>
            <a:ext cx="8769060" cy="2060800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2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body" idx="1"/>
          </p:nvPr>
        </p:nvSpPr>
        <p:spPr>
          <a:xfrm>
            <a:off x="15089896" y="7342533"/>
            <a:ext cx="14871600" cy="1765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2378848" lvl="0" indent="-1784136" rtl="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9366"/>
            </a:lvl1pPr>
            <a:lvl2pPr marL="4757695" lvl="1" indent="-1784136" rtl="0">
              <a:spcBef>
                <a:spcPts val="3120"/>
              </a:spcBef>
              <a:spcAft>
                <a:spcPts val="0"/>
              </a:spcAft>
              <a:buSzPts val="1800"/>
              <a:buChar char="▪"/>
              <a:defRPr sz="9366"/>
            </a:lvl2pPr>
            <a:lvl3pPr marL="7136544" lvl="2" indent="-1784136" rtl="0">
              <a:spcBef>
                <a:spcPts val="3120"/>
              </a:spcBef>
              <a:spcAft>
                <a:spcPts val="0"/>
              </a:spcAft>
              <a:buSzPts val="1800"/>
              <a:buChar char="▫"/>
              <a:defRPr sz="9366"/>
            </a:lvl3pPr>
            <a:lvl4pPr marL="9515392" lvl="3" indent="-1784136" rtl="0">
              <a:spcBef>
                <a:spcPts val="3120"/>
              </a:spcBef>
              <a:spcAft>
                <a:spcPts val="0"/>
              </a:spcAft>
              <a:buSzPts val="1800"/>
              <a:buChar char="●"/>
              <a:defRPr sz="9366"/>
            </a:lvl4pPr>
            <a:lvl5pPr marL="11894239" lvl="4" indent="-1784136" rtl="0">
              <a:spcBef>
                <a:spcPts val="3120"/>
              </a:spcBef>
              <a:spcAft>
                <a:spcPts val="0"/>
              </a:spcAft>
              <a:buSzPts val="1800"/>
              <a:buChar char="○"/>
              <a:defRPr sz="9366"/>
            </a:lvl5pPr>
            <a:lvl6pPr marL="14273087" lvl="5" indent="-1784136" rtl="0">
              <a:spcBef>
                <a:spcPts val="3120"/>
              </a:spcBef>
              <a:spcAft>
                <a:spcPts val="0"/>
              </a:spcAft>
              <a:buSzPts val="1800"/>
              <a:buChar char="■"/>
              <a:defRPr sz="9366"/>
            </a:lvl6pPr>
            <a:lvl7pPr marL="16651935" lvl="6" indent="-1784136" rtl="0">
              <a:spcBef>
                <a:spcPts val="3120"/>
              </a:spcBef>
              <a:spcAft>
                <a:spcPts val="0"/>
              </a:spcAft>
              <a:buSzPts val="1800"/>
              <a:buChar char="●"/>
              <a:defRPr sz="9366"/>
            </a:lvl7pPr>
            <a:lvl8pPr marL="19030784" lvl="7" indent="-1784136" rtl="0">
              <a:spcBef>
                <a:spcPts val="3120"/>
              </a:spcBef>
              <a:spcAft>
                <a:spcPts val="0"/>
              </a:spcAft>
              <a:buSzPts val="1800"/>
              <a:buChar char="○"/>
              <a:defRPr sz="9366"/>
            </a:lvl8pPr>
            <a:lvl9pPr marL="21409632" lvl="8" indent="-1784136" rtl="0">
              <a:spcBef>
                <a:spcPts val="3120"/>
              </a:spcBef>
              <a:spcAft>
                <a:spcPts val="3120"/>
              </a:spcAft>
              <a:buSzPts val="1800"/>
              <a:buChar char="■"/>
              <a:defRPr sz="9366"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2"/>
          </p:nvPr>
        </p:nvSpPr>
        <p:spPr>
          <a:xfrm>
            <a:off x="32045768" y="7342533"/>
            <a:ext cx="14871600" cy="176592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2378848" lvl="0" indent="-1784136" rtl="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9366"/>
            </a:lvl1pPr>
            <a:lvl2pPr marL="4757695" lvl="1" indent="-1784136" rtl="0">
              <a:spcBef>
                <a:spcPts val="3120"/>
              </a:spcBef>
              <a:spcAft>
                <a:spcPts val="0"/>
              </a:spcAft>
              <a:buSzPts val="1800"/>
              <a:buChar char="▪"/>
              <a:defRPr sz="9366"/>
            </a:lvl2pPr>
            <a:lvl3pPr marL="7136544" lvl="2" indent="-1784136" rtl="0">
              <a:spcBef>
                <a:spcPts val="3120"/>
              </a:spcBef>
              <a:spcAft>
                <a:spcPts val="0"/>
              </a:spcAft>
              <a:buSzPts val="1800"/>
              <a:buChar char="▫"/>
              <a:defRPr sz="9366"/>
            </a:lvl3pPr>
            <a:lvl4pPr marL="9515392" lvl="3" indent="-1784136" rtl="0">
              <a:spcBef>
                <a:spcPts val="3120"/>
              </a:spcBef>
              <a:spcAft>
                <a:spcPts val="0"/>
              </a:spcAft>
              <a:buSzPts val="1800"/>
              <a:buChar char="●"/>
              <a:defRPr sz="9366"/>
            </a:lvl4pPr>
            <a:lvl5pPr marL="11894239" lvl="4" indent="-1784136" rtl="0">
              <a:spcBef>
                <a:spcPts val="3120"/>
              </a:spcBef>
              <a:spcAft>
                <a:spcPts val="0"/>
              </a:spcAft>
              <a:buSzPts val="1800"/>
              <a:buChar char="○"/>
              <a:defRPr sz="9366"/>
            </a:lvl5pPr>
            <a:lvl6pPr marL="14273087" lvl="5" indent="-1784136" rtl="0">
              <a:spcBef>
                <a:spcPts val="3120"/>
              </a:spcBef>
              <a:spcAft>
                <a:spcPts val="0"/>
              </a:spcAft>
              <a:buSzPts val="1800"/>
              <a:buChar char="■"/>
              <a:defRPr sz="9366"/>
            </a:lvl6pPr>
            <a:lvl7pPr marL="16651935" lvl="6" indent="-1784136" rtl="0">
              <a:spcBef>
                <a:spcPts val="3120"/>
              </a:spcBef>
              <a:spcAft>
                <a:spcPts val="0"/>
              </a:spcAft>
              <a:buSzPts val="1800"/>
              <a:buChar char="●"/>
              <a:defRPr sz="9366"/>
            </a:lvl7pPr>
            <a:lvl8pPr marL="19030784" lvl="7" indent="-1784136" rtl="0">
              <a:spcBef>
                <a:spcPts val="3120"/>
              </a:spcBef>
              <a:spcAft>
                <a:spcPts val="0"/>
              </a:spcAft>
              <a:buSzPts val="1800"/>
              <a:buChar char="○"/>
              <a:defRPr sz="9366"/>
            </a:lvl8pPr>
            <a:lvl9pPr marL="21409632" lvl="8" indent="-1784136" rtl="0">
              <a:spcBef>
                <a:spcPts val="3120"/>
              </a:spcBef>
              <a:spcAft>
                <a:spcPts val="3120"/>
              </a:spcAft>
              <a:buSzPts val="1800"/>
              <a:buChar char="■"/>
              <a:defRPr sz="9366"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46916822" y="25001334"/>
            <a:ext cx="2460780" cy="243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defTabSz="881756">
              <a:buClr>
                <a:srgbClr val="000000"/>
              </a:buClr>
            </a:pPr>
            <a:fld id="{00000000-1234-1234-1234-123412341234}" type="slidenum">
              <a:rPr lang="en" kern="0" smtClean="0">
                <a:solidFill>
                  <a:prstClr val="white"/>
                </a:solidFill>
              </a:rPr>
              <a:pPr defTabSz="881756">
                <a:buClr>
                  <a:srgbClr val="000000"/>
                </a:buClr>
              </a:pPr>
              <a:t>‹#›</a:t>
            </a:fld>
            <a:endParaRPr lang="en" ker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412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34440" y="732371"/>
            <a:ext cx="22219920" cy="304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4440" y="4267205"/>
            <a:ext cx="22219920" cy="120692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34440" y="16950272"/>
            <a:ext cx="5760720" cy="9736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3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435340" y="16950272"/>
            <a:ext cx="7818120" cy="9736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3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693640" y="16950272"/>
            <a:ext cx="5760720" cy="9736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3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560361" rtl="0" eaLnBrk="1" latinLnBrk="0" hangingPunct="1">
        <a:spcBef>
          <a:spcPct val="0"/>
        </a:spcBef>
        <a:buNone/>
        <a:defRPr sz="123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0136" indent="-960136" algn="l" defTabSz="2560361" rtl="0" eaLnBrk="1" latinLnBrk="0" hangingPunct="1">
        <a:spcBef>
          <a:spcPct val="20000"/>
        </a:spcBef>
        <a:buFont typeface="Arial" pitchFamily="34" charset="0"/>
        <a:buChar char="•"/>
        <a:defRPr sz="8960" kern="1200">
          <a:solidFill>
            <a:schemeClr val="tx1"/>
          </a:solidFill>
          <a:latin typeface="+mn-lt"/>
          <a:ea typeface="+mn-ea"/>
          <a:cs typeface="+mn-cs"/>
        </a:defRPr>
      </a:lvl1pPr>
      <a:lvl2pPr marL="2080293" indent="-800113" algn="l" defTabSz="2560361" rtl="0" eaLnBrk="1" latinLnBrk="0" hangingPunct="1">
        <a:spcBef>
          <a:spcPct val="20000"/>
        </a:spcBef>
        <a:buFont typeface="Arial" pitchFamily="34" charset="0"/>
        <a:buChar char="–"/>
        <a:defRPr sz="7840" kern="1200">
          <a:solidFill>
            <a:schemeClr val="tx1"/>
          </a:solidFill>
          <a:latin typeface="+mn-lt"/>
          <a:ea typeface="+mn-ea"/>
          <a:cs typeface="+mn-cs"/>
        </a:defRPr>
      </a:lvl2pPr>
      <a:lvl3pPr marL="3200451" indent="-640091" algn="l" defTabSz="2560361" rtl="0" eaLnBrk="1" latinLnBrk="0" hangingPunct="1">
        <a:spcBef>
          <a:spcPct val="20000"/>
        </a:spcBef>
        <a:buFont typeface="Arial" pitchFamily="34" charset="0"/>
        <a:buChar char="•"/>
        <a:defRPr sz="6720" kern="1200">
          <a:solidFill>
            <a:schemeClr val="tx1"/>
          </a:solidFill>
          <a:latin typeface="+mn-lt"/>
          <a:ea typeface="+mn-ea"/>
          <a:cs typeface="+mn-cs"/>
        </a:defRPr>
      </a:lvl3pPr>
      <a:lvl4pPr marL="4480632" indent="-640091" algn="l" defTabSz="2560361" rtl="0" eaLnBrk="1" latinLnBrk="0" hangingPunct="1">
        <a:spcBef>
          <a:spcPct val="20000"/>
        </a:spcBef>
        <a:buFont typeface="Arial" pitchFamily="34" charset="0"/>
        <a:buChar char="–"/>
        <a:defRPr sz="5600" kern="1200">
          <a:solidFill>
            <a:schemeClr val="tx1"/>
          </a:solidFill>
          <a:latin typeface="+mn-lt"/>
          <a:ea typeface="+mn-ea"/>
          <a:cs typeface="+mn-cs"/>
        </a:defRPr>
      </a:lvl4pPr>
      <a:lvl5pPr marL="5760811" indent="-640091" algn="l" defTabSz="2560361" rtl="0" eaLnBrk="1" latinLnBrk="0" hangingPunct="1">
        <a:spcBef>
          <a:spcPct val="20000"/>
        </a:spcBef>
        <a:buFont typeface="Arial" pitchFamily="34" charset="0"/>
        <a:buChar char="»"/>
        <a:defRPr sz="5600" kern="1200">
          <a:solidFill>
            <a:schemeClr val="tx1"/>
          </a:solidFill>
          <a:latin typeface="+mn-lt"/>
          <a:ea typeface="+mn-ea"/>
          <a:cs typeface="+mn-cs"/>
        </a:defRPr>
      </a:lvl5pPr>
      <a:lvl6pPr marL="7040992" indent="-640091" algn="l" defTabSz="2560361" rtl="0" eaLnBrk="1" latinLnBrk="0" hangingPunct="1">
        <a:spcBef>
          <a:spcPct val="20000"/>
        </a:spcBef>
        <a:buFont typeface="Arial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6pPr>
      <a:lvl7pPr marL="8321172" indent="-640091" algn="l" defTabSz="2560361" rtl="0" eaLnBrk="1" latinLnBrk="0" hangingPunct="1">
        <a:spcBef>
          <a:spcPct val="20000"/>
        </a:spcBef>
        <a:buFont typeface="Arial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7pPr>
      <a:lvl8pPr marL="9601352" indent="-640091" algn="l" defTabSz="2560361" rtl="0" eaLnBrk="1" latinLnBrk="0" hangingPunct="1">
        <a:spcBef>
          <a:spcPct val="20000"/>
        </a:spcBef>
        <a:buFont typeface="Arial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8pPr>
      <a:lvl9pPr marL="10881532" indent="-640091" algn="l" defTabSz="2560361" rtl="0" eaLnBrk="1" latinLnBrk="0" hangingPunct="1">
        <a:spcBef>
          <a:spcPct val="20000"/>
        </a:spcBef>
        <a:buFont typeface="Arial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1pPr>
      <a:lvl2pPr marL="1280180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2pPr>
      <a:lvl3pPr marL="2560361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3pPr>
      <a:lvl4pPr marL="3840540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4pPr>
      <a:lvl5pPr marL="5120721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5pPr>
      <a:lvl6pPr marL="6400901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6pPr>
      <a:lvl7pPr marL="7681082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7pPr>
      <a:lvl8pPr marL="8961261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8pPr>
      <a:lvl9pPr marL="10241442" algn="l" defTabSz="2560361" rtl="0" eaLnBrk="1" latinLnBrk="0" hangingPunct="1">
        <a:defRPr sz="50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sldNum" idx="12"/>
          </p:nvPr>
        </p:nvSpPr>
        <p:spPr>
          <a:xfrm>
            <a:off x="46916822" y="25001334"/>
            <a:ext cx="2460780" cy="243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1pPr>
            <a:lvl2pPr lvl="1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2pPr>
            <a:lvl3pPr lvl="2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3pPr>
            <a:lvl4pPr lvl="3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4pPr>
            <a:lvl5pPr lvl="4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5pPr>
            <a:lvl6pPr lvl="5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6pPr>
            <a:lvl7pPr lvl="6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7pPr>
            <a:lvl8pPr lvl="7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8pPr>
            <a:lvl9pPr lvl="8" algn="ctr" rtl="0">
              <a:buNone/>
              <a:defRPr sz="6763" b="1">
                <a:solidFill>
                  <a:schemeClr val="lt1"/>
                </a:solidFill>
                <a:latin typeface="Inria Serif"/>
                <a:ea typeface="Inria Serif"/>
                <a:cs typeface="Inria Serif"/>
                <a:sym typeface="Inria Serif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7" name="Google Shape;7;p1"/>
          <p:cNvSpPr txBox="1">
            <a:spLocks noGrp="1"/>
          </p:cNvSpPr>
          <p:nvPr>
            <p:ph type="title"/>
          </p:nvPr>
        </p:nvSpPr>
        <p:spPr>
          <a:xfrm>
            <a:off x="2460781" y="4393470"/>
            <a:ext cx="8769060" cy="206080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body" idx="1"/>
          </p:nvPr>
        </p:nvSpPr>
        <p:spPr>
          <a:xfrm>
            <a:off x="14920202" y="7342400"/>
            <a:ext cx="31996619" cy="1765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ria Serif Light"/>
              <a:buChar char="▫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1pPr>
            <a:lvl2pPr marL="914400" lvl="1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ria Serif Light"/>
              <a:buChar char="▪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2pPr>
            <a:lvl3pPr marL="1371600" lvl="2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Inria Serif Light"/>
              <a:buChar char="▫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3pPr>
            <a:lvl4pPr marL="1828800" lvl="3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ria Serif Light"/>
              <a:buChar char="●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4pPr>
            <a:lvl5pPr marL="2286000" lvl="4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ria Serif Light"/>
              <a:buChar char="○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5pPr>
            <a:lvl6pPr marL="2743200" lvl="5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ria Serif Light"/>
              <a:buChar char="■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6pPr>
            <a:lvl7pPr marL="3200400" lvl="6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ria Serif Light"/>
              <a:buChar char="●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7pPr>
            <a:lvl8pPr marL="3657600" lvl="7" indent="-355600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ria Serif Light"/>
              <a:buChar char="○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8pPr>
            <a:lvl9pPr marL="4114800" lvl="8" indent="-355600" rtl="0">
              <a:lnSpc>
                <a:spcPct val="115000"/>
              </a:lnSpc>
              <a:spcBef>
                <a:spcPts val="600"/>
              </a:spcBef>
              <a:spcAft>
                <a:spcPts val="600"/>
              </a:spcAft>
              <a:buClr>
                <a:schemeClr val="dk1"/>
              </a:buClr>
              <a:buSzPts val="2000"/>
              <a:buFont typeface="Inria Serif Light"/>
              <a:buChar char="■"/>
              <a:defRPr sz="2000">
                <a:solidFill>
                  <a:schemeClr val="dk1"/>
                </a:solidFill>
                <a:latin typeface="Inria Serif Light"/>
                <a:ea typeface="Inria Serif Light"/>
                <a:cs typeface="Inria Serif Light"/>
                <a:sym typeface="Inria Serif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81568993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7285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dementia/treatment/" TargetMode="External"/><Relationship Id="rId3" Type="http://schemas.openxmlformats.org/officeDocument/2006/relationships/hyperlink" Target="https://www.healthline.com/health/types-dementia#huntingtons-disease" TargetMode="External"/><Relationship Id="rId7" Type="http://schemas.openxmlformats.org/officeDocument/2006/relationships/hyperlink" Target="https://www.nia.nih.gov/health/what-is-dementia" TargetMode="External"/><Relationship Id="rId2" Type="http://schemas.openxmlformats.org/officeDocument/2006/relationships/hyperlink" Target="https://www.cdc.gov/aging/dementia/index.html#:~:text=Dementia%20is%20not%20a%20specific,a%20part%20of%20normal%20agi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ayoclinic.org/diseases-conditions/dementia/diagnosis-treatment/drc-20352019" TargetMode="External"/><Relationship Id="rId5" Type="http://schemas.openxmlformats.org/officeDocument/2006/relationships/hyperlink" Target="https://www.ip-live-in-care.co.uk/7-stages-dementia/" TargetMode="External"/><Relationship Id="rId4" Type="http://schemas.openxmlformats.org/officeDocument/2006/relationships/hyperlink" Target="https://www.housinglin.org.uk/Topics/browse/HousingandDementia/Legisl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08716-06C6-49BD-A379-12E4A0736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1659C8-D17B-406F-B64A-157572F43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9896" y="7086600"/>
            <a:ext cx="32916104" cy="17915133"/>
          </a:xfrm>
        </p:spPr>
        <p:txBody>
          <a:bodyPr/>
          <a:lstStyle/>
          <a:p>
            <a:r>
              <a:rPr lang="en-GB" dirty="0"/>
              <a:t>Salema Alim</a:t>
            </a:r>
          </a:p>
          <a:p>
            <a:r>
              <a:rPr lang="en-GB" dirty="0"/>
              <a:t>1913900</a:t>
            </a:r>
          </a:p>
          <a:p>
            <a:r>
              <a:rPr lang="en-GB" dirty="0"/>
              <a:t>Living with care </a:t>
            </a:r>
          </a:p>
          <a:p>
            <a:r>
              <a:rPr lang="en-GB" dirty="0"/>
              <a:t>: The older person (BMHP6009_BIRM)</a:t>
            </a:r>
          </a:p>
          <a:p>
            <a:r>
              <a:rPr lang="en-GB" dirty="0"/>
              <a:t>Joanne Davies</a:t>
            </a:r>
          </a:p>
          <a:p>
            <a:endParaRPr lang="en-GB" dirty="0"/>
          </a:p>
          <a:p>
            <a:r>
              <a:rPr lang="en-GB" dirty="0"/>
              <a:t>Component 1 </a:t>
            </a:r>
            <a:r>
              <a:rPr lang="en-GB" dirty="0" err="1"/>
              <a:t>Indivudual</a:t>
            </a:r>
            <a:r>
              <a:rPr lang="en-GB"/>
              <a:t> Poster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90F006-BA92-406D-8DF7-4D173493A933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1224200" y="7848599"/>
            <a:ext cx="5693168" cy="1715313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E8AFCA-17F7-41C8-A64F-8B3DB0D2CF8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defTabSz="881756">
              <a:buClr>
                <a:srgbClr val="000000"/>
              </a:buClr>
            </a:pPr>
            <a:fld id="{00000000-1234-1234-1234-123412341234}" type="slidenum">
              <a:rPr lang="en" kern="0" smtClean="0">
                <a:solidFill>
                  <a:prstClr val="white"/>
                </a:solidFill>
              </a:rPr>
              <a:pPr defTabSz="881756">
                <a:buClr>
                  <a:srgbClr val="000000"/>
                </a:buClr>
              </a:pPr>
              <a:t>1</a:t>
            </a:fld>
            <a:endParaRPr lang="en" ker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161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0"/>
          <p:cNvSpPr txBox="1">
            <a:spLocks noGrp="1"/>
          </p:cNvSpPr>
          <p:nvPr>
            <p:ph type="body" idx="1"/>
          </p:nvPr>
        </p:nvSpPr>
        <p:spPr>
          <a:xfrm>
            <a:off x="12407612" y="5476465"/>
            <a:ext cx="14961904" cy="2187933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spcFirstLastPara="1" wrap="square" lIns="0" tIns="0" rIns="0" bIns="0" numCol="1" anchor="t" anchorCtr="0">
            <a:noAutofit/>
          </a:bodyPr>
          <a:lstStyle/>
          <a:p>
            <a:pPr marL="0" indent="0" algn="ctr">
              <a:buNone/>
            </a:pPr>
            <a:r>
              <a:rPr lang="en" b="1" dirty="0"/>
              <a:t>Types of </a:t>
            </a:r>
            <a:r>
              <a:rPr lang="en" b="1" dirty="0">
                <a:solidFill>
                  <a:sysClr val="windowText" lastClr="000000"/>
                </a:solidFill>
              </a:rPr>
              <a:t>Dementia</a:t>
            </a:r>
          </a:p>
          <a:p>
            <a:pPr marL="0" indent="0">
              <a:buNone/>
            </a:pPr>
            <a:r>
              <a:rPr lang="en" sz="5207" b="1" dirty="0">
                <a:solidFill>
                  <a:schemeClr val="accent2">
                    <a:lumMod val="10000"/>
                  </a:schemeClr>
                </a:solidFill>
              </a:rPr>
              <a:t>Alzheimer’s Disease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It is the most common type of Dementia 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60-80% cases of Dementia are caused by Alzheimer’s Disease (Healthline, 2022)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Symptoms are: Depression, Forgetting recent events and names</a:t>
            </a:r>
          </a:p>
          <a:p>
            <a:pPr marL="0" indent="0">
              <a:buNone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Lewy Body Dementia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Protein deposits in nerve cells is the reason behind Lew Body Dementia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Lewy Body Dementia can cause Visual Hallucination 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The sleeping cycle of a person can get disturbed due to Lewy Body Dementia 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Trembling Hands, feeling weak are some of the symptoms of Lewy Body Dementia (</a:t>
            </a:r>
            <a:r>
              <a:rPr lang="en-US" sz="5207" b="1" dirty="0" err="1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Baskys</a:t>
            </a: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, 2004)</a:t>
            </a:r>
          </a:p>
          <a:p>
            <a:pPr marL="0" indent="0">
              <a:buNone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Huntington’s Disease: Huntington's disease is a condition that stops parts of the brain working properly over time. 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Facing difficulty to focus on any task (</a:t>
            </a:r>
            <a:r>
              <a:rPr lang="en-US" sz="5207" b="1" dirty="0" err="1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Roos</a:t>
            </a: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, 2010)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Difficulty to control impulse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Difficulty in speaking clearly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Facing problem while learning new things</a:t>
            </a:r>
          </a:p>
          <a:p>
            <a:pPr marL="0" indent="0">
              <a:buNone/>
            </a:pPr>
            <a:endParaRPr lang="en-US" sz="5205" b="1" dirty="0">
              <a:solidFill>
                <a:schemeClr val="accent1"/>
              </a:solidFill>
              <a:latin typeface="Clear Sans Regular Bold" panose="020B0604020202020204" charset="0"/>
              <a:cs typeface="Clear Sans Regular Bold" panose="020B0604020202020204" charset="0"/>
              <a:sym typeface="Playfair Display Regular"/>
            </a:endParaRPr>
          </a:p>
          <a:p>
            <a:pPr marL="0" indent="0">
              <a:buNone/>
            </a:pPr>
            <a:endParaRPr sz="5205" b="1" dirty="0">
              <a:solidFill>
                <a:schemeClr val="accent1"/>
              </a:solidFill>
              <a:latin typeface="Clear Sans Regular Bold" panose="020B0604020202020204" charset="0"/>
              <a:cs typeface="Clear Sans Regular Bold" panose="020B0604020202020204" charset="0"/>
              <a:sym typeface="Playfair Display Regular"/>
            </a:endParaRPr>
          </a:p>
        </p:txBody>
      </p:sp>
      <p:sp>
        <p:nvSpPr>
          <p:cNvPr id="143" name="Google Shape;143;p20"/>
          <p:cNvSpPr txBox="1">
            <a:spLocks noGrp="1"/>
          </p:cNvSpPr>
          <p:nvPr>
            <p:ph type="title"/>
          </p:nvPr>
        </p:nvSpPr>
        <p:spPr>
          <a:xfrm>
            <a:off x="146339" y="334328"/>
            <a:ext cx="21981741" cy="5114109"/>
          </a:xfrm>
          <a:prstGeom prst="rect">
            <a:avLst/>
          </a:prstGeom>
          <a:noFill/>
        </p:spPr>
        <p:txBody>
          <a:bodyPr spcFirstLastPara="1" wrap="square" lIns="0" tIns="0" rIns="0" bIns="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4161"/>
              </a:spcAft>
            </a:pPr>
            <a:r>
              <a:rPr lang="en-US" sz="6245" b="1" dirty="0">
                <a:solidFill>
                  <a:schemeClr val="tx2">
                    <a:lumMod val="25000"/>
                  </a:scheme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Introduction</a:t>
            </a:r>
            <a:br>
              <a:rPr lang="en-US" sz="5205" b="1" dirty="0"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</a:br>
            <a:r>
              <a:rPr lang="en-US" sz="5205" b="1" dirty="0">
                <a:solidFill>
                  <a:schemeClr val="accent5">
                    <a:lumMod val="50000"/>
                  </a:schemeClr>
                </a:solidFill>
                <a:latin typeface="Bahnschrift Light" panose="020B0502040204020203" pitchFamily="34" charset="0"/>
                <a:ea typeface="Calibri" panose="020F0502020204030204" pitchFamily="34" charset="0"/>
                <a:cs typeface="Clear Sans Regular Bold" panose="020B0604020202020204" charset="0"/>
              </a:rPr>
              <a:t>Dementia is not really a specific disease, but rather a broad term for the reduced capacity to recall, reason, or make judgments, which interferes with doing daily tasks . Although dementia primarily impacts older persons, it is not a natural component of the aging </a:t>
            </a:r>
            <a:r>
              <a:rPr lang="en-US" sz="5205" b="1" dirty="0">
                <a:latin typeface="Clear Sans Regular Bold" panose="020B0604020202020204" charset="0"/>
                <a:cs typeface="Clear Sans Regular Bold" panose="020B0604020202020204" charset="0"/>
              </a:rPr>
              <a:t>process</a:t>
            </a:r>
            <a:r>
              <a:rPr lang="en-US" sz="5205" b="1" dirty="0">
                <a:solidFill>
                  <a:schemeClr val="accent5">
                    <a:lumMod val="5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 . (</a:t>
            </a:r>
            <a:r>
              <a:rPr lang="en-US" sz="5205" b="1" dirty="0" err="1">
                <a:solidFill>
                  <a:schemeClr val="accent5">
                    <a:lumMod val="5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Falcus</a:t>
            </a:r>
            <a:r>
              <a:rPr lang="en-US" sz="5205" b="1" dirty="0">
                <a:solidFill>
                  <a:schemeClr val="accent5">
                    <a:lumMod val="5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 and </a:t>
            </a:r>
            <a:r>
              <a:rPr lang="en-US" sz="5205" b="1" dirty="0" err="1">
                <a:solidFill>
                  <a:schemeClr val="accent5">
                    <a:lumMod val="5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Sako</a:t>
            </a:r>
            <a:r>
              <a:rPr lang="en-US" sz="5205" b="1" dirty="0">
                <a:solidFill>
                  <a:schemeClr val="accent5">
                    <a:lumMod val="50000"/>
                  </a:scheme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, 2019).</a:t>
            </a:r>
            <a:br>
              <a:rPr lang="en-US" sz="5205" b="1" dirty="0"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b="1" dirty="0"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dirty="0">
                <a:latin typeface="Bahnschrift Light" panose="020B0502040204020203" pitchFamily="34" charset="0"/>
                <a:cs typeface="Clear Sans Regular Bold" panose="020B0604020202020204" charset="0"/>
              </a:rPr>
            </a:br>
            <a:endParaRPr lang="en-US" sz="5205" dirty="0"/>
          </a:p>
        </p:txBody>
      </p:sp>
      <p:sp>
        <p:nvSpPr>
          <p:cNvPr id="144" name="Google Shape;144;p20"/>
          <p:cNvSpPr txBox="1">
            <a:spLocks noGrp="1"/>
          </p:cNvSpPr>
          <p:nvPr>
            <p:ph type="body" idx="2"/>
          </p:nvPr>
        </p:nvSpPr>
        <p:spPr>
          <a:xfrm>
            <a:off x="27421242" y="10316416"/>
            <a:ext cx="22008084" cy="614278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spcFirstLastPara="1" wrap="square" lIns="0" tIns="0" rIns="0" bIns="0" numCol="2" anchor="t" anchorCtr="0">
            <a:noAutofit/>
          </a:bodyPr>
          <a:lstStyle/>
          <a:p>
            <a:pPr marL="0" indent="0" algn="ctr">
              <a:buNone/>
            </a:pPr>
            <a:r>
              <a:rPr lang="en" b="1" dirty="0"/>
              <a:t> </a:t>
            </a:r>
            <a:r>
              <a:rPr lang="en" b="1" dirty="0">
                <a:solidFill>
                  <a:schemeClr val="accent2">
                    <a:lumMod val="25000"/>
                  </a:schemeClr>
                </a:solidFill>
              </a:rPr>
              <a:t>Medications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Acetylcholinesterase inhibitors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Memantine (nhs.uk, 2022).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685786" indent="-685786">
              <a:buFont typeface="Courier New" panose="02070309020205020404" pitchFamily="49" charset="0"/>
              <a:buChar char="o"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685786" indent="-685786">
              <a:buFont typeface="Courier New" panose="02070309020205020404" pitchFamily="49" charset="0"/>
              <a:buChar char="o"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685786" indent="-685786">
              <a:buFont typeface="Courier New" panose="02070309020205020404" pitchFamily="49" charset="0"/>
              <a:buChar char="o"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685786" indent="-685786">
              <a:buFont typeface="Courier New" panose="02070309020205020404" pitchFamily="49" charset="0"/>
              <a:buChar char="o"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685786" indent="-685786">
              <a:buFont typeface="Courier New" panose="02070309020205020404" pitchFamily="49" charset="0"/>
              <a:buChar char="o"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0" indent="0" algn="ctr">
              <a:buNone/>
            </a:pPr>
            <a:r>
              <a:rPr lang="en" sz="9257" b="1" dirty="0">
                <a:solidFill>
                  <a:schemeClr val="accent5">
                    <a:lumMod val="25000"/>
                  </a:schemeClr>
                </a:solidFill>
              </a:rPr>
              <a:t>Therapies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Occupational Therapy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Modifying The ambience</a:t>
            </a:r>
          </a:p>
          <a:p>
            <a:pPr marL="685786" indent="-685786">
              <a:buFont typeface="Courier New" panose="02070309020205020404" pitchFamily="49" charset="0"/>
              <a:buChar char="o"/>
            </a:pPr>
            <a:r>
              <a:rPr lang="en-US" sz="5207" b="1" dirty="0">
                <a:solidFill>
                  <a:schemeClr val="accent2">
                    <a:lumMod val="10000"/>
                  </a:schemeClr>
                </a:solidFill>
                <a:latin typeface="Bahnschrift Light SemiCondensed" panose="020B0502040204020203" pitchFamily="34" charset="0"/>
                <a:cs typeface="Clear Sans Regular Bold" panose="020B0604020202020204" charset="0"/>
              </a:rPr>
              <a:t>Simplifying the tasks</a:t>
            </a:r>
          </a:p>
          <a:p>
            <a:pPr marL="0" indent="0">
              <a:buNone/>
            </a:pPr>
            <a:endParaRPr lang="en" sz="9257" b="1" dirty="0"/>
          </a:p>
          <a:p>
            <a:pPr marL="0" indent="0">
              <a:buNone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0" indent="0">
              <a:buNone/>
            </a:pPr>
            <a:endParaRPr lang="en-US" sz="5207" b="1" dirty="0">
              <a:solidFill>
                <a:schemeClr val="accent2">
                  <a:lumMod val="10000"/>
                </a:schemeClr>
              </a:solidFill>
              <a:latin typeface="Bahnschrift Light SemiCondensed" panose="020B0502040204020203" pitchFamily="34" charset="0"/>
              <a:cs typeface="Clear Sans Regular Bold" panose="020B0604020202020204" charset="0"/>
            </a:endParaRPr>
          </a:p>
          <a:p>
            <a:pPr marL="0" indent="0">
              <a:buNone/>
            </a:pPr>
            <a:endParaRPr lang="en-US" b="1" dirty="0"/>
          </a:p>
        </p:txBody>
      </p:sp>
      <p:grpSp>
        <p:nvGrpSpPr>
          <p:cNvPr id="146" name="Google Shape;146;p20"/>
          <p:cNvGrpSpPr/>
          <p:nvPr/>
        </p:nvGrpSpPr>
        <p:grpSpPr>
          <a:xfrm>
            <a:off x="3256345" y="20716973"/>
            <a:ext cx="4133497" cy="3997129"/>
            <a:chOff x="1247825" y="5001950"/>
            <a:chExt cx="443300" cy="428675"/>
          </a:xfrm>
        </p:grpSpPr>
        <p:sp>
          <p:nvSpPr>
            <p:cNvPr id="147" name="Google Shape;147;p20"/>
            <p:cNvSpPr/>
            <p:nvPr/>
          </p:nvSpPr>
          <p:spPr>
            <a:xfrm>
              <a:off x="1247825" y="5168175"/>
              <a:ext cx="373875" cy="221650"/>
            </a:xfrm>
            <a:custGeom>
              <a:avLst/>
              <a:gdLst/>
              <a:ahLst/>
              <a:cxnLst/>
              <a:rect l="l" t="t" r="r" b="b"/>
              <a:pathLst>
                <a:path w="14955" h="8866" fill="none" extrusionOk="0">
                  <a:moveTo>
                    <a:pt x="12178" y="8865"/>
                  </a:moveTo>
                  <a:lnTo>
                    <a:pt x="12178" y="8865"/>
                  </a:lnTo>
                  <a:lnTo>
                    <a:pt x="12325" y="8841"/>
                  </a:lnTo>
                  <a:lnTo>
                    <a:pt x="12471" y="8792"/>
                  </a:lnTo>
                  <a:lnTo>
                    <a:pt x="12592" y="8695"/>
                  </a:lnTo>
                  <a:lnTo>
                    <a:pt x="12666" y="8573"/>
                  </a:lnTo>
                  <a:lnTo>
                    <a:pt x="12666" y="8573"/>
                  </a:lnTo>
                  <a:lnTo>
                    <a:pt x="12958" y="8037"/>
                  </a:lnTo>
                  <a:lnTo>
                    <a:pt x="13323" y="7331"/>
                  </a:lnTo>
                  <a:lnTo>
                    <a:pt x="13688" y="6454"/>
                  </a:lnTo>
                  <a:lnTo>
                    <a:pt x="13883" y="5991"/>
                  </a:lnTo>
                  <a:lnTo>
                    <a:pt x="14078" y="5480"/>
                  </a:lnTo>
                  <a:lnTo>
                    <a:pt x="14249" y="4944"/>
                  </a:lnTo>
                  <a:lnTo>
                    <a:pt x="14419" y="4360"/>
                  </a:lnTo>
                  <a:lnTo>
                    <a:pt x="14565" y="3775"/>
                  </a:lnTo>
                  <a:lnTo>
                    <a:pt x="14711" y="3166"/>
                  </a:lnTo>
                  <a:lnTo>
                    <a:pt x="14809" y="2533"/>
                  </a:lnTo>
                  <a:lnTo>
                    <a:pt x="14882" y="1875"/>
                  </a:lnTo>
                  <a:lnTo>
                    <a:pt x="14931" y="1218"/>
                  </a:lnTo>
                  <a:lnTo>
                    <a:pt x="14955" y="536"/>
                  </a:lnTo>
                  <a:lnTo>
                    <a:pt x="14955" y="536"/>
                  </a:lnTo>
                  <a:lnTo>
                    <a:pt x="14955" y="438"/>
                  </a:lnTo>
                  <a:lnTo>
                    <a:pt x="14906" y="341"/>
                  </a:lnTo>
                  <a:lnTo>
                    <a:pt x="14857" y="244"/>
                  </a:lnTo>
                  <a:lnTo>
                    <a:pt x="14809" y="146"/>
                  </a:lnTo>
                  <a:lnTo>
                    <a:pt x="14711" y="97"/>
                  </a:lnTo>
                  <a:lnTo>
                    <a:pt x="14614" y="24"/>
                  </a:lnTo>
                  <a:lnTo>
                    <a:pt x="14516" y="0"/>
                  </a:lnTo>
                  <a:lnTo>
                    <a:pt x="14395" y="0"/>
                  </a:lnTo>
                  <a:lnTo>
                    <a:pt x="3338" y="0"/>
                  </a:lnTo>
                  <a:lnTo>
                    <a:pt x="3338" y="0"/>
                  </a:lnTo>
                  <a:lnTo>
                    <a:pt x="3216" y="0"/>
                  </a:lnTo>
                  <a:lnTo>
                    <a:pt x="3118" y="24"/>
                  </a:lnTo>
                  <a:lnTo>
                    <a:pt x="3021" y="97"/>
                  </a:lnTo>
                  <a:lnTo>
                    <a:pt x="2924" y="146"/>
                  </a:lnTo>
                  <a:lnTo>
                    <a:pt x="2875" y="244"/>
                  </a:lnTo>
                  <a:lnTo>
                    <a:pt x="2826" y="341"/>
                  </a:lnTo>
                  <a:lnTo>
                    <a:pt x="2777" y="438"/>
                  </a:lnTo>
                  <a:lnTo>
                    <a:pt x="2777" y="536"/>
                  </a:lnTo>
                  <a:lnTo>
                    <a:pt x="2777" y="536"/>
                  </a:lnTo>
                  <a:lnTo>
                    <a:pt x="2777" y="706"/>
                  </a:lnTo>
                  <a:lnTo>
                    <a:pt x="2777" y="706"/>
                  </a:lnTo>
                  <a:lnTo>
                    <a:pt x="2558" y="633"/>
                  </a:lnTo>
                  <a:lnTo>
                    <a:pt x="2363" y="585"/>
                  </a:lnTo>
                  <a:lnTo>
                    <a:pt x="2144" y="560"/>
                  </a:lnTo>
                  <a:lnTo>
                    <a:pt x="1949" y="536"/>
                  </a:lnTo>
                  <a:lnTo>
                    <a:pt x="1949" y="536"/>
                  </a:lnTo>
                  <a:lnTo>
                    <a:pt x="1755" y="560"/>
                  </a:lnTo>
                  <a:lnTo>
                    <a:pt x="1560" y="585"/>
                  </a:lnTo>
                  <a:lnTo>
                    <a:pt x="1365" y="633"/>
                  </a:lnTo>
                  <a:lnTo>
                    <a:pt x="1194" y="706"/>
                  </a:lnTo>
                  <a:lnTo>
                    <a:pt x="1024" y="779"/>
                  </a:lnTo>
                  <a:lnTo>
                    <a:pt x="853" y="877"/>
                  </a:lnTo>
                  <a:lnTo>
                    <a:pt x="707" y="999"/>
                  </a:lnTo>
                  <a:lnTo>
                    <a:pt x="561" y="1120"/>
                  </a:lnTo>
                  <a:lnTo>
                    <a:pt x="439" y="1242"/>
                  </a:lnTo>
                  <a:lnTo>
                    <a:pt x="342" y="1413"/>
                  </a:lnTo>
                  <a:lnTo>
                    <a:pt x="244" y="1559"/>
                  </a:lnTo>
                  <a:lnTo>
                    <a:pt x="147" y="1729"/>
                  </a:lnTo>
                  <a:lnTo>
                    <a:pt x="98" y="1900"/>
                  </a:lnTo>
                  <a:lnTo>
                    <a:pt x="50" y="2095"/>
                  </a:lnTo>
                  <a:lnTo>
                    <a:pt x="1" y="2289"/>
                  </a:lnTo>
                  <a:lnTo>
                    <a:pt x="1" y="2484"/>
                  </a:lnTo>
                  <a:lnTo>
                    <a:pt x="1" y="2484"/>
                  </a:lnTo>
                  <a:lnTo>
                    <a:pt x="25" y="2850"/>
                  </a:lnTo>
                  <a:lnTo>
                    <a:pt x="98" y="3191"/>
                  </a:lnTo>
                  <a:lnTo>
                    <a:pt x="220" y="3556"/>
                  </a:lnTo>
                  <a:lnTo>
                    <a:pt x="366" y="3872"/>
                  </a:lnTo>
                  <a:lnTo>
                    <a:pt x="561" y="4213"/>
                  </a:lnTo>
                  <a:lnTo>
                    <a:pt x="780" y="4530"/>
                  </a:lnTo>
                  <a:lnTo>
                    <a:pt x="1024" y="4822"/>
                  </a:lnTo>
                  <a:lnTo>
                    <a:pt x="1292" y="5090"/>
                  </a:lnTo>
                  <a:lnTo>
                    <a:pt x="1584" y="5334"/>
                  </a:lnTo>
                  <a:lnTo>
                    <a:pt x="1901" y="5577"/>
                  </a:lnTo>
                  <a:lnTo>
                    <a:pt x="2242" y="5772"/>
                  </a:lnTo>
                  <a:lnTo>
                    <a:pt x="2583" y="5943"/>
                  </a:lnTo>
                  <a:lnTo>
                    <a:pt x="2924" y="6089"/>
                  </a:lnTo>
                  <a:lnTo>
                    <a:pt x="3265" y="6186"/>
                  </a:lnTo>
                  <a:lnTo>
                    <a:pt x="3605" y="6259"/>
                  </a:lnTo>
                  <a:lnTo>
                    <a:pt x="3946" y="6284"/>
                  </a:lnTo>
                  <a:lnTo>
                    <a:pt x="3946" y="6284"/>
                  </a:lnTo>
                  <a:lnTo>
                    <a:pt x="4068" y="6625"/>
                  </a:lnTo>
                  <a:lnTo>
                    <a:pt x="4214" y="6941"/>
                  </a:lnTo>
                  <a:lnTo>
                    <a:pt x="4507" y="7574"/>
                  </a:lnTo>
                  <a:lnTo>
                    <a:pt x="4799" y="8110"/>
                  </a:lnTo>
                  <a:lnTo>
                    <a:pt x="5067" y="8573"/>
                  </a:lnTo>
                  <a:lnTo>
                    <a:pt x="5067" y="8573"/>
                  </a:lnTo>
                  <a:lnTo>
                    <a:pt x="5140" y="8695"/>
                  </a:lnTo>
                  <a:lnTo>
                    <a:pt x="5262" y="8792"/>
                  </a:lnTo>
                  <a:lnTo>
                    <a:pt x="5408" y="8841"/>
                  </a:lnTo>
                  <a:lnTo>
                    <a:pt x="5554" y="8865"/>
                  </a:lnTo>
                </a:path>
              </a:pathLst>
            </a:custGeom>
            <a:noFill/>
            <a:ln w="12175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475715" tIns="475715" rIns="475715" bIns="475715" anchor="ctr" anchorCtr="0">
              <a:noAutofit/>
            </a:bodyPr>
            <a:lstStyle/>
            <a:p>
              <a:pPr defTabSz="881756">
                <a:buClr>
                  <a:srgbClr val="000000"/>
                </a:buClr>
              </a:pPr>
              <a:endParaRPr sz="2802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8" name="Google Shape;148;p20"/>
            <p:cNvSpPr/>
            <p:nvPr/>
          </p:nvSpPr>
          <p:spPr>
            <a:xfrm>
              <a:off x="1275850" y="5209575"/>
              <a:ext cx="60900" cy="87075"/>
            </a:xfrm>
            <a:custGeom>
              <a:avLst/>
              <a:gdLst/>
              <a:ahLst/>
              <a:cxnLst/>
              <a:rect l="l" t="t" r="r" b="b"/>
              <a:pathLst>
                <a:path w="2436" h="3483" fill="none" extrusionOk="0">
                  <a:moveTo>
                    <a:pt x="0" y="828"/>
                  </a:moveTo>
                  <a:lnTo>
                    <a:pt x="0" y="828"/>
                  </a:lnTo>
                  <a:lnTo>
                    <a:pt x="0" y="658"/>
                  </a:lnTo>
                  <a:lnTo>
                    <a:pt x="49" y="512"/>
                  </a:lnTo>
                  <a:lnTo>
                    <a:pt x="122" y="366"/>
                  </a:lnTo>
                  <a:lnTo>
                    <a:pt x="244" y="244"/>
                  </a:lnTo>
                  <a:lnTo>
                    <a:pt x="366" y="146"/>
                  </a:lnTo>
                  <a:lnTo>
                    <a:pt x="487" y="73"/>
                  </a:lnTo>
                  <a:lnTo>
                    <a:pt x="658" y="25"/>
                  </a:lnTo>
                  <a:lnTo>
                    <a:pt x="828" y="0"/>
                  </a:lnTo>
                  <a:lnTo>
                    <a:pt x="828" y="0"/>
                  </a:lnTo>
                  <a:lnTo>
                    <a:pt x="950" y="0"/>
                  </a:lnTo>
                  <a:lnTo>
                    <a:pt x="1072" y="25"/>
                  </a:lnTo>
                  <a:lnTo>
                    <a:pt x="1340" y="122"/>
                  </a:lnTo>
                  <a:lnTo>
                    <a:pt x="1559" y="268"/>
                  </a:lnTo>
                  <a:lnTo>
                    <a:pt x="1754" y="414"/>
                  </a:lnTo>
                  <a:lnTo>
                    <a:pt x="1754" y="414"/>
                  </a:lnTo>
                  <a:lnTo>
                    <a:pt x="1803" y="780"/>
                  </a:lnTo>
                  <a:lnTo>
                    <a:pt x="1876" y="1169"/>
                  </a:lnTo>
                  <a:lnTo>
                    <a:pt x="2046" y="1997"/>
                  </a:lnTo>
                  <a:lnTo>
                    <a:pt x="2265" y="2801"/>
                  </a:lnTo>
                  <a:lnTo>
                    <a:pt x="2436" y="3483"/>
                  </a:lnTo>
                  <a:lnTo>
                    <a:pt x="2436" y="3483"/>
                  </a:lnTo>
                  <a:lnTo>
                    <a:pt x="2241" y="3434"/>
                  </a:lnTo>
                  <a:lnTo>
                    <a:pt x="2022" y="3361"/>
                  </a:lnTo>
                  <a:lnTo>
                    <a:pt x="1827" y="3264"/>
                  </a:lnTo>
                  <a:lnTo>
                    <a:pt x="1608" y="3142"/>
                  </a:lnTo>
                  <a:lnTo>
                    <a:pt x="1413" y="3020"/>
                  </a:lnTo>
                  <a:lnTo>
                    <a:pt x="1194" y="2874"/>
                  </a:lnTo>
                  <a:lnTo>
                    <a:pt x="999" y="2704"/>
                  </a:lnTo>
                  <a:lnTo>
                    <a:pt x="804" y="2533"/>
                  </a:lnTo>
                  <a:lnTo>
                    <a:pt x="634" y="2338"/>
                  </a:lnTo>
                  <a:lnTo>
                    <a:pt x="487" y="2143"/>
                  </a:lnTo>
                  <a:lnTo>
                    <a:pt x="341" y="1924"/>
                  </a:lnTo>
                  <a:lnTo>
                    <a:pt x="219" y="1729"/>
                  </a:lnTo>
                  <a:lnTo>
                    <a:pt x="122" y="1510"/>
                  </a:lnTo>
                  <a:lnTo>
                    <a:pt x="49" y="1267"/>
                  </a:lnTo>
                  <a:lnTo>
                    <a:pt x="0" y="1047"/>
                  </a:lnTo>
                  <a:lnTo>
                    <a:pt x="0" y="828"/>
                  </a:lnTo>
                  <a:lnTo>
                    <a:pt x="0" y="828"/>
                  </a:lnTo>
                </a:path>
              </a:pathLst>
            </a:custGeom>
            <a:noFill/>
            <a:ln w="12175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475715" tIns="475715" rIns="475715" bIns="475715" anchor="ctr" anchorCtr="0">
              <a:noAutofit/>
            </a:bodyPr>
            <a:lstStyle/>
            <a:p>
              <a:pPr defTabSz="881756">
                <a:buClr>
                  <a:srgbClr val="000000"/>
                </a:buClr>
              </a:pPr>
              <a:endParaRPr sz="2802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9" name="Google Shape;149;p20"/>
            <p:cNvSpPr/>
            <p:nvPr/>
          </p:nvSpPr>
          <p:spPr>
            <a:xfrm>
              <a:off x="1247825" y="5391625"/>
              <a:ext cx="443300" cy="39000"/>
            </a:xfrm>
            <a:custGeom>
              <a:avLst/>
              <a:gdLst/>
              <a:ahLst/>
              <a:cxnLst/>
              <a:rect l="l" t="t" r="r" b="b"/>
              <a:pathLst>
                <a:path w="17732" h="1560" fill="none" extrusionOk="0">
                  <a:moveTo>
                    <a:pt x="16611" y="1559"/>
                  </a:moveTo>
                  <a:lnTo>
                    <a:pt x="1121" y="1559"/>
                  </a:lnTo>
                  <a:lnTo>
                    <a:pt x="1121" y="1559"/>
                  </a:lnTo>
                  <a:lnTo>
                    <a:pt x="1000" y="1535"/>
                  </a:lnTo>
                  <a:lnTo>
                    <a:pt x="878" y="1510"/>
                  </a:lnTo>
                  <a:lnTo>
                    <a:pt x="780" y="1462"/>
                  </a:lnTo>
                  <a:lnTo>
                    <a:pt x="683" y="1389"/>
                  </a:lnTo>
                  <a:lnTo>
                    <a:pt x="488" y="1218"/>
                  </a:lnTo>
                  <a:lnTo>
                    <a:pt x="318" y="999"/>
                  </a:lnTo>
                  <a:lnTo>
                    <a:pt x="196" y="755"/>
                  </a:lnTo>
                  <a:lnTo>
                    <a:pt x="98" y="487"/>
                  </a:lnTo>
                  <a:lnTo>
                    <a:pt x="25" y="244"/>
                  </a:lnTo>
                  <a:lnTo>
                    <a:pt x="1" y="0"/>
                  </a:lnTo>
                  <a:lnTo>
                    <a:pt x="17731" y="0"/>
                  </a:lnTo>
                  <a:lnTo>
                    <a:pt x="17731" y="0"/>
                  </a:lnTo>
                  <a:lnTo>
                    <a:pt x="17707" y="244"/>
                  </a:lnTo>
                  <a:lnTo>
                    <a:pt x="17634" y="487"/>
                  </a:lnTo>
                  <a:lnTo>
                    <a:pt x="17537" y="755"/>
                  </a:lnTo>
                  <a:lnTo>
                    <a:pt x="17415" y="999"/>
                  </a:lnTo>
                  <a:lnTo>
                    <a:pt x="17244" y="1218"/>
                  </a:lnTo>
                  <a:lnTo>
                    <a:pt x="17049" y="1389"/>
                  </a:lnTo>
                  <a:lnTo>
                    <a:pt x="16952" y="1462"/>
                  </a:lnTo>
                  <a:lnTo>
                    <a:pt x="16855" y="1510"/>
                  </a:lnTo>
                  <a:lnTo>
                    <a:pt x="16733" y="1535"/>
                  </a:lnTo>
                  <a:lnTo>
                    <a:pt x="16611" y="1559"/>
                  </a:lnTo>
                  <a:lnTo>
                    <a:pt x="16611" y="1559"/>
                  </a:lnTo>
                  <a:close/>
                </a:path>
              </a:pathLst>
            </a:custGeom>
            <a:noFill/>
            <a:ln w="12175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475715" tIns="475715" rIns="475715" bIns="475715" anchor="ctr" anchorCtr="0">
              <a:noAutofit/>
            </a:bodyPr>
            <a:lstStyle/>
            <a:p>
              <a:pPr defTabSz="881756">
                <a:buClr>
                  <a:srgbClr val="000000"/>
                </a:buClr>
              </a:pPr>
              <a:endParaRPr sz="2802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0" name="Google Shape;150;p20"/>
            <p:cNvSpPr/>
            <p:nvPr/>
          </p:nvSpPr>
          <p:spPr>
            <a:xfrm>
              <a:off x="1454850" y="5001950"/>
              <a:ext cx="17075" cy="114475"/>
            </a:xfrm>
            <a:custGeom>
              <a:avLst/>
              <a:gdLst/>
              <a:ahLst/>
              <a:cxnLst/>
              <a:rect l="l" t="t" r="r" b="b"/>
              <a:pathLst>
                <a:path w="683" h="4579" fill="none" extrusionOk="0">
                  <a:moveTo>
                    <a:pt x="683" y="0"/>
                  </a:moveTo>
                  <a:lnTo>
                    <a:pt x="683" y="0"/>
                  </a:lnTo>
                  <a:lnTo>
                    <a:pt x="658" y="171"/>
                  </a:lnTo>
                  <a:lnTo>
                    <a:pt x="610" y="317"/>
                  </a:lnTo>
                  <a:lnTo>
                    <a:pt x="512" y="439"/>
                  </a:lnTo>
                  <a:lnTo>
                    <a:pt x="415" y="585"/>
                  </a:lnTo>
                  <a:lnTo>
                    <a:pt x="415" y="585"/>
                  </a:lnTo>
                  <a:lnTo>
                    <a:pt x="269" y="731"/>
                  </a:lnTo>
                  <a:lnTo>
                    <a:pt x="147" y="950"/>
                  </a:lnTo>
                  <a:lnTo>
                    <a:pt x="74" y="1072"/>
                  </a:lnTo>
                  <a:lnTo>
                    <a:pt x="49" y="1194"/>
                  </a:lnTo>
                  <a:lnTo>
                    <a:pt x="1" y="1364"/>
                  </a:lnTo>
                  <a:lnTo>
                    <a:pt x="1" y="1535"/>
                  </a:lnTo>
                  <a:lnTo>
                    <a:pt x="1" y="1535"/>
                  </a:lnTo>
                  <a:lnTo>
                    <a:pt x="1" y="1705"/>
                  </a:lnTo>
                  <a:lnTo>
                    <a:pt x="49" y="1851"/>
                  </a:lnTo>
                  <a:lnTo>
                    <a:pt x="74" y="1997"/>
                  </a:lnTo>
                  <a:lnTo>
                    <a:pt x="147" y="2095"/>
                  </a:lnTo>
                  <a:lnTo>
                    <a:pt x="269" y="2314"/>
                  </a:lnTo>
                  <a:lnTo>
                    <a:pt x="415" y="2484"/>
                  </a:lnTo>
                  <a:lnTo>
                    <a:pt x="415" y="2484"/>
                  </a:lnTo>
                  <a:lnTo>
                    <a:pt x="512" y="2606"/>
                  </a:lnTo>
                  <a:lnTo>
                    <a:pt x="610" y="2728"/>
                  </a:lnTo>
                  <a:lnTo>
                    <a:pt x="658" y="2874"/>
                  </a:lnTo>
                  <a:lnTo>
                    <a:pt x="683" y="3045"/>
                  </a:lnTo>
                  <a:lnTo>
                    <a:pt x="683" y="3045"/>
                  </a:lnTo>
                  <a:lnTo>
                    <a:pt x="658" y="3239"/>
                  </a:lnTo>
                  <a:lnTo>
                    <a:pt x="610" y="3385"/>
                  </a:lnTo>
                  <a:lnTo>
                    <a:pt x="512" y="3507"/>
                  </a:lnTo>
                  <a:lnTo>
                    <a:pt x="415" y="3629"/>
                  </a:lnTo>
                  <a:lnTo>
                    <a:pt x="415" y="3629"/>
                  </a:lnTo>
                  <a:lnTo>
                    <a:pt x="269" y="3800"/>
                  </a:lnTo>
                  <a:lnTo>
                    <a:pt x="147" y="3994"/>
                  </a:lnTo>
                  <a:lnTo>
                    <a:pt x="74" y="4116"/>
                  </a:lnTo>
                  <a:lnTo>
                    <a:pt x="49" y="4262"/>
                  </a:lnTo>
                  <a:lnTo>
                    <a:pt x="1" y="4408"/>
                  </a:lnTo>
                  <a:lnTo>
                    <a:pt x="1" y="4579"/>
                  </a:lnTo>
                </a:path>
              </a:pathLst>
            </a:custGeom>
            <a:noFill/>
            <a:ln w="12175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475715" tIns="475715" rIns="475715" bIns="475715" anchor="ctr" anchorCtr="0">
              <a:noAutofit/>
            </a:bodyPr>
            <a:lstStyle/>
            <a:p>
              <a:pPr defTabSz="881756">
                <a:buClr>
                  <a:srgbClr val="000000"/>
                </a:buClr>
              </a:pPr>
              <a:endParaRPr sz="2802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1" name="Google Shape;151;p20"/>
            <p:cNvSpPr/>
            <p:nvPr/>
          </p:nvSpPr>
          <p:spPr>
            <a:xfrm>
              <a:off x="1411025" y="5001950"/>
              <a:ext cx="17075" cy="114475"/>
            </a:xfrm>
            <a:custGeom>
              <a:avLst/>
              <a:gdLst/>
              <a:ahLst/>
              <a:cxnLst/>
              <a:rect l="l" t="t" r="r" b="b"/>
              <a:pathLst>
                <a:path w="683" h="4579" fill="none" extrusionOk="0">
                  <a:moveTo>
                    <a:pt x="682" y="0"/>
                  </a:moveTo>
                  <a:lnTo>
                    <a:pt x="682" y="0"/>
                  </a:lnTo>
                  <a:lnTo>
                    <a:pt x="658" y="171"/>
                  </a:lnTo>
                  <a:lnTo>
                    <a:pt x="609" y="317"/>
                  </a:lnTo>
                  <a:lnTo>
                    <a:pt x="536" y="439"/>
                  </a:lnTo>
                  <a:lnTo>
                    <a:pt x="414" y="585"/>
                  </a:lnTo>
                  <a:lnTo>
                    <a:pt x="414" y="585"/>
                  </a:lnTo>
                  <a:lnTo>
                    <a:pt x="268" y="731"/>
                  </a:lnTo>
                  <a:lnTo>
                    <a:pt x="146" y="950"/>
                  </a:lnTo>
                  <a:lnTo>
                    <a:pt x="97" y="1072"/>
                  </a:lnTo>
                  <a:lnTo>
                    <a:pt x="49" y="1194"/>
                  </a:lnTo>
                  <a:lnTo>
                    <a:pt x="24" y="1364"/>
                  </a:lnTo>
                  <a:lnTo>
                    <a:pt x="0" y="1535"/>
                  </a:lnTo>
                  <a:lnTo>
                    <a:pt x="0" y="1535"/>
                  </a:lnTo>
                  <a:lnTo>
                    <a:pt x="24" y="1705"/>
                  </a:lnTo>
                  <a:lnTo>
                    <a:pt x="49" y="1851"/>
                  </a:lnTo>
                  <a:lnTo>
                    <a:pt x="97" y="1997"/>
                  </a:lnTo>
                  <a:lnTo>
                    <a:pt x="146" y="2095"/>
                  </a:lnTo>
                  <a:lnTo>
                    <a:pt x="268" y="2314"/>
                  </a:lnTo>
                  <a:lnTo>
                    <a:pt x="414" y="2484"/>
                  </a:lnTo>
                  <a:lnTo>
                    <a:pt x="414" y="2484"/>
                  </a:lnTo>
                  <a:lnTo>
                    <a:pt x="536" y="2606"/>
                  </a:lnTo>
                  <a:lnTo>
                    <a:pt x="609" y="2728"/>
                  </a:lnTo>
                  <a:lnTo>
                    <a:pt x="658" y="2874"/>
                  </a:lnTo>
                  <a:lnTo>
                    <a:pt x="682" y="3045"/>
                  </a:lnTo>
                  <a:lnTo>
                    <a:pt x="682" y="3045"/>
                  </a:lnTo>
                  <a:lnTo>
                    <a:pt x="658" y="3239"/>
                  </a:lnTo>
                  <a:lnTo>
                    <a:pt x="609" y="3385"/>
                  </a:lnTo>
                  <a:lnTo>
                    <a:pt x="536" y="3507"/>
                  </a:lnTo>
                  <a:lnTo>
                    <a:pt x="414" y="3629"/>
                  </a:lnTo>
                  <a:lnTo>
                    <a:pt x="414" y="3629"/>
                  </a:lnTo>
                  <a:lnTo>
                    <a:pt x="268" y="3800"/>
                  </a:lnTo>
                  <a:lnTo>
                    <a:pt x="146" y="3994"/>
                  </a:lnTo>
                  <a:lnTo>
                    <a:pt x="97" y="4116"/>
                  </a:lnTo>
                  <a:lnTo>
                    <a:pt x="49" y="4262"/>
                  </a:lnTo>
                  <a:lnTo>
                    <a:pt x="24" y="4408"/>
                  </a:lnTo>
                  <a:lnTo>
                    <a:pt x="0" y="4579"/>
                  </a:lnTo>
                </a:path>
              </a:pathLst>
            </a:custGeom>
            <a:noFill/>
            <a:ln w="12175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475715" tIns="475715" rIns="475715" bIns="475715" anchor="ctr" anchorCtr="0">
              <a:noAutofit/>
            </a:bodyPr>
            <a:lstStyle/>
            <a:p>
              <a:pPr defTabSz="881756">
                <a:buClr>
                  <a:srgbClr val="000000"/>
                </a:buClr>
              </a:pPr>
              <a:endParaRPr sz="2802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2" name="Google Shape;152;p20"/>
            <p:cNvSpPr/>
            <p:nvPr/>
          </p:nvSpPr>
          <p:spPr>
            <a:xfrm>
              <a:off x="1498700" y="5001950"/>
              <a:ext cx="16450" cy="114475"/>
            </a:xfrm>
            <a:custGeom>
              <a:avLst/>
              <a:gdLst/>
              <a:ahLst/>
              <a:cxnLst/>
              <a:rect l="l" t="t" r="r" b="b"/>
              <a:pathLst>
                <a:path w="658" h="4579" fill="none" extrusionOk="0">
                  <a:moveTo>
                    <a:pt x="658" y="0"/>
                  </a:moveTo>
                  <a:lnTo>
                    <a:pt x="658" y="0"/>
                  </a:lnTo>
                  <a:lnTo>
                    <a:pt x="658" y="171"/>
                  </a:lnTo>
                  <a:lnTo>
                    <a:pt x="585" y="317"/>
                  </a:lnTo>
                  <a:lnTo>
                    <a:pt x="512" y="439"/>
                  </a:lnTo>
                  <a:lnTo>
                    <a:pt x="390" y="585"/>
                  </a:lnTo>
                  <a:lnTo>
                    <a:pt x="390" y="585"/>
                  </a:lnTo>
                  <a:lnTo>
                    <a:pt x="268" y="731"/>
                  </a:lnTo>
                  <a:lnTo>
                    <a:pt x="122" y="950"/>
                  </a:lnTo>
                  <a:lnTo>
                    <a:pt x="73" y="1072"/>
                  </a:lnTo>
                  <a:lnTo>
                    <a:pt x="25" y="1194"/>
                  </a:lnTo>
                  <a:lnTo>
                    <a:pt x="0" y="1364"/>
                  </a:lnTo>
                  <a:lnTo>
                    <a:pt x="0" y="1535"/>
                  </a:lnTo>
                  <a:lnTo>
                    <a:pt x="0" y="1535"/>
                  </a:lnTo>
                  <a:lnTo>
                    <a:pt x="0" y="1705"/>
                  </a:lnTo>
                  <a:lnTo>
                    <a:pt x="25" y="1851"/>
                  </a:lnTo>
                  <a:lnTo>
                    <a:pt x="73" y="1997"/>
                  </a:lnTo>
                  <a:lnTo>
                    <a:pt x="122" y="2095"/>
                  </a:lnTo>
                  <a:lnTo>
                    <a:pt x="268" y="2314"/>
                  </a:lnTo>
                  <a:lnTo>
                    <a:pt x="390" y="2484"/>
                  </a:lnTo>
                  <a:lnTo>
                    <a:pt x="390" y="2484"/>
                  </a:lnTo>
                  <a:lnTo>
                    <a:pt x="512" y="2606"/>
                  </a:lnTo>
                  <a:lnTo>
                    <a:pt x="585" y="2728"/>
                  </a:lnTo>
                  <a:lnTo>
                    <a:pt x="658" y="2874"/>
                  </a:lnTo>
                  <a:lnTo>
                    <a:pt x="658" y="3045"/>
                  </a:lnTo>
                  <a:lnTo>
                    <a:pt x="658" y="3045"/>
                  </a:lnTo>
                  <a:lnTo>
                    <a:pt x="658" y="3239"/>
                  </a:lnTo>
                  <a:lnTo>
                    <a:pt x="585" y="3385"/>
                  </a:lnTo>
                  <a:lnTo>
                    <a:pt x="512" y="3507"/>
                  </a:lnTo>
                  <a:lnTo>
                    <a:pt x="390" y="3629"/>
                  </a:lnTo>
                  <a:lnTo>
                    <a:pt x="390" y="3629"/>
                  </a:lnTo>
                  <a:lnTo>
                    <a:pt x="268" y="3800"/>
                  </a:lnTo>
                  <a:lnTo>
                    <a:pt x="122" y="3994"/>
                  </a:lnTo>
                  <a:lnTo>
                    <a:pt x="73" y="4116"/>
                  </a:lnTo>
                  <a:lnTo>
                    <a:pt x="25" y="4262"/>
                  </a:lnTo>
                  <a:lnTo>
                    <a:pt x="0" y="4408"/>
                  </a:lnTo>
                  <a:lnTo>
                    <a:pt x="0" y="4579"/>
                  </a:lnTo>
                </a:path>
              </a:pathLst>
            </a:custGeom>
            <a:noFill/>
            <a:ln w="12175" cap="rnd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475715" tIns="475715" rIns="475715" bIns="475715" anchor="ctr" anchorCtr="0">
              <a:noAutofit/>
            </a:bodyPr>
            <a:lstStyle/>
            <a:p>
              <a:pPr defTabSz="881756">
                <a:buClr>
                  <a:srgbClr val="000000"/>
                </a:buClr>
              </a:pPr>
              <a:endParaRPr sz="28020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C87F3097-5670-49C0-8067-8ADEAFD06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27683" y="919636"/>
            <a:ext cx="6688880" cy="4056017"/>
          </a:xfrm>
          <a:prstGeom prst="rect">
            <a:avLst/>
          </a:prstGeom>
        </p:spPr>
      </p:pic>
      <p:sp>
        <p:nvSpPr>
          <p:cNvPr id="16" name="Google Shape;143;p20">
            <a:extLst>
              <a:ext uri="{FF2B5EF4-FFF2-40B4-BE49-F238E27FC236}">
                <a16:creationId xmlns:a16="http://schemas.microsoft.com/office/drawing/2014/main" id="{566E47D5-7B92-4BFD-8525-17C434973ECC}"/>
              </a:ext>
            </a:extLst>
          </p:cNvPr>
          <p:cNvSpPr txBox="1">
            <a:spLocks/>
          </p:cNvSpPr>
          <p:nvPr/>
        </p:nvSpPr>
        <p:spPr>
          <a:xfrm>
            <a:off x="-76200" y="5989700"/>
            <a:ext cx="12407610" cy="213661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pPr algn="ctr" defTabSz="881756">
              <a:lnSpc>
                <a:spcPct val="100000"/>
              </a:lnSpc>
              <a:spcAft>
                <a:spcPts val="4161"/>
              </a:spcAft>
              <a:buClr>
                <a:srgbClr val="4472C4"/>
              </a:buClr>
            </a:pPr>
            <a:r>
              <a:rPr lang="en-US" sz="6245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Symptoms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Poor judgement, loss of memory and confusion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Facing problems in speaking, failing to understand and express any thoughts (Sink, 2005)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Failing to read and write 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Getting lost in a familiar neighborhood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Facing trouble in reasonably handling money and paying bills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Asking the same question again and again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To refer familiar objects, using unfamiliar words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Taking long time to finish normal everyday tasks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Lose of interest in daily events and activities.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Delusion and paranoia along with hallucination Acting Impulsively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Not giving much importance to the feelings of others</a:t>
            </a:r>
          </a:p>
          <a:p>
            <a:pPr marL="617207" indent="-617207" algn="just" defTabSz="881756">
              <a:lnSpc>
                <a:spcPct val="100000"/>
              </a:lnSpc>
              <a:spcAft>
                <a:spcPts val="648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184" b="1" kern="0" dirty="0">
                <a:solidFill>
                  <a:srgbClr val="E7E6E6">
                    <a:lumMod val="1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Facing problems in movement and losing balance</a:t>
            </a:r>
          </a:p>
          <a:p>
            <a:pPr defTabSz="881756">
              <a:lnSpc>
                <a:spcPct val="107000"/>
              </a:lnSpc>
              <a:spcAft>
                <a:spcPts val="4161"/>
              </a:spcAft>
              <a:buClr>
                <a:srgbClr val="4472C4"/>
              </a:buClr>
            </a:pP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endParaRPr lang="en-US" sz="5205" kern="0" dirty="0">
              <a:solidFill>
                <a:srgbClr val="4472C4"/>
              </a:solidFill>
            </a:endParaRPr>
          </a:p>
        </p:txBody>
      </p:sp>
      <p:sp>
        <p:nvSpPr>
          <p:cNvPr id="17" name="Google Shape;143;p20">
            <a:extLst>
              <a:ext uri="{FF2B5EF4-FFF2-40B4-BE49-F238E27FC236}">
                <a16:creationId xmlns:a16="http://schemas.microsoft.com/office/drawing/2014/main" id="{9919465E-9292-46F7-A97E-07E137DE4E6B}"/>
              </a:ext>
            </a:extLst>
          </p:cNvPr>
          <p:cNvSpPr txBox="1">
            <a:spLocks/>
          </p:cNvSpPr>
          <p:nvPr/>
        </p:nvSpPr>
        <p:spPr>
          <a:xfrm>
            <a:off x="28816961" y="500332"/>
            <a:ext cx="20931542" cy="4626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numCol="2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6245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Stages of Dementia</a:t>
            </a:r>
            <a:br>
              <a:rPr lang="en-US" sz="5205" b="1" kern="0" dirty="0">
                <a:solidFill>
                  <a:srgbClr val="4472C4"/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</a:b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Normal Behavior</a:t>
            </a: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Forgetfulness</a:t>
            </a: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Mild Decline</a:t>
            </a: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Moderate Decline</a:t>
            </a: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endParaRPr lang="en-US" sz="5205" b="1" kern="0" dirty="0">
              <a:solidFill>
                <a:srgbClr val="4472C4"/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endParaRPr lang="en-US" sz="5205" b="1" kern="0" dirty="0">
              <a:solidFill>
                <a:srgbClr val="4472C4"/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      Moderately Severe Decline</a:t>
            </a: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      Severe Decline</a:t>
            </a:r>
          </a:p>
          <a:p>
            <a:pPr defTabSz="881756">
              <a:lnSpc>
                <a:spcPct val="100000"/>
              </a:lnSpc>
              <a:spcAft>
                <a:spcPts val="579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50000"/>
                  </a:srgbClr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  <a:t>      Very Severe Decline</a:t>
            </a: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endParaRPr lang="en-US" sz="5205" kern="0" dirty="0">
              <a:solidFill>
                <a:srgbClr val="4472C4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B9A7F6-120F-44B8-A747-2C085BB677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84671" y="1596671"/>
            <a:ext cx="4546117" cy="34414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5D63F3-B37A-4330-8160-7713DA11DE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69515" y="5342021"/>
            <a:ext cx="21861746" cy="48687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E72EAB-E5AF-401D-A365-EB1D50BDAE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69516" y="13413921"/>
            <a:ext cx="11226775" cy="2608386"/>
          </a:xfrm>
          <a:prstGeom prst="rect">
            <a:avLst/>
          </a:prstGeom>
        </p:spPr>
      </p:pic>
      <p:sp>
        <p:nvSpPr>
          <p:cNvPr id="25" name="Google Shape;143;p20">
            <a:extLst>
              <a:ext uri="{FF2B5EF4-FFF2-40B4-BE49-F238E27FC236}">
                <a16:creationId xmlns:a16="http://schemas.microsoft.com/office/drawing/2014/main" id="{EA425C96-49C6-4899-B312-46DDE135F65D}"/>
              </a:ext>
            </a:extLst>
          </p:cNvPr>
          <p:cNvSpPr txBox="1">
            <a:spLocks/>
          </p:cNvSpPr>
          <p:nvPr/>
        </p:nvSpPr>
        <p:spPr>
          <a:xfrm>
            <a:off x="27447585" y="16492946"/>
            <a:ext cx="21981741" cy="53002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0" tIns="0" rIns="0" bIns="0" numCol="2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6245" b="1" kern="0" dirty="0">
                <a:solidFill>
                  <a:schemeClr val="accent6">
                    <a:lumMod val="50000"/>
                  </a:scheme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Addresses For Help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786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Alzheimer’s Society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25000"/>
                  </a:srgb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Phone: 0333 150 3456    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25000"/>
                  </a:srgb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43-33 Crutched Friars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25000"/>
                  </a:srgb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London EC3N 2AE, UK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endParaRPr lang="en-US" sz="5786" b="1" kern="0" dirty="0">
              <a:solidFill>
                <a:srgbClr val="E7E6E6">
                  <a:lumMod val="25000"/>
                </a:srgbClr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endParaRPr lang="en-US" sz="5786" b="1" kern="0" dirty="0">
              <a:solidFill>
                <a:srgbClr val="E7E6E6">
                  <a:lumMod val="25000"/>
                </a:srgbClr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endParaRPr lang="en-US" sz="5786" b="1" kern="0" dirty="0">
              <a:solidFill>
                <a:srgbClr val="E7E6E6">
                  <a:lumMod val="25000"/>
                </a:srgbClr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786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         AGE UK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4472C4"/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           </a:t>
            </a:r>
            <a:r>
              <a:rPr lang="en-US" sz="5205" b="1" kern="0" dirty="0">
                <a:solidFill>
                  <a:srgbClr val="5B9BD5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Age UK London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           5th Floor, One New Change, 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205" b="1" kern="0" dirty="0">
                <a:solidFill>
                  <a:srgbClr val="5B9BD5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           London, EC4M 9AF</a:t>
            </a: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endParaRPr lang="en-US" sz="5205" kern="0" dirty="0">
              <a:solidFill>
                <a:srgbClr val="4472C4"/>
              </a:solidFill>
            </a:endParaRPr>
          </a:p>
        </p:txBody>
      </p:sp>
      <p:sp>
        <p:nvSpPr>
          <p:cNvPr id="28" name="Google Shape;143;p20">
            <a:extLst>
              <a:ext uri="{FF2B5EF4-FFF2-40B4-BE49-F238E27FC236}">
                <a16:creationId xmlns:a16="http://schemas.microsoft.com/office/drawing/2014/main" id="{D275DDDC-FFCC-43E0-91AC-A0EAEC9F01D3}"/>
              </a:ext>
            </a:extLst>
          </p:cNvPr>
          <p:cNvSpPr txBox="1">
            <a:spLocks/>
          </p:cNvSpPr>
          <p:nvPr/>
        </p:nvSpPr>
        <p:spPr>
          <a:xfrm>
            <a:off x="27395858" y="21833360"/>
            <a:ext cx="21981741" cy="55224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0" tIns="0" rIns="0" bIns="0" numCol="1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Playfair Display Regular"/>
              <a:buNone/>
              <a:defRPr sz="2200" b="0" i="0" u="none" strike="noStrike" cap="none">
                <a:solidFill>
                  <a:schemeClr val="accent1"/>
                </a:solidFill>
                <a:latin typeface="Playfair Display Regular"/>
                <a:ea typeface="Playfair Display Regular"/>
                <a:cs typeface="Playfair Display Regular"/>
                <a:sym typeface="Playfair Display Regular"/>
              </a:defRPr>
            </a:lvl9pPr>
          </a:lstStyle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6245" b="1" kern="0" dirty="0">
                <a:solidFill>
                  <a:schemeClr val="tx1">
                    <a:lumMod val="95000"/>
                    <a:lumOff val="5000"/>
                  </a:schemeClr>
                </a:solidFill>
                <a:latin typeface="Clear Sans Regular Bold" panose="020B0604020202020204" charset="0"/>
                <a:ea typeface="Calibri" panose="020F0502020204030204" pitchFamily="34" charset="0"/>
                <a:cs typeface="Clear Sans Regular Bold" panose="020B0604020202020204" charset="0"/>
              </a:rPr>
              <a:t>Policies</a:t>
            </a:r>
          </a:p>
          <a:p>
            <a:pPr marL="826646" indent="-826646"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786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Diagnosis Rates to be lower comparatively in Europe</a:t>
            </a:r>
          </a:p>
          <a:p>
            <a:pPr marL="826646" indent="-826646"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786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Increasing funds for increasing quality of Dementia Care</a:t>
            </a:r>
          </a:p>
          <a:p>
            <a:pPr marL="826646" indent="-826646"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  <a:buFont typeface="Arial" panose="020B0604020202020204" pitchFamily="34" charset="0"/>
              <a:buChar char="•"/>
            </a:pPr>
            <a:r>
              <a:rPr lang="en-US" sz="5786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Creating Dementia Friendly Communities</a:t>
            </a: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endParaRPr lang="en-US" sz="5786" b="1" kern="0" dirty="0">
              <a:solidFill>
                <a:srgbClr val="E7E6E6">
                  <a:lumMod val="25000"/>
                </a:srgbClr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endParaRPr lang="en-US" sz="5786" b="1" kern="0" dirty="0">
              <a:solidFill>
                <a:srgbClr val="E7E6E6">
                  <a:lumMod val="25000"/>
                </a:srgbClr>
              </a:solidFill>
              <a:latin typeface="Clear Sans Regular Bold" panose="020B0604020202020204" charset="0"/>
              <a:cs typeface="Clear Sans Regular Bold" panose="020B0604020202020204" charset="0"/>
            </a:endParaRPr>
          </a:p>
          <a:p>
            <a:pPr defTabSz="881756">
              <a:lnSpc>
                <a:spcPct val="100000"/>
              </a:lnSpc>
              <a:spcAft>
                <a:spcPts val="1157"/>
              </a:spcAft>
              <a:buClr>
                <a:srgbClr val="4472C4"/>
              </a:buClr>
            </a:pPr>
            <a:r>
              <a:rPr lang="en-US" sz="5786" b="1" kern="0" dirty="0">
                <a:solidFill>
                  <a:srgbClr val="E7E6E6">
                    <a:lumMod val="25000"/>
                  </a:srgbClr>
                </a:solidFill>
                <a:latin typeface="Clear Sans Regular Bold" panose="020B0604020202020204" charset="0"/>
                <a:cs typeface="Clear Sans Regular Bold" panose="020B0604020202020204" charset="0"/>
              </a:rPr>
              <a:t>     </a:t>
            </a: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b="1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br>
              <a:rPr lang="en-US" sz="5205" kern="0" dirty="0">
                <a:solidFill>
                  <a:srgbClr val="4472C4"/>
                </a:solidFill>
                <a:latin typeface="Bahnschrift Light" panose="020B0502040204020203" pitchFamily="34" charset="0"/>
                <a:cs typeface="Clear Sans Regular Bold" panose="020B0604020202020204" charset="0"/>
              </a:rPr>
            </a:br>
            <a:endParaRPr lang="en-US" sz="5205" kern="0" dirty="0">
              <a:solidFill>
                <a:srgbClr val="4472C4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B1990A-1072-4E2A-BAD3-767A87262C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218" y="17370835"/>
            <a:ext cx="4824907" cy="3346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131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4EE89A-5FA2-4DD9-AA93-40812E64180B}"/>
              </a:ext>
            </a:extLst>
          </p:cNvPr>
          <p:cNvSpPr txBox="1"/>
          <p:nvPr/>
        </p:nvSpPr>
        <p:spPr>
          <a:xfrm>
            <a:off x="76200" y="76200"/>
            <a:ext cx="49377600" cy="285903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6600" u="sng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Azermai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(2015). Dealing with behavioral and psychological symptoms of dementia: a general overview.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research and behavior management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p.181.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Baskys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(2004). Lewy body dementia: the litmus test for neuroleptic sensitivity and extrapyramidal symptoms.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Clinical Psychiatry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65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pp.16-22.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Bessey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L.J.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Walaszek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(2019). Management of behavioral and psychological symptoms of dementia.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psychiatry reports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pp.1-11.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Bush, A.I., (2003). The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metallobiology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Alzheimer's disease.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Trends in neurosciences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26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pp.207-214.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Cdc.gov.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Dementia? | CDC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https://www.cdc.gov/aging/dementia/index.html#:~:text=Dementia%20is%20not%20a%20specific,a%20part%20of%20normal%20aging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Cerejeira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Lagarto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Mukaetova-Ladinska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(2012). Behavioral and psychological symptoms of dementia.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neurology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p.73.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Falcus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Sako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(2019).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Contemporary narratives of dementia: Ethics, ageing, politics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Routledge.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Fink, K.D., Deng, P.,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Torrest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Stewart, H., Pollock, K.,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Gruenloh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W., Annett, G.,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Tempkin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Wheelock, V.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Nolta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J.A., (2015). Developing stem cell therapies for juvenile and adult-onset Huntington's disease.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Regenerative medicine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(5), pp.623-646.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Geda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Y.E., Schneider, L.S., Gitlin, L.N., Miller, D.S., Smith, G.S., Bell, J., Evans, J., Lee, M.,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Porsteinsson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Lanctôt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K.L. and Rosenberg, P.B., (2013). Neuropsychiatric symptoms in Alzheimer's disease: past progress and anticipation of the future.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Alzheimer's &amp; dementia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(5), pp.602-608.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Harvey, R.J., Skelton-Robinson, M.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Rossor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(2003). The prevalence and causes of dementia in people under the age of 65 years.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Neurology, Neurosurgery &amp; Psychiatry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74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(9), pp.1206-1209.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Healthline.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Changes in the Brain: 10 Types of Dementia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https://www.healthline.com/health/types-dementia#huntingtons-disease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Hersch, E.C.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Falzgraf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(2007). Management of the behavioral and psychological symptoms of dementia.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Interventions in Aging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p.611.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Housinglin.org.uk.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Legislation - Dementia - Topics - Resources - Housing LIN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https://www.housinglin.org.uk/Topics/browse/HousingandDementia/Legislation/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IP Homecare.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Seven Stages of Dementia? | IP Homecare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https://www.ip-live-in-care.co.uk/7-stages-dementia/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Joe, E.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Ringman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J.M., (2019). Cognitive symptoms of Alzheimer’s disease: clinical management and prevention. </a:t>
            </a:r>
            <a:r>
              <a:rPr lang="en-US" sz="40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367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Knopman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D.S., Petersen, R.C., Cha, R.H.,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Edland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S.D. and Rocca, W.A., (2006). Incidence and causes of nondegenerative nonvascular dementia: a population-based study.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Archives of Neurology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63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pp.218-221.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Livingston, G.,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Sommerlad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Orgeta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Costafreda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S.G., Huntley, J., Ames, D., Ballard, C., Banerjee, S., Burns, A., Cohen-Mansfield, J. and Cooper, C., (2017). Dementia prevention, intervention, and care.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390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(10113), pp.2673-2734.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Mayoclinic.org.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 - Diagnosis and treatment - Mayo Clinic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https://www.mayoclinic.org/diseases-conditions/dementia/diagnosis-treatment/drc-20352019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Mendez, M.F. and Cummings, J.L., (2003).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Dementia: a clinical approach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Butterworth-Heinemann.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National Institute on Aging.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Dementia? Symptoms, Types, and Diagnosis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https://www.nia.nih.gov/health/what-is-dementia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nhs.uk. (2022).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treatments for dementia?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4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https://www.nhs.uk/conditions/dementia/treatment/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February 2022).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Peavy, G.M., Jacobson, M.W., Goldstein, J.L., Hamilton, J.M., Kane, A.,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Gamst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A.C., Lessig, S.L., Lee, J.C. and Corey‐Bloom, J., (2010). Cognitive and functional decline in Huntington's disease: dementia criteria revisited.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Movement Disorders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(9), pp.1163-1169.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Rodriguez, J.J.,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Olabarria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Chvatal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Verkhratsky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(2009). Astroglia in dementia and Alzheimer's disease.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Cell Death &amp; Differentiation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pp.378-385.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Roos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R.A., (2010). Huntington's disease: a clinical review. </a:t>
            </a:r>
            <a:r>
              <a:rPr lang="en-US" sz="40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Orphanet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rare diseases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pp.1-8.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Sanford, A.M., (2018). Lewy body dementia.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Clinics in geriatric medicine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34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pp.603-615.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Schumacher, J., Peraza, L.R., Firbank, M., Thomas, A.J., Kaiser, M., Gallagher, P., O’Brien, J.T.,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Blamire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A.M. and Taylor, J.P., (2019). Dysfunctional brain dynamics and their origin in Lewy body dementia.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Brain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142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(6), pp.1767-1782.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Sink, K.M., Holden, K.F. and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Yaffe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(2005). Pharmacological treatment of neuropsychiatric symptoms of dementia: a review of the evidence.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Jama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293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(5), pp.596-608.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Sosa-Ortiz, A.L., Acosta-Castillo, I. and Prince, M.J., (2012). Epidemiology of dementias and Alzheimer’s disease.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Archives of medical research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43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pp.600-608.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Surendranathan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Kane, J.P., Bentley, A., Barker, S.A., Taylor, J.P., Thomas, A.J., Allan, L.M., McNally, R.J., James, P.W., </a:t>
            </a:r>
            <a:r>
              <a:rPr lang="en-US" sz="40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McKeith</a:t>
            </a: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I.G. and Burn, D.J., (2020). Clinical diagnosis of Lewy body dementia. </a:t>
            </a:r>
            <a:r>
              <a:rPr lang="en-US" sz="40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BJPsych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open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40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Walker, F.O., (2007). Huntington's disease.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Lancet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4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369</a:t>
            </a:r>
            <a:r>
              <a:rPr lang="en-US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(9557), pp.218-228.</a:t>
            </a: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5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47099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ulina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1782</Words>
  <Application>Microsoft Office PowerPoint</Application>
  <PresentationFormat>Custom</PresentationFormat>
  <Paragraphs>114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15" baseType="lpstr">
      <vt:lpstr>Inria Serif Light</vt:lpstr>
      <vt:lpstr>Clear Sans Regular Bold</vt:lpstr>
      <vt:lpstr>Inria Serif</vt:lpstr>
      <vt:lpstr>Courier New</vt:lpstr>
      <vt:lpstr>Bahnschrift Light SemiCondensed</vt:lpstr>
      <vt:lpstr>Calibri</vt:lpstr>
      <vt:lpstr>Playfair Display Regular</vt:lpstr>
      <vt:lpstr>Times New Roman</vt:lpstr>
      <vt:lpstr>Arial</vt:lpstr>
      <vt:lpstr>Bahnschrift Light</vt:lpstr>
      <vt:lpstr>Office Theme</vt:lpstr>
      <vt:lpstr>Paulina template</vt:lpstr>
      <vt:lpstr>PowerPoint Presentation</vt:lpstr>
      <vt:lpstr>Introduction Dementia is not really a specific disease, but rather a broad term for the reduced capacity to recall, reason, or make judgments, which interferes with doing daily tasks . Although dementia primarily impacts older persons, it is not a natural component of the aging process . (Falcus and Sako, 2019).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salema begum</cp:lastModifiedBy>
  <cp:revision>10</cp:revision>
  <dcterms:created xsi:type="dcterms:W3CDTF">2006-08-16T00:00:00Z</dcterms:created>
  <dcterms:modified xsi:type="dcterms:W3CDTF">2022-03-14T13:33:15Z</dcterms:modified>
  <dc:identifier>DAE4uTXI1yU</dc:identifier>
</cp:coreProperties>
</file>