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theme/theme5.xml" ContentType="application/vnd.openxmlformats-officedocument.theme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  <p:sldMasterId id="2147483761" r:id="rId2"/>
    <p:sldMasterId id="2147483677" r:id="rId3"/>
    <p:sldMasterId id="2147483898" r:id="rId4"/>
    <p:sldMasterId id="2147483911" r:id="rId5"/>
    <p:sldMasterId id="2147483648" r:id="rId6"/>
  </p:sldMasterIdLst>
  <p:sldIdLst>
    <p:sldId id="257" r:id="rId7"/>
    <p:sldId id="258" r:id="rId8"/>
    <p:sldId id="259" r:id="rId9"/>
    <p:sldId id="260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6" r:id="rId42"/>
    <p:sldId id="295" r:id="rId43"/>
    <p:sldId id="297" r:id="rId44"/>
    <p:sldId id="276" r:id="rId45"/>
    <p:sldId id="299" r:id="rId46"/>
    <p:sldId id="298" r:id="rId47"/>
    <p:sldId id="300" r:id="rId48"/>
    <p:sldId id="302" r:id="rId49"/>
    <p:sldId id="301" r:id="rId50"/>
    <p:sldId id="303" r:id="rId51"/>
    <p:sldId id="304" r:id="rId52"/>
    <p:sldId id="305" r:id="rId53"/>
    <p:sldId id="306" r:id="rId54"/>
    <p:sldId id="307" r:id="rId55"/>
    <p:sldId id="308" r:id="rId56"/>
    <p:sldId id="262" r:id="rId57"/>
    <p:sldId id="261" r:id="rId5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51BAAC-0ECC-D2E2-A7F4-8F877B49BC6F}" v="1597" dt="2023-10-10T11:45:54.1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5" Type="http://schemas.openxmlformats.org/officeDocument/2006/relationships/slideMaster" Target="slideMasters/slideMaster5.xml"/><Relationship Id="rId61" Type="http://schemas.openxmlformats.org/officeDocument/2006/relationships/theme" Target="theme/theme1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microsoft.com/office/2015/10/relationships/revisionInfo" Target="revisionInfo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presProps" Target="pres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251BAAC-0ECC-D2E2-A7F4-8F877B49BC6F}"/>
    <pc:docChg chg="addSld delSld modSld sldOrd addMainMaster modMainMaster">
      <pc:chgData name="Mari Powell" userId="S::mari.powell@uwtsd.ac.uk::a1b98dd7-29dc-4131-8e37-1423e6a9ecca" providerId="AD" clId="Web-{9251BAAC-0ECC-D2E2-A7F4-8F877B49BC6F}" dt="2023-10-10T11:08:03.581" v="1049" actId="1076"/>
      <pc:docMkLst>
        <pc:docMk/>
      </pc:docMkLst>
      <pc:sldChg chg="del">
        <pc:chgData name="Mari Powell" userId="S::mari.powell@uwtsd.ac.uk::a1b98dd7-29dc-4131-8e37-1423e6a9ecca" providerId="AD" clId="Web-{9251BAAC-0ECC-D2E2-A7F4-8F877B49BC6F}" dt="2023-10-09T16:03:54.909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9251BAAC-0ECC-D2E2-A7F4-8F877B49BC6F}" dt="2023-10-09T16:04:01.425" v="6" actId="20577"/>
        <pc:sldMkLst>
          <pc:docMk/>
          <pc:sldMk cId="3523907758" sldId="257"/>
        </pc:sldMkLst>
        <pc:spChg chg="mod">
          <ac:chgData name="Mari Powell" userId="S::mari.powell@uwtsd.ac.uk::a1b98dd7-29dc-4131-8e37-1423e6a9ecca" providerId="AD" clId="Web-{9251BAAC-0ECC-D2E2-A7F4-8F877B49BC6F}" dt="2023-10-09T16:04:01.425" v="6" actId="20577"/>
          <ac:spMkLst>
            <pc:docMk/>
            <pc:sldMk cId="3523907758" sldId="257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9251BAAC-0ECC-D2E2-A7F4-8F877B49BC6F}" dt="2023-10-09T16:04:50.567" v="15" actId="20577"/>
        <pc:sldMkLst>
          <pc:docMk/>
          <pc:sldMk cId="301557234" sldId="258"/>
        </pc:sldMkLst>
        <pc:spChg chg="mod">
          <ac:chgData name="Mari Powell" userId="S::mari.powell@uwtsd.ac.uk::a1b98dd7-29dc-4131-8e37-1423e6a9ecca" providerId="AD" clId="Web-{9251BAAC-0ECC-D2E2-A7F4-8F877B49BC6F}" dt="2023-10-09T16:04:50.567" v="15" actId="20577"/>
          <ac:spMkLst>
            <pc:docMk/>
            <pc:sldMk cId="301557234" sldId="258"/>
            <ac:spMk id="4" creationId="{56202623-A16A-3C0B-28BE-49F8625868E5}"/>
          </ac:spMkLst>
        </pc:spChg>
      </pc:sldChg>
      <pc:sldChg chg="add">
        <pc:chgData name="Mari Powell" userId="S::mari.powell@uwtsd.ac.uk::a1b98dd7-29dc-4131-8e37-1423e6a9ecca" providerId="AD" clId="Web-{9251BAAC-0ECC-D2E2-A7F4-8F877B49BC6F}" dt="2023-10-09T16:05:09.052" v="16"/>
        <pc:sldMkLst>
          <pc:docMk/>
          <pc:sldMk cId="3700836204" sldId="259"/>
        </pc:sldMkLst>
      </pc:sldChg>
      <pc:sldChg chg="modSp add">
        <pc:chgData name="Mari Powell" userId="S::mari.powell@uwtsd.ac.uk::a1b98dd7-29dc-4131-8e37-1423e6a9ecca" providerId="AD" clId="Web-{9251BAAC-0ECC-D2E2-A7F4-8F877B49BC6F}" dt="2023-10-10T09:05:26.251" v="506" actId="20577"/>
        <pc:sldMkLst>
          <pc:docMk/>
          <pc:sldMk cId="2057432136" sldId="260"/>
        </pc:sldMkLst>
        <pc:spChg chg="mod">
          <ac:chgData name="Mari Powell" userId="S::mari.powell@uwtsd.ac.uk::a1b98dd7-29dc-4131-8e37-1423e6a9ecca" providerId="AD" clId="Web-{9251BAAC-0ECC-D2E2-A7F4-8F877B49BC6F}" dt="2023-10-10T09:05:26.251" v="506" actId="20577"/>
          <ac:spMkLst>
            <pc:docMk/>
            <pc:sldMk cId="2057432136" sldId="260"/>
            <ac:spMk id="2" creationId="{9B4EA534-C144-3EBB-B334-CAC0E7E64096}"/>
          </ac:spMkLst>
        </pc:spChg>
        <pc:spChg chg="mod">
          <ac:chgData name="Mari Powell" userId="S::mari.powell@uwtsd.ac.uk::a1b98dd7-29dc-4131-8e37-1423e6a9ecca" providerId="AD" clId="Web-{9251BAAC-0ECC-D2E2-A7F4-8F877B49BC6F}" dt="2023-10-10T08:59:17.368" v="452" actId="1076"/>
          <ac:spMkLst>
            <pc:docMk/>
            <pc:sldMk cId="2057432136" sldId="260"/>
            <ac:spMk id="14" creationId="{8A1E42D3-0192-7240-9DD2-F3A836726A30}"/>
          </ac:spMkLst>
        </pc:spChg>
      </pc:sldChg>
      <pc:sldChg chg="add">
        <pc:chgData name="Mari Powell" userId="S::mari.powell@uwtsd.ac.uk::a1b98dd7-29dc-4131-8e37-1423e6a9ecca" providerId="AD" clId="Web-{9251BAAC-0ECC-D2E2-A7F4-8F877B49BC6F}" dt="2023-10-09T16:05:50.460" v="18"/>
        <pc:sldMkLst>
          <pc:docMk/>
          <pc:sldMk cId="4008018721" sldId="261"/>
        </pc:sldMkLst>
      </pc:sldChg>
      <pc:sldChg chg="add">
        <pc:chgData name="Mari Powell" userId="S::mari.powell@uwtsd.ac.uk::a1b98dd7-29dc-4131-8e37-1423e6a9ecca" providerId="AD" clId="Web-{9251BAAC-0ECC-D2E2-A7F4-8F877B49BC6F}" dt="2023-10-09T16:05:58.741" v="19"/>
        <pc:sldMkLst>
          <pc:docMk/>
          <pc:sldMk cId="3087505862" sldId="262"/>
        </pc:sldMkLst>
      </pc:sldChg>
      <pc:sldChg chg="modSp add">
        <pc:chgData name="Mari Powell" userId="S::mari.powell@uwtsd.ac.uk::a1b98dd7-29dc-4131-8e37-1423e6a9ecca" providerId="AD" clId="Web-{9251BAAC-0ECC-D2E2-A7F4-8F877B49BC6F}" dt="2023-10-10T08:47:19.041" v="327" actId="1076"/>
        <pc:sldMkLst>
          <pc:docMk/>
          <pc:sldMk cId="4036527497" sldId="263"/>
        </pc:sldMkLst>
        <pc:spChg chg="mod">
          <ac:chgData name="Mari Powell" userId="S::mari.powell@uwtsd.ac.uk::a1b98dd7-29dc-4131-8e37-1423e6a9ecca" providerId="AD" clId="Web-{9251BAAC-0ECC-D2E2-A7F4-8F877B49BC6F}" dt="2023-10-10T08:47:19.041" v="327" actId="1076"/>
          <ac:spMkLst>
            <pc:docMk/>
            <pc:sldMk cId="4036527497" sldId="263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9251BAAC-0ECC-D2E2-A7F4-8F877B49BC6F}" dt="2023-10-09T16:12:56.395" v="23"/>
        <pc:sldMkLst>
          <pc:docMk/>
          <pc:sldMk cId="2378552717" sldId="264"/>
        </pc:sldMkLst>
      </pc:sldChg>
      <pc:sldChg chg="add">
        <pc:chgData name="Mari Powell" userId="S::mari.powell@uwtsd.ac.uk::a1b98dd7-29dc-4131-8e37-1423e6a9ecca" providerId="AD" clId="Web-{9251BAAC-0ECC-D2E2-A7F4-8F877B49BC6F}" dt="2023-10-09T16:13:06.082" v="24"/>
        <pc:sldMkLst>
          <pc:docMk/>
          <pc:sldMk cId="1979945069" sldId="265"/>
        </pc:sldMkLst>
      </pc:sldChg>
      <pc:sldChg chg="add">
        <pc:chgData name="Mari Powell" userId="S::mari.powell@uwtsd.ac.uk::a1b98dd7-29dc-4131-8e37-1423e6a9ecca" providerId="AD" clId="Web-{9251BAAC-0ECC-D2E2-A7F4-8F877B49BC6F}" dt="2023-10-09T16:13:15.708" v="25"/>
        <pc:sldMkLst>
          <pc:docMk/>
          <pc:sldMk cId="1223654645" sldId="266"/>
        </pc:sldMkLst>
      </pc:sldChg>
      <pc:sldChg chg="add">
        <pc:chgData name="Mari Powell" userId="S::mari.powell@uwtsd.ac.uk::a1b98dd7-29dc-4131-8e37-1423e6a9ecca" providerId="AD" clId="Web-{9251BAAC-0ECC-D2E2-A7F4-8F877B49BC6F}" dt="2023-10-09T16:13:26.380" v="26"/>
        <pc:sldMkLst>
          <pc:docMk/>
          <pc:sldMk cId="2402704391" sldId="267"/>
        </pc:sldMkLst>
      </pc:sldChg>
      <pc:sldChg chg="add">
        <pc:chgData name="Mari Powell" userId="S::mari.powell@uwtsd.ac.uk::a1b98dd7-29dc-4131-8e37-1423e6a9ecca" providerId="AD" clId="Web-{9251BAAC-0ECC-D2E2-A7F4-8F877B49BC6F}" dt="2023-10-09T16:13:33.333" v="27"/>
        <pc:sldMkLst>
          <pc:docMk/>
          <pc:sldMk cId="4210295897" sldId="268"/>
        </pc:sldMkLst>
      </pc:sldChg>
      <pc:sldChg chg="add">
        <pc:chgData name="Mari Powell" userId="S::mari.powell@uwtsd.ac.uk::a1b98dd7-29dc-4131-8e37-1423e6a9ecca" providerId="AD" clId="Web-{9251BAAC-0ECC-D2E2-A7F4-8F877B49BC6F}" dt="2023-10-09T16:13:41.458" v="28"/>
        <pc:sldMkLst>
          <pc:docMk/>
          <pc:sldMk cId="1667223759" sldId="269"/>
        </pc:sldMkLst>
      </pc:sldChg>
      <pc:sldChg chg="add">
        <pc:chgData name="Mari Powell" userId="S::mari.powell@uwtsd.ac.uk::a1b98dd7-29dc-4131-8e37-1423e6a9ecca" providerId="AD" clId="Web-{9251BAAC-0ECC-D2E2-A7F4-8F877B49BC6F}" dt="2023-10-09T16:13:48.990" v="29"/>
        <pc:sldMkLst>
          <pc:docMk/>
          <pc:sldMk cId="1812502700" sldId="270"/>
        </pc:sldMkLst>
      </pc:sldChg>
      <pc:sldChg chg="add">
        <pc:chgData name="Mari Powell" userId="S::mari.powell@uwtsd.ac.uk::a1b98dd7-29dc-4131-8e37-1423e6a9ecca" providerId="AD" clId="Web-{9251BAAC-0ECC-D2E2-A7F4-8F877B49BC6F}" dt="2023-10-09T16:14:02.412" v="30"/>
        <pc:sldMkLst>
          <pc:docMk/>
          <pc:sldMk cId="269061283" sldId="271"/>
        </pc:sldMkLst>
      </pc:sldChg>
      <pc:sldChg chg="add">
        <pc:chgData name="Mari Powell" userId="S::mari.powell@uwtsd.ac.uk::a1b98dd7-29dc-4131-8e37-1423e6a9ecca" providerId="AD" clId="Web-{9251BAAC-0ECC-D2E2-A7F4-8F877B49BC6F}" dt="2023-10-09T16:14:09.366" v="31"/>
        <pc:sldMkLst>
          <pc:docMk/>
          <pc:sldMk cId="2547678249" sldId="272"/>
        </pc:sldMkLst>
      </pc:sldChg>
      <pc:sldChg chg="add">
        <pc:chgData name="Mari Powell" userId="S::mari.powell@uwtsd.ac.uk::a1b98dd7-29dc-4131-8e37-1423e6a9ecca" providerId="AD" clId="Web-{9251BAAC-0ECC-D2E2-A7F4-8F877B49BC6F}" dt="2023-10-09T16:14:17.522" v="32"/>
        <pc:sldMkLst>
          <pc:docMk/>
          <pc:sldMk cId="3750339659" sldId="273"/>
        </pc:sldMkLst>
      </pc:sldChg>
      <pc:sldChg chg="add">
        <pc:chgData name="Mari Powell" userId="S::mari.powell@uwtsd.ac.uk::a1b98dd7-29dc-4131-8e37-1423e6a9ecca" providerId="AD" clId="Web-{9251BAAC-0ECC-D2E2-A7F4-8F877B49BC6F}" dt="2023-10-09T16:14:24.319" v="33"/>
        <pc:sldMkLst>
          <pc:docMk/>
          <pc:sldMk cId="3940174795" sldId="274"/>
        </pc:sldMkLst>
      </pc:sldChg>
      <pc:sldChg chg="addSp delSp modSp add">
        <pc:chgData name="Mari Powell" userId="S::mari.powell@uwtsd.ac.uk::a1b98dd7-29dc-4131-8e37-1423e6a9ecca" providerId="AD" clId="Web-{9251BAAC-0ECC-D2E2-A7F4-8F877B49BC6F}" dt="2023-10-10T08:30:09.474" v="65"/>
        <pc:sldMkLst>
          <pc:docMk/>
          <pc:sldMk cId="3371593613" sldId="275"/>
        </pc:sldMkLst>
        <pc:spChg chg="mod">
          <ac:chgData name="Mari Powell" userId="S::mari.powell@uwtsd.ac.uk::a1b98dd7-29dc-4131-8e37-1423e6a9ecca" providerId="AD" clId="Web-{9251BAAC-0ECC-D2E2-A7F4-8F877B49BC6F}" dt="2023-10-09T16:17:55.326" v="61" actId="1076"/>
          <ac:spMkLst>
            <pc:docMk/>
            <pc:sldMk cId="3371593613" sldId="275"/>
            <ac:spMk id="4" creationId="{8583B7B9-3B7A-5104-6E21-1BB20011FC75}"/>
          </ac:spMkLst>
        </pc:spChg>
        <pc:spChg chg="mod">
          <ac:chgData name="Mari Powell" userId="S::mari.powell@uwtsd.ac.uk::a1b98dd7-29dc-4131-8e37-1423e6a9ecca" providerId="AD" clId="Web-{9251BAAC-0ECC-D2E2-A7F4-8F877B49BC6F}" dt="2023-10-09T16:16:04.275" v="60"/>
          <ac:spMkLst>
            <pc:docMk/>
            <pc:sldMk cId="3371593613" sldId="275"/>
            <ac:spMk id="5" creationId="{9836355E-2D7B-B874-3225-E5F53AD0A163}"/>
          </ac:spMkLst>
        </pc:spChg>
        <pc:graphicFrameChg chg="del">
          <ac:chgData name="Mari Powell" userId="S::mari.powell@uwtsd.ac.uk::a1b98dd7-29dc-4131-8e37-1423e6a9ecca" providerId="AD" clId="Web-{9251BAAC-0ECC-D2E2-A7F4-8F877B49BC6F}" dt="2023-10-09T16:14:46.195" v="35"/>
          <ac:graphicFrameMkLst>
            <pc:docMk/>
            <pc:sldMk cId="3371593613" sldId="275"/>
            <ac:graphicFrameMk id="3" creationId="{066A8EAD-81AB-752B-8FB0-813A14134218}"/>
          </ac:graphicFrameMkLst>
        </pc:graphicFrameChg>
        <pc:graphicFrameChg chg="del">
          <ac:chgData name="Mari Powell" userId="S::mari.powell@uwtsd.ac.uk::a1b98dd7-29dc-4131-8e37-1423e6a9ecca" providerId="AD" clId="Web-{9251BAAC-0ECC-D2E2-A7F4-8F877B49BC6F}" dt="2023-10-09T16:14:48.742" v="36"/>
          <ac:graphicFrameMkLst>
            <pc:docMk/>
            <pc:sldMk cId="3371593613" sldId="275"/>
            <ac:graphicFrameMk id="9" creationId="{FDA81B35-FFEA-BFF3-8E72-4B0431155720}"/>
          </ac:graphicFrameMkLst>
        </pc:graphicFrameChg>
        <pc:picChg chg="add del mod">
          <ac:chgData name="Mari Powell" userId="S::mari.powell@uwtsd.ac.uk::a1b98dd7-29dc-4131-8e37-1423e6a9ecca" providerId="AD" clId="Web-{9251BAAC-0ECC-D2E2-A7F4-8F877B49BC6F}" dt="2023-10-10T08:28:59.910" v="63"/>
          <ac:picMkLst>
            <pc:docMk/>
            <pc:sldMk cId="3371593613" sldId="275"/>
            <ac:picMk id="2" creationId="{0388F8DC-060A-03D2-22E4-B0363DD5DEDB}"/>
          </ac:picMkLst>
        </pc:picChg>
        <pc:picChg chg="add del mod">
          <ac:chgData name="Mari Powell" userId="S::mari.powell@uwtsd.ac.uk::a1b98dd7-29dc-4131-8e37-1423e6a9ecca" providerId="AD" clId="Web-{9251BAAC-0ECC-D2E2-A7F4-8F877B49BC6F}" dt="2023-10-10T08:30:09.474" v="65"/>
          <ac:picMkLst>
            <pc:docMk/>
            <pc:sldMk cId="3371593613" sldId="275"/>
            <ac:picMk id="3" creationId="{FE4E1D0F-BF1A-2F9C-3DE3-97680BCE80A3}"/>
          </ac:picMkLst>
        </pc:picChg>
        <pc:picChg chg="mod">
          <ac:chgData name="Mari Powell" userId="S::mari.powell@uwtsd.ac.uk::a1b98dd7-29dc-4131-8e37-1423e6a9ecca" providerId="AD" clId="Web-{9251BAAC-0ECC-D2E2-A7F4-8F877B49BC6F}" dt="2023-10-09T16:15:34.915" v="57" actId="1076"/>
          <ac:picMkLst>
            <pc:docMk/>
            <pc:sldMk cId="3371593613" sldId="275"/>
            <ac:picMk id="7" creationId="{E21C9C98-93F8-50E4-710E-C5C2EE0AE8B3}"/>
          </ac:picMkLst>
        </pc:picChg>
      </pc:sldChg>
      <pc:sldChg chg="addSp delSp modSp new mod ord setBg">
        <pc:chgData name="Mari Powell" userId="S::mari.powell@uwtsd.ac.uk::a1b98dd7-29dc-4131-8e37-1423e6a9ecca" providerId="AD" clId="Web-{9251BAAC-0ECC-D2E2-A7F4-8F877B49BC6F}" dt="2023-10-10T09:06:30.611" v="510"/>
        <pc:sldMkLst>
          <pc:docMk/>
          <pc:sldMk cId="1911021201" sldId="276"/>
        </pc:sldMkLst>
        <pc:spChg chg="del">
          <ac:chgData name="Mari Powell" userId="S::mari.powell@uwtsd.ac.uk::a1b98dd7-29dc-4131-8e37-1423e6a9ecca" providerId="AD" clId="Web-{9251BAAC-0ECC-D2E2-A7F4-8F877B49BC6F}" dt="2023-10-10T08:56:28.349" v="387"/>
          <ac:spMkLst>
            <pc:docMk/>
            <pc:sldMk cId="1911021201" sldId="276"/>
            <ac:spMk id="2" creationId="{721D8077-6C02-807F-3388-D8EF1F0DF8EF}"/>
          </ac:spMkLst>
        </pc:spChg>
        <pc:spChg chg="del">
          <ac:chgData name="Mari Powell" userId="S::mari.powell@uwtsd.ac.uk::a1b98dd7-29dc-4131-8e37-1423e6a9ecca" providerId="AD" clId="Web-{9251BAAC-0ECC-D2E2-A7F4-8F877B49BC6F}" dt="2023-10-10T08:55:45.286" v="382"/>
          <ac:spMkLst>
            <pc:docMk/>
            <pc:sldMk cId="1911021201" sldId="276"/>
            <ac:spMk id="3" creationId="{31F4EF9C-D5C6-746E-5CAA-E638274BF08E}"/>
          </ac:spMkLst>
        </pc:spChg>
        <pc:spChg chg="add del mod">
          <ac:chgData name="Mari Powell" userId="S::mari.powell@uwtsd.ac.uk::a1b98dd7-29dc-4131-8e37-1423e6a9ecca" providerId="AD" clId="Web-{9251BAAC-0ECC-D2E2-A7F4-8F877B49BC6F}" dt="2023-10-10T08:56:25.755" v="386"/>
          <ac:spMkLst>
            <pc:docMk/>
            <pc:sldMk cId="1911021201" sldId="276"/>
            <ac:spMk id="6" creationId="{897BC6B6-5BFA-D121-1EDF-705CE662AB8A}"/>
          </ac:spMkLst>
        </pc:spChg>
        <pc:picChg chg="add del mod ord">
          <ac:chgData name="Mari Powell" userId="S::mari.powell@uwtsd.ac.uk::a1b98dd7-29dc-4131-8e37-1423e6a9ecca" providerId="AD" clId="Web-{9251BAAC-0ECC-D2E2-A7F4-8F877B49BC6F}" dt="2023-10-10T08:55:48.583" v="383"/>
          <ac:picMkLst>
            <pc:docMk/>
            <pc:sldMk cId="1911021201" sldId="276"/>
            <ac:picMk id="4" creationId="{55B42CF8-9B61-3215-29A1-70420284C31A}"/>
          </ac:picMkLst>
        </pc:picChg>
        <pc:picChg chg="add mod ord">
          <ac:chgData name="Mari Powell" userId="S::mari.powell@uwtsd.ac.uk::a1b98dd7-29dc-4131-8e37-1423e6a9ecca" providerId="AD" clId="Web-{9251BAAC-0ECC-D2E2-A7F4-8F877B49BC6F}" dt="2023-10-10T08:56:35.646" v="391" actId="1076"/>
          <ac:picMkLst>
            <pc:docMk/>
            <pc:sldMk cId="1911021201" sldId="276"/>
            <ac:picMk id="7" creationId="{71C4989F-937D-2027-4079-7546F33017C4}"/>
          </ac:picMkLst>
        </pc:picChg>
      </pc:sldChg>
      <pc:sldChg chg="modSp add replId">
        <pc:chgData name="Mari Powell" userId="S::mari.powell@uwtsd.ac.uk::a1b98dd7-29dc-4131-8e37-1423e6a9ecca" providerId="AD" clId="Web-{9251BAAC-0ECC-D2E2-A7F4-8F877B49BC6F}" dt="2023-10-10T08:47:03.651" v="319" actId="20577"/>
        <pc:sldMkLst>
          <pc:docMk/>
          <pc:sldMk cId="1677132080" sldId="277"/>
        </pc:sldMkLst>
        <pc:spChg chg="mod">
          <ac:chgData name="Mari Powell" userId="S::mari.powell@uwtsd.ac.uk::a1b98dd7-29dc-4131-8e37-1423e6a9ecca" providerId="AD" clId="Web-{9251BAAC-0ECC-D2E2-A7F4-8F877B49BC6F}" dt="2023-10-10T08:47:03.651" v="319" actId="20577"/>
          <ac:spMkLst>
            <pc:docMk/>
            <pc:sldMk cId="1677132080" sldId="277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9251BAAC-0ECC-D2E2-A7F4-8F877B49BC6F}" dt="2023-10-10T08:46:53.682" v="309"/>
        <pc:sldMkLst>
          <pc:docMk/>
          <pc:sldMk cId="3536661702" sldId="278"/>
        </pc:sldMkLst>
      </pc:sldChg>
      <pc:sldChg chg="addSp delSp modSp add del replId delAnim">
        <pc:chgData name="Mari Powell" userId="S::mari.powell@uwtsd.ac.uk::a1b98dd7-29dc-4131-8e37-1423e6a9ecca" providerId="AD" clId="Web-{9251BAAC-0ECC-D2E2-A7F4-8F877B49BC6F}" dt="2023-10-10T08:41:00.190" v="228"/>
        <pc:sldMkLst>
          <pc:docMk/>
          <pc:sldMk cId="3659987666" sldId="278"/>
        </pc:sldMkLst>
        <pc:spChg chg="mod">
          <ac:chgData name="Mari Powell" userId="S::mari.powell@uwtsd.ac.uk::a1b98dd7-29dc-4131-8e37-1423e6a9ecca" providerId="AD" clId="Web-{9251BAAC-0ECC-D2E2-A7F4-8F877B49BC6F}" dt="2023-10-10T08:31:45.742" v="144" actId="1076"/>
          <ac:spMkLst>
            <pc:docMk/>
            <pc:sldMk cId="3659987666" sldId="278"/>
            <ac:spMk id="5" creationId="{544C2E9A-4EEF-C843-B821-6F9C96D3CD4B}"/>
          </ac:spMkLst>
        </pc:spChg>
        <pc:spChg chg="add mod">
          <ac:chgData name="Mari Powell" userId="S::mari.powell@uwtsd.ac.uk::a1b98dd7-29dc-4131-8e37-1423e6a9ecca" providerId="AD" clId="Web-{9251BAAC-0ECC-D2E2-A7F4-8F877B49BC6F}" dt="2023-10-10T08:35:34.668" v="217"/>
          <ac:spMkLst>
            <pc:docMk/>
            <pc:sldMk cId="3659987666" sldId="278"/>
            <ac:spMk id="6" creationId="{5216DD5F-020B-8B53-8069-2D8AA84E6D16}"/>
          </ac:spMkLst>
        </pc:spChg>
        <pc:spChg chg="del">
          <ac:chgData name="Mari Powell" userId="S::mari.powell@uwtsd.ac.uk::a1b98dd7-29dc-4131-8e37-1423e6a9ecca" providerId="AD" clId="Web-{9251BAAC-0ECC-D2E2-A7F4-8F877B49BC6F}" dt="2023-10-10T08:31:51.882" v="145"/>
          <ac:spMkLst>
            <pc:docMk/>
            <pc:sldMk cId="3659987666" sldId="278"/>
            <ac:spMk id="8" creationId="{31551B75-EBDD-C449-9830-43828AA721AF}"/>
          </ac:spMkLst>
        </pc:spChg>
        <pc:picChg chg="del">
          <ac:chgData name="Mari Powell" userId="S::mari.powell@uwtsd.ac.uk::a1b98dd7-29dc-4131-8e37-1423e6a9ecca" providerId="AD" clId="Web-{9251BAAC-0ECC-D2E2-A7F4-8F877B49BC6F}" dt="2023-10-10T08:31:19.772" v="111"/>
          <ac:picMkLst>
            <pc:docMk/>
            <pc:sldMk cId="3659987666" sldId="278"/>
            <ac:picMk id="2" creationId="{A14E62EB-423F-D3EF-68E1-4745E8D3F649}"/>
          </ac:picMkLst>
        </pc:picChg>
        <pc:picChg chg="add del mod">
          <ac:chgData name="Mari Powell" userId="S::mari.powell@uwtsd.ac.uk::a1b98dd7-29dc-4131-8e37-1423e6a9ecca" providerId="AD" clId="Web-{9251BAAC-0ECC-D2E2-A7F4-8F877B49BC6F}" dt="2023-10-10T08:34:45.902" v="175"/>
          <ac:picMkLst>
            <pc:docMk/>
            <pc:sldMk cId="3659987666" sldId="278"/>
            <ac:picMk id="3" creationId="{BEB7061F-0C0A-6F33-53EB-384698DD6EB0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8:34:55.964" v="179" actId="1076"/>
          <ac:picMkLst>
            <pc:docMk/>
            <pc:sldMk cId="3659987666" sldId="278"/>
            <ac:picMk id="4" creationId="{FD5E2E13-0DD0-DF63-192E-6C4BD546D1F1}"/>
          </ac:picMkLst>
        </pc:picChg>
      </pc:sldChg>
      <pc:sldChg chg="addSp delSp modSp add del replId">
        <pc:chgData name="Mari Powell" userId="S::mari.powell@uwtsd.ac.uk::a1b98dd7-29dc-4131-8e37-1423e6a9ecca" providerId="AD" clId="Web-{9251BAAC-0ECC-D2E2-A7F4-8F877B49BC6F}" dt="2023-10-10T08:40:58.237" v="227"/>
        <pc:sldMkLst>
          <pc:docMk/>
          <pc:sldMk cId="125210250" sldId="279"/>
        </pc:sldMkLst>
        <pc:spChg chg="add mod">
          <ac:chgData name="Mari Powell" userId="S::mari.powell@uwtsd.ac.uk::a1b98dd7-29dc-4131-8e37-1423e6a9ecca" providerId="AD" clId="Web-{9251BAAC-0ECC-D2E2-A7F4-8F877B49BC6F}" dt="2023-10-10T08:34:44.855" v="174" actId="20577"/>
          <ac:spMkLst>
            <pc:docMk/>
            <pc:sldMk cId="125210250" sldId="279"/>
            <ac:spMk id="2" creationId="{C8BB3EA1-42A7-AA13-7046-B60DB9DDAC96}"/>
          </ac:spMkLst>
        </pc:spChg>
        <pc:spChg chg="mod">
          <ac:chgData name="Mari Powell" userId="S::mari.powell@uwtsd.ac.uk::a1b98dd7-29dc-4131-8e37-1423e6a9ecca" providerId="AD" clId="Web-{9251BAAC-0ECC-D2E2-A7F4-8F877B49BC6F}" dt="2023-10-10T08:32:53.556" v="159" actId="1076"/>
          <ac:spMkLst>
            <pc:docMk/>
            <pc:sldMk cId="125210250" sldId="279"/>
            <ac:spMk id="5" creationId="{544C2E9A-4EEF-C843-B821-6F9C96D3CD4B}"/>
          </ac:spMkLst>
        </pc:spChg>
        <pc:picChg chg="del">
          <ac:chgData name="Mari Powell" userId="S::mari.powell@uwtsd.ac.uk::a1b98dd7-29dc-4131-8e37-1423e6a9ecca" providerId="AD" clId="Web-{9251BAAC-0ECC-D2E2-A7F4-8F877B49BC6F}" dt="2023-10-10T08:32:22.742" v="153"/>
          <ac:picMkLst>
            <pc:docMk/>
            <pc:sldMk cId="125210250" sldId="279"/>
            <ac:picMk id="3" creationId="{BEB7061F-0C0A-6F33-53EB-384698DD6EB0}"/>
          </ac:picMkLst>
        </pc:picChg>
      </pc:sldChg>
      <pc:sldChg chg="modSp add mod setBg">
        <pc:chgData name="Mari Powell" userId="S::mari.powell@uwtsd.ac.uk::a1b98dd7-29dc-4131-8e37-1423e6a9ecca" providerId="AD" clId="Web-{9251BAAC-0ECC-D2E2-A7F4-8F877B49BC6F}" dt="2023-10-10T08:57:02.522" v="392"/>
        <pc:sldMkLst>
          <pc:docMk/>
          <pc:sldMk cId="2283456595" sldId="279"/>
        </pc:sldMkLst>
        <pc:spChg chg="mod">
          <ac:chgData name="Mari Powell" userId="S::mari.powell@uwtsd.ac.uk::a1b98dd7-29dc-4131-8e37-1423e6a9ecca" providerId="AD" clId="Web-{9251BAAC-0ECC-D2E2-A7F4-8F877B49BC6F}" dt="2023-10-10T08:50:19.983" v="334" actId="20577"/>
          <ac:spMkLst>
            <pc:docMk/>
            <pc:sldMk cId="2283456595" sldId="279"/>
            <ac:spMk id="8" creationId="{335E0026-3EE8-DE4D-81DE-DE7E28385322}"/>
          </ac:spMkLst>
        </pc:spChg>
      </pc:sldChg>
      <pc:sldChg chg="add">
        <pc:chgData name="Mari Powell" userId="S::mari.powell@uwtsd.ac.uk::a1b98dd7-29dc-4131-8e37-1423e6a9ecca" providerId="AD" clId="Web-{9251BAAC-0ECC-D2E2-A7F4-8F877B49BC6F}" dt="2023-10-10T08:50:32.514" v="335"/>
        <pc:sldMkLst>
          <pc:docMk/>
          <pc:sldMk cId="13788714" sldId="280"/>
        </pc:sldMkLst>
      </pc:sldChg>
      <pc:sldChg chg="delSp modSp add del">
        <pc:chgData name="Mari Powell" userId="S::mari.powell@uwtsd.ac.uk::a1b98dd7-29dc-4131-8e37-1423e6a9ecca" providerId="AD" clId="Web-{9251BAAC-0ECC-D2E2-A7F4-8F877B49BC6F}" dt="2023-10-10T08:36:51.842" v="224"/>
        <pc:sldMkLst>
          <pc:docMk/>
          <pc:sldMk cId="799213091" sldId="280"/>
        </pc:sldMkLst>
        <pc:spChg chg="mod">
          <ac:chgData name="Mari Powell" userId="S::mari.powell@uwtsd.ac.uk::a1b98dd7-29dc-4131-8e37-1423e6a9ecca" providerId="AD" clId="Web-{9251BAAC-0ECC-D2E2-A7F4-8F877B49BC6F}" dt="2023-10-10T08:36:27.372" v="221" actId="1076"/>
          <ac:spMkLst>
            <pc:docMk/>
            <pc:sldMk cId="799213091" sldId="280"/>
            <ac:spMk id="12" creationId="{00000000-0000-0000-0000-000000000000}"/>
          </ac:spMkLst>
        </pc:spChg>
        <pc:picChg chg="del">
          <ac:chgData name="Mari Powell" userId="S::mari.powell@uwtsd.ac.uk::a1b98dd7-29dc-4131-8e37-1423e6a9ecca" providerId="AD" clId="Web-{9251BAAC-0ECC-D2E2-A7F4-8F877B49BC6F}" dt="2023-10-10T08:36:19.403" v="219"/>
          <ac:picMkLst>
            <pc:docMk/>
            <pc:sldMk cId="799213091" sldId="280"/>
            <ac:picMk id="24" creationId="{478E2547-0520-E071-E80A-AE106CA00536}"/>
          </ac:picMkLst>
        </pc:picChg>
      </pc:sldChg>
      <pc:sldChg chg="add del">
        <pc:chgData name="Mari Powell" userId="S::mari.powell@uwtsd.ac.uk::a1b98dd7-29dc-4131-8e37-1423e6a9ecca" providerId="AD" clId="Web-{9251BAAC-0ECC-D2E2-A7F4-8F877B49BC6F}" dt="2023-10-10T08:40:56.003" v="226"/>
        <pc:sldMkLst>
          <pc:docMk/>
          <pc:sldMk cId="1284207959" sldId="281"/>
        </pc:sldMkLst>
      </pc:sldChg>
      <pc:sldChg chg="add">
        <pc:chgData name="Mari Powell" userId="S::mari.powell@uwtsd.ac.uk::a1b98dd7-29dc-4131-8e37-1423e6a9ecca" providerId="AD" clId="Web-{9251BAAC-0ECC-D2E2-A7F4-8F877B49BC6F}" dt="2023-10-10T08:50:41.514" v="336"/>
        <pc:sldMkLst>
          <pc:docMk/>
          <pc:sldMk cId="3191066608" sldId="281"/>
        </pc:sldMkLst>
      </pc:sldChg>
      <pc:sldChg chg="add">
        <pc:chgData name="Mari Powell" userId="S::mari.powell@uwtsd.ac.uk::a1b98dd7-29dc-4131-8e37-1423e6a9ecca" providerId="AD" clId="Web-{9251BAAC-0ECC-D2E2-A7F4-8F877B49BC6F}" dt="2023-10-10T08:50:50.264" v="337"/>
        <pc:sldMkLst>
          <pc:docMk/>
          <pc:sldMk cId="1100512089" sldId="282"/>
        </pc:sldMkLst>
      </pc:sldChg>
      <pc:sldChg chg="add del">
        <pc:chgData name="Mari Powell" userId="S::mari.powell@uwtsd.ac.uk::a1b98dd7-29dc-4131-8e37-1423e6a9ecca" providerId="AD" clId="Web-{9251BAAC-0ECC-D2E2-A7F4-8F877B49BC6F}" dt="2023-10-10T08:40:53.940" v="225"/>
        <pc:sldMkLst>
          <pc:docMk/>
          <pc:sldMk cId="3605274721" sldId="282"/>
        </pc:sldMkLst>
      </pc:sldChg>
      <pc:sldChg chg="add">
        <pc:chgData name="Mari Powell" userId="S::mari.powell@uwtsd.ac.uk::a1b98dd7-29dc-4131-8e37-1423e6a9ecca" providerId="AD" clId="Web-{9251BAAC-0ECC-D2E2-A7F4-8F877B49BC6F}" dt="2023-10-10T08:51:00.483" v="338"/>
        <pc:sldMkLst>
          <pc:docMk/>
          <pc:sldMk cId="2482819333" sldId="283"/>
        </pc:sldMkLst>
      </pc:sldChg>
      <pc:sldChg chg="add">
        <pc:chgData name="Mari Powell" userId="S::mari.powell@uwtsd.ac.uk::a1b98dd7-29dc-4131-8e37-1423e6a9ecca" providerId="AD" clId="Web-{9251BAAC-0ECC-D2E2-A7F4-8F877B49BC6F}" dt="2023-10-10T08:51:07.202" v="339"/>
        <pc:sldMkLst>
          <pc:docMk/>
          <pc:sldMk cId="940838332" sldId="284"/>
        </pc:sldMkLst>
      </pc:sldChg>
      <pc:sldChg chg="add">
        <pc:chgData name="Mari Powell" userId="S::mari.powell@uwtsd.ac.uk::a1b98dd7-29dc-4131-8e37-1423e6a9ecca" providerId="AD" clId="Web-{9251BAAC-0ECC-D2E2-A7F4-8F877B49BC6F}" dt="2023-10-10T08:51:15.937" v="340"/>
        <pc:sldMkLst>
          <pc:docMk/>
          <pc:sldMk cId="2782483492" sldId="285"/>
        </pc:sldMkLst>
      </pc:sldChg>
      <pc:sldChg chg="add">
        <pc:chgData name="Mari Powell" userId="S::mari.powell@uwtsd.ac.uk::a1b98dd7-29dc-4131-8e37-1423e6a9ecca" providerId="AD" clId="Web-{9251BAAC-0ECC-D2E2-A7F4-8F877B49BC6F}" dt="2023-10-10T08:51:24.234" v="341"/>
        <pc:sldMkLst>
          <pc:docMk/>
          <pc:sldMk cId="1591115603" sldId="286"/>
        </pc:sldMkLst>
      </pc:sldChg>
      <pc:sldChg chg="add">
        <pc:chgData name="Mari Powell" userId="S::mari.powell@uwtsd.ac.uk::a1b98dd7-29dc-4131-8e37-1423e6a9ecca" providerId="AD" clId="Web-{9251BAAC-0ECC-D2E2-A7F4-8F877B49BC6F}" dt="2023-10-10T08:51:31.546" v="342"/>
        <pc:sldMkLst>
          <pc:docMk/>
          <pc:sldMk cId="1694834829" sldId="287"/>
        </pc:sldMkLst>
      </pc:sldChg>
      <pc:sldChg chg="modSp add">
        <pc:chgData name="Mari Powell" userId="S::mari.powell@uwtsd.ac.uk::a1b98dd7-29dc-4131-8e37-1423e6a9ecca" providerId="AD" clId="Web-{9251BAAC-0ECC-D2E2-A7F4-8F877B49BC6F}" dt="2023-10-10T08:51:46.219" v="349" actId="20577"/>
        <pc:sldMkLst>
          <pc:docMk/>
          <pc:sldMk cId="1964950621" sldId="288"/>
        </pc:sldMkLst>
        <pc:spChg chg="mod">
          <ac:chgData name="Mari Powell" userId="S::mari.powell@uwtsd.ac.uk::a1b98dd7-29dc-4131-8e37-1423e6a9ecca" providerId="AD" clId="Web-{9251BAAC-0ECC-D2E2-A7F4-8F877B49BC6F}" dt="2023-10-10T08:51:46.219" v="349" actId="20577"/>
          <ac:spMkLst>
            <pc:docMk/>
            <pc:sldMk cId="1964950621" sldId="288"/>
            <ac:spMk id="8" creationId="{335E0026-3EE8-DE4D-81DE-DE7E28385322}"/>
          </ac:spMkLst>
        </pc:spChg>
      </pc:sldChg>
      <pc:sldChg chg="add">
        <pc:chgData name="Mari Powell" userId="S::mari.powell@uwtsd.ac.uk::a1b98dd7-29dc-4131-8e37-1423e6a9ecca" providerId="AD" clId="Web-{9251BAAC-0ECC-D2E2-A7F4-8F877B49BC6F}" dt="2023-10-10T08:51:57.672" v="350"/>
        <pc:sldMkLst>
          <pc:docMk/>
          <pc:sldMk cId="122489200" sldId="289"/>
        </pc:sldMkLst>
      </pc:sldChg>
      <pc:sldChg chg="add">
        <pc:chgData name="Mari Powell" userId="S::mari.powell@uwtsd.ac.uk::a1b98dd7-29dc-4131-8e37-1423e6a9ecca" providerId="AD" clId="Web-{9251BAAC-0ECC-D2E2-A7F4-8F877B49BC6F}" dt="2023-10-10T08:52:02.547" v="351"/>
        <pc:sldMkLst>
          <pc:docMk/>
          <pc:sldMk cId="1663908435" sldId="290"/>
        </pc:sldMkLst>
      </pc:sldChg>
      <pc:sldChg chg="add">
        <pc:chgData name="Mari Powell" userId="S::mari.powell@uwtsd.ac.uk::a1b98dd7-29dc-4131-8e37-1423e6a9ecca" providerId="AD" clId="Web-{9251BAAC-0ECC-D2E2-A7F4-8F877B49BC6F}" dt="2023-10-10T08:52:10.922" v="352"/>
        <pc:sldMkLst>
          <pc:docMk/>
          <pc:sldMk cId="1305639462" sldId="291"/>
        </pc:sldMkLst>
      </pc:sldChg>
      <pc:sldChg chg="add">
        <pc:chgData name="Mari Powell" userId="S::mari.powell@uwtsd.ac.uk::a1b98dd7-29dc-4131-8e37-1423e6a9ecca" providerId="AD" clId="Web-{9251BAAC-0ECC-D2E2-A7F4-8F877B49BC6F}" dt="2023-10-10T08:52:20.594" v="353"/>
        <pc:sldMkLst>
          <pc:docMk/>
          <pc:sldMk cId="1333541650" sldId="292"/>
        </pc:sldMkLst>
      </pc:sldChg>
      <pc:sldChg chg="add">
        <pc:chgData name="Mari Powell" userId="S::mari.powell@uwtsd.ac.uk::a1b98dd7-29dc-4131-8e37-1423e6a9ecca" providerId="AD" clId="Web-{9251BAAC-0ECC-D2E2-A7F4-8F877B49BC6F}" dt="2023-10-10T08:52:27.704" v="354"/>
        <pc:sldMkLst>
          <pc:docMk/>
          <pc:sldMk cId="3421459777" sldId="293"/>
        </pc:sldMkLst>
      </pc:sldChg>
      <pc:sldChg chg="add">
        <pc:chgData name="Mari Powell" userId="S::mari.powell@uwtsd.ac.uk::a1b98dd7-29dc-4131-8e37-1423e6a9ecca" providerId="AD" clId="Web-{9251BAAC-0ECC-D2E2-A7F4-8F877B49BC6F}" dt="2023-10-10T08:52:34.595" v="355"/>
        <pc:sldMkLst>
          <pc:docMk/>
          <pc:sldMk cId="845490599" sldId="294"/>
        </pc:sldMkLst>
      </pc:sldChg>
      <pc:sldChg chg="addSp delSp modSp add replId">
        <pc:chgData name="Mari Powell" userId="S::mari.powell@uwtsd.ac.uk::a1b98dd7-29dc-4131-8e37-1423e6a9ecca" providerId="AD" clId="Web-{9251BAAC-0ECC-D2E2-A7F4-8F877B49BC6F}" dt="2023-10-10T08:56:08.349" v="385"/>
        <pc:sldMkLst>
          <pc:docMk/>
          <pc:sldMk cId="2367837441" sldId="295"/>
        </pc:sldMkLst>
        <pc:spChg chg="mod">
          <ac:chgData name="Mari Powell" userId="S::mari.powell@uwtsd.ac.uk::a1b98dd7-29dc-4131-8e37-1423e6a9ecca" providerId="AD" clId="Web-{9251BAAC-0ECC-D2E2-A7F4-8F877B49BC6F}" dt="2023-10-10T08:53:07.126" v="381" actId="1076"/>
          <ac:spMkLst>
            <pc:docMk/>
            <pc:sldMk cId="2367837441" sldId="295"/>
            <ac:spMk id="3" creationId="{5937BB17-5B48-3DBB-17BA-C9089CD2ED15}"/>
          </ac:spMkLst>
        </pc:spChg>
        <pc:picChg chg="add del mod">
          <ac:chgData name="Mari Powell" userId="S::mari.powell@uwtsd.ac.uk::a1b98dd7-29dc-4131-8e37-1423e6a9ecca" providerId="AD" clId="Web-{9251BAAC-0ECC-D2E2-A7F4-8F877B49BC6F}" dt="2023-10-10T08:56:08.349" v="385"/>
          <ac:picMkLst>
            <pc:docMk/>
            <pc:sldMk cId="2367837441" sldId="295"/>
            <ac:picMk id="4" creationId="{1C42583F-3817-3356-D87B-DCDD7DF76C0A}"/>
          </ac:picMkLst>
        </pc:picChg>
      </pc:sldChg>
      <pc:sldChg chg="addSp delSp modSp add ord replId">
        <pc:chgData name="Mari Powell" userId="S::mari.powell@uwtsd.ac.uk::a1b98dd7-29dc-4131-8e37-1423e6a9ecca" providerId="AD" clId="Web-{9251BAAC-0ECC-D2E2-A7F4-8F877B49BC6F}" dt="2023-10-10T09:05:29.735" v="508"/>
        <pc:sldMkLst>
          <pc:docMk/>
          <pc:sldMk cId="249299138" sldId="296"/>
        </pc:sldMkLst>
        <pc:spChg chg="add del mod">
          <ac:chgData name="Mari Powell" userId="S::mari.powell@uwtsd.ac.uk::a1b98dd7-29dc-4131-8e37-1423e6a9ecca" providerId="AD" clId="Web-{9251BAAC-0ECC-D2E2-A7F4-8F877B49BC6F}" dt="2023-10-10T08:59:44.838" v="455"/>
          <ac:spMkLst>
            <pc:docMk/>
            <pc:sldMk cId="249299138" sldId="296"/>
            <ac:spMk id="3" creationId="{68DFC6A0-AE0D-52D3-73A2-D3E476E22F76}"/>
          </ac:spMkLst>
        </pc:spChg>
        <pc:spChg chg="add mod">
          <ac:chgData name="Mari Powell" userId="S::mari.powell@uwtsd.ac.uk::a1b98dd7-29dc-4131-8e37-1423e6a9ecca" providerId="AD" clId="Web-{9251BAAC-0ECC-D2E2-A7F4-8F877B49BC6F}" dt="2023-10-10T09:01:14.871" v="486" actId="20577"/>
          <ac:spMkLst>
            <pc:docMk/>
            <pc:sldMk cId="249299138" sldId="296"/>
            <ac:spMk id="6" creationId="{4366199A-B234-51A6-8B66-E75D01C71D8A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02:15.653" v="497" actId="1076"/>
          <ac:picMkLst>
            <pc:docMk/>
            <pc:sldMk cId="249299138" sldId="296"/>
            <ac:picMk id="4" creationId="{2D07CC87-217F-F1EC-E883-13762C4FD43F}"/>
          </ac:picMkLst>
        </pc:picChg>
        <pc:picChg chg="del">
          <ac:chgData name="Mari Powell" userId="S::mari.powell@uwtsd.ac.uk::a1b98dd7-29dc-4131-8e37-1423e6a9ecca" providerId="AD" clId="Web-{9251BAAC-0ECC-D2E2-A7F4-8F877B49BC6F}" dt="2023-10-10T08:59:42.963" v="454"/>
          <ac:picMkLst>
            <pc:docMk/>
            <pc:sldMk cId="249299138" sldId="296"/>
            <ac:picMk id="7" creationId="{71C4989F-937D-2027-4079-7546F33017C4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02:39.904" v="504" actId="1076"/>
          <ac:picMkLst>
            <pc:docMk/>
            <pc:sldMk cId="249299138" sldId="296"/>
            <ac:picMk id="8" creationId="{1D83FEF8-51B7-1985-7BBD-B5C36E44CB8F}"/>
          </ac:picMkLst>
        </pc:picChg>
        <pc:picChg chg="add del mod">
          <ac:chgData name="Mari Powell" userId="S::mari.powell@uwtsd.ac.uk::a1b98dd7-29dc-4131-8e37-1423e6a9ecca" providerId="AD" clId="Web-{9251BAAC-0ECC-D2E2-A7F4-8F877B49BC6F}" dt="2023-10-10T09:01:48.184" v="496"/>
          <ac:picMkLst>
            <pc:docMk/>
            <pc:sldMk cId="249299138" sldId="296"/>
            <ac:picMk id="9" creationId="{EF678FB2-68E2-DD64-DAEF-239D771ABBD5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02:37.700" v="503" actId="1076"/>
          <ac:picMkLst>
            <pc:docMk/>
            <pc:sldMk cId="249299138" sldId="296"/>
            <ac:picMk id="10" creationId="{66C62F8B-6043-9B57-6A01-5B3B5FCFF3E0}"/>
          </ac:picMkLst>
        </pc:picChg>
      </pc:sldChg>
      <pc:sldChg chg="delSp modSp add">
        <pc:chgData name="Mari Powell" userId="S::mari.powell@uwtsd.ac.uk::a1b98dd7-29dc-4131-8e37-1423e6a9ecca" providerId="AD" clId="Web-{9251BAAC-0ECC-D2E2-A7F4-8F877B49BC6F}" dt="2023-10-10T09:09:38.490" v="654" actId="1076"/>
        <pc:sldMkLst>
          <pc:docMk/>
          <pc:sldMk cId="1461065668" sldId="297"/>
        </pc:sldMkLst>
        <pc:spChg chg="mod">
          <ac:chgData name="Mari Powell" userId="S::mari.powell@uwtsd.ac.uk::a1b98dd7-29dc-4131-8e37-1423e6a9ecca" providerId="AD" clId="Web-{9251BAAC-0ECC-D2E2-A7F4-8F877B49BC6F}" dt="2023-10-10T09:09:38.490" v="654" actId="1076"/>
          <ac:spMkLst>
            <pc:docMk/>
            <pc:sldMk cId="1461065668" sldId="297"/>
            <ac:spMk id="3" creationId="{D42163F4-EA1C-584A-7BFF-1A701940B025}"/>
          </ac:spMkLst>
        </pc:spChg>
        <pc:spChg chg="del">
          <ac:chgData name="Mari Powell" userId="S::mari.powell@uwtsd.ac.uk::a1b98dd7-29dc-4131-8e37-1423e6a9ecca" providerId="AD" clId="Web-{9251BAAC-0ECC-D2E2-A7F4-8F877B49BC6F}" dt="2023-10-10T09:09:13.865" v="645"/>
          <ac:spMkLst>
            <pc:docMk/>
            <pc:sldMk cId="1461065668" sldId="297"/>
            <ac:spMk id="5" creationId="{BF305E3B-CAE9-1781-B838-BC68AAD58BE9}"/>
          </ac:spMkLst>
        </pc:spChg>
        <pc:spChg chg="mod">
          <ac:chgData name="Mari Powell" userId="S::mari.powell@uwtsd.ac.uk::a1b98dd7-29dc-4131-8e37-1423e6a9ecca" providerId="AD" clId="Web-{9251BAAC-0ECC-D2E2-A7F4-8F877B49BC6F}" dt="2023-10-10T09:09:23.037" v="649" actId="20577"/>
          <ac:spMkLst>
            <pc:docMk/>
            <pc:sldMk cId="1461065668" sldId="297"/>
            <ac:spMk id="7" creationId="{99BCFE54-D5DC-4A79-8F28-9C4A4A9DEA5C}"/>
          </ac:spMkLst>
        </pc:spChg>
        <pc:picChg chg="del">
          <ac:chgData name="Mari Powell" userId="S::mari.powell@uwtsd.ac.uk::a1b98dd7-29dc-4131-8e37-1423e6a9ecca" providerId="AD" clId="Web-{9251BAAC-0ECC-D2E2-A7F4-8F877B49BC6F}" dt="2023-10-10T09:09:15.740" v="646"/>
          <ac:picMkLst>
            <pc:docMk/>
            <pc:sldMk cId="1461065668" sldId="297"/>
            <ac:picMk id="8" creationId="{010AB1B1-CCC4-3389-6EDB-D7FA202DD625}"/>
          </ac:picMkLst>
        </pc:picChg>
      </pc:sldChg>
      <pc:sldChg chg="delSp modSp add mod setBg">
        <pc:chgData name="Mari Powell" userId="S::mari.powell@uwtsd.ac.uk::a1b98dd7-29dc-4131-8e37-1423e6a9ecca" providerId="AD" clId="Web-{9251BAAC-0ECC-D2E2-A7F4-8F877B49BC6F}" dt="2023-10-10T09:15:31.529" v="797" actId="1076"/>
        <pc:sldMkLst>
          <pc:docMk/>
          <pc:sldMk cId="1153435963" sldId="298"/>
        </pc:sldMkLst>
        <pc:spChg chg="mod">
          <ac:chgData name="Mari Powell" userId="S::mari.powell@uwtsd.ac.uk::a1b98dd7-29dc-4131-8e37-1423e6a9ecca" providerId="AD" clId="Web-{9251BAAC-0ECC-D2E2-A7F4-8F877B49BC6F}" dt="2023-10-10T09:15:31.529" v="797" actId="1076"/>
          <ac:spMkLst>
            <pc:docMk/>
            <pc:sldMk cId="1153435963" sldId="298"/>
            <ac:spMk id="3" creationId="{2889BE97-BED9-2F41-A0EB-B115D0B80DAF}"/>
          </ac:spMkLst>
        </pc:spChg>
        <pc:spChg chg="del">
          <ac:chgData name="Mari Powell" userId="S::mari.powell@uwtsd.ac.uk::a1b98dd7-29dc-4131-8e37-1423e6a9ecca" providerId="AD" clId="Web-{9251BAAC-0ECC-D2E2-A7F4-8F877B49BC6F}" dt="2023-10-10T09:10:16.507" v="656"/>
          <ac:spMkLst>
            <pc:docMk/>
            <pc:sldMk cId="1153435963" sldId="298"/>
            <ac:spMk id="4" creationId="{86139856-2F22-4885-9975-9066BB51FCB6}"/>
          </ac:spMkLst>
        </pc:spChg>
        <pc:picChg chg="del">
          <ac:chgData name="Mari Powell" userId="S::mari.powell@uwtsd.ac.uk::a1b98dd7-29dc-4131-8e37-1423e6a9ecca" providerId="AD" clId="Web-{9251BAAC-0ECC-D2E2-A7F4-8F877B49BC6F}" dt="2023-10-10T09:10:19.288" v="657"/>
          <ac:picMkLst>
            <pc:docMk/>
            <pc:sldMk cId="1153435963" sldId="298"/>
            <ac:picMk id="6" creationId="{89AE8111-2ABE-E173-558D-6CD8E3E6F35D}"/>
          </ac:picMkLst>
        </pc:picChg>
      </pc:sldChg>
      <pc:sldChg chg="addSp delSp modSp add ord replId">
        <pc:chgData name="Mari Powell" userId="S::mari.powell@uwtsd.ac.uk::a1b98dd7-29dc-4131-8e37-1423e6a9ecca" providerId="AD" clId="Web-{9251BAAC-0ECC-D2E2-A7F4-8F877B49BC6F}" dt="2023-10-10T09:26:20.651" v="911"/>
        <pc:sldMkLst>
          <pc:docMk/>
          <pc:sldMk cId="2972194381" sldId="299"/>
        </pc:sldMkLst>
        <pc:spChg chg="del">
          <ac:chgData name="Mari Powell" userId="S::mari.powell@uwtsd.ac.uk::a1b98dd7-29dc-4131-8e37-1423e6a9ecca" providerId="AD" clId="Web-{9251BAAC-0ECC-D2E2-A7F4-8F877B49BC6F}" dt="2023-10-10T09:16:12.420" v="799"/>
          <ac:spMkLst>
            <pc:docMk/>
            <pc:sldMk cId="2972194381" sldId="299"/>
            <ac:spMk id="3" creationId="{2889BE97-BED9-2F41-A0EB-B115D0B80DAF}"/>
          </ac:spMkLst>
        </pc:spChg>
        <pc:spChg chg="add del mod">
          <ac:chgData name="Mari Powell" userId="S::mari.powell@uwtsd.ac.uk::a1b98dd7-29dc-4131-8e37-1423e6a9ecca" providerId="AD" clId="Web-{9251BAAC-0ECC-D2E2-A7F4-8F877B49BC6F}" dt="2023-10-10T09:16:15.217" v="800"/>
          <ac:spMkLst>
            <pc:docMk/>
            <pc:sldMk cId="2972194381" sldId="299"/>
            <ac:spMk id="4" creationId="{90B75D6D-0CB3-A4CC-7D69-3A399EAE2291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16:58.390" v="810" actId="1076"/>
          <ac:picMkLst>
            <pc:docMk/>
            <pc:sldMk cId="2972194381" sldId="299"/>
            <ac:picMk id="5" creationId="{6C79002C-33C1-7C50-46CA-19FEEBCC19CD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16:59.999" v="811" actId="1076"/>
          <ac:picMkLst>
            <pc:docMk/>
            <pc:sldMk cId="2972194381" sldId="299"/>
            <ac:picMk id="6" creationId="{972B5B23-7E0E-BC5D-1B18-47AE67954A9B}"/>
          </ac:picMkLst>
        </pc:picChg>
      </pc:sldChg>
      <pc:sldChg chg="addSp delSp modSp add replId">
        <pc:chgData name="Mari Powell" userId="S::mari.powell@uwtsd.ac.uk::a1b98dd7-29dc-4131-8e37-1423e6a9ecca" providerId="AD" clId="Web-{9251BAAC-0ECC-D2E2-A7F4-8F877B49BC6F}" dt="2023-10-10T09:17:33.625" v="821"/>
        <pc:sldMkLst>
          <pc:docMk/>
          <pc:sldMk cId="2190900285" sldId="300"/>
        </pc:sldMkLst>
        <pc:picChg chg="add mod">
          <ac:chgData name="Mari Powell" userId="S::mari.powell@uwtsd.ac.uk::a1b98dd7-29dc-4131-8e37-1423e6a9ecca" providerId="AD" clId="Web-{9251BAAC-0ECC-D2E2-A7F4-8F877B49BC6F}" dt="2023-10-10T09:17:33.625" v="821"/>
          <ac:picMkLst>
            <pc:docMk/>
            <pc:sldMk cId="2190900285" sldId="300"/>
            <ac:picMk id="2" creationId="{41F3958F-E966-8609-AF5D-D0B0FF5EE643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17:14.624" v="813"/>
          <ac:picMkLst>
            <pc:docMk/>
            <pc:sldMk cId="2190900285" sldId="300"/>
            <ac:picMk id="5" creationId="{6C79002C-33C1-7C50-46CA-19FEEBCC19CD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17:14.749" v="814"/>
          <ac:picMkLst>
            <pc:docMk/>
            <pc:sldMk cId="2190900285" sldId="300"/>
            <ac:picMk id="6" creationId="{972B5B23-7E0E-BC5D-1B18-47AE67954A9B}"/>
          </ac:picMkLst>
        </pc:picChg>
      </pc:sldChg>
      <pc:sldChg chg="addSp delSp modSp add replId">
        <pc:chgData name="Mari Powell" userId="S::mari.powell@uwtsd.ac.uk::a1b98dd7-29dc-4131-8e37-1423e6a9ecca" providerId="AD" clId="Web-{9251BAAC-0ECC-D2E2-A7F4-8F877B49BC6F}" dt="2023-10-10T09:21:33.333" v="870"/>
        <pc:sldMkLst>
          <pc:docMk/>
          <pc:sldMk cId="3551633128" sldId="301"/>
        </pc:sldMkLst>
        <pc:spChg chg="add mod">
          <ac:chgData name="Mari Powell" userId="S::mari.powell@uwtsd.ac.uk::a1b98dd7-29dc-4131-8e37-1423e6a9ecca" providerId="AD" clId="Web-{9251BAAC-0ECC-D2E2-A7F4-8F877B49BC6F}" dt="2023-10-10T09:20:04.425" v="848" actId="1076"/>
          <ac:spMkLst>
            <pc:docMk/>
            <pc:sldMk cId="3551633128" sldId="301"/>
            <ac:spMk id="4" creationId="{7447F71D-F8F8-AB20-F12B-D850323CA526}"/>
          </ac:spMkLst>
        </pc:spChg>
        <pc:picChg chg="del">
          <ac:chgData name="Mari Powell" userId="S::mari.powell@uwtsd.ac.uk::a1b98dd7-29dc-4131-8e37-1423e6a9ecca" providerId="AD" clId="Web-{9251BAAC-0ECC-D2E2-A7F4-8F877B49BC6F}" dt="2023-10-10T09:19:00.564" v="823"/>
          <ac:picMkLst>
            <pc:docMk/>
            <pc:sldMk cId="3551633128" sldId="301"/>
            <ac:picMk id="2" creationId="{41F3958F-E966-8609-AF5D-D0B0FF5EE643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20:07.644" v="850"/>
          <ac:picMkLst>
            <pc:docMk/>
            <pc:sldMk cId="3551633128" sldId="301"/>
            <ac:picMk id="5" creationId="{7FF36688-2B88-1C64-75CA-E32D26487890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20:16.456" v="854"/>
          <ac:picMkLst>
            <pc:docMk/>
            <pc:sldMk cId="3551633128" sldId="301"/>
            <ac:picMk id="6" creationId="{19A1E3F3-FE4C-018A-8CB8-C3FCFCF4F150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21:05.317" v="859"/>
          <ac:picMkLst>
            <pc:docMk/>
            <pc:sldMk cId="3551633128" sldId="301"/>
            <ac:picMk id="7" creationId="{235B2D34-362D-091E-859F-B8A1580B0617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21:31.833" v="869" actId="1076"/>
          <ac:picMkLst>
            <pc:docMk/>
            <pc:sldMk cId="3551633128" sldId="301"/>
            <ac:picMk id="8" creationId="{7D580C19-CC6F-50D8-7ACE-CB992337EFF6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21:33.333" v="870"/>
          <ac:picMkLst>
            <pc:docMk/>
            <pc:sldMk cId="3551633128" sldId="301"/>
            <ac:picMk id="9" creationId="{EE18D71C-59E2-7744-5A50-4705FF0A606C}"/>
          </ac:picMkLst>
        </pc:picChg>
      </pc:sldChg>
      <pc:sldChg chg="addSp delSp modSp add ord replId">
        <pc:chgData name="Mari Powell" userId="S::mari.powell@uwtsd.ac.uk::a1b98dd7-29dc-4131-8e37-1423e6a9ecca" providerId="AD" clId="Web-{9251BAAC-0ECC-D2E2-A7F4-8F877B49BC6F}" dt="2023-10-10T09:22:42.069" v="887"/>
        <pc:sldMkLst>
          <pc:docMk/>
          <pc:sldMk cId="1408278299" sldId="302"/>
        </pc:sldMkLst>
        <pc:spChg chg="mod">
          <ac:chgData name="Mari Powell" userId="S::mari.powell@uwtsd.ac.uk::a1b98dd7-29dc-4131-8e37-1423e6a9ecca" providerId="AD" clId="Web-{9251BAAC-0ECC-D2E2-A7F4-8F877B49BC6F}" dt="2023-10-10T09:22:23.662" v="886" actId="1076"/>
          <ac:spMkLst>
            <pc:docMk/>
            <pc:sldMk cId="1408278299" sldId="302"/>
            <ac:spMk id="4" creationId="{7447F71D-F8F8-AB20-F12B-D850323CA526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22:19.068" v="885"/>
          <ac:picMkLst>
            <pc:docMk/>
            <pc:sldMk cId="1408278299" sldId="302"/>
            <ac:picMk id="2" creationId="{6A76B880-6AEE-8188-092C-A1E5594A250C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1:48.661" v="872"/>
          <ac:picMkLst>
            <pc:docMk/>
            <pc:sldMk cId="1408278299" sldId="302"/>
            <ac:picMk id="5" creationId="{7FF36688-2B88-1C64-75CA-E32D26487890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1:49.177" v="873"/>
          <ac:picMkLst>
            <pc:docMk/>
            <pc:sldMk cId="1408278299" sldId="302"/>
            <ac:picMk id="6" creationId="{19A1E3F3-FE4C-018A-8CB8-C3FCFCF4F150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1:49.724" v="874"/>
          <ac:picMkLst>
            <pc:docMk/>
            <pc:sldMk cId="1408278299" sldId="302"/>
            <ac:picMk id="7" creationId="{235B2D34-362D-091E-859F-B8A1580B0617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1:50.302" v="875"/>
          <ac:picMkLst>
            <pc:docMk/>
            <pc:sldMk cId="1408278299" sldId="302"/>
            <ac:picMk id="8" creationId="{7D580C19-CC6F-50D8-7ACE-CB992337EFF6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1:50.833" v="876"/>
          <ac:picMkLst>
            <pc:docMk/>
            <pc:sldMk cId="1408278299" sldId="302"/>
            <ac:picMk id="9" creationId="{EE18D71C-59E2-7744-5A50-4705FF0A606C}"/>
          </ac:picMkLst>
        </pc:picChg>
      </pc:sldChg>
      <pc:sldChg chg="addSp delSp modSp add replId">
        <pc:chgData name="Mari Powell" userId="S::mari.powell@uwtsd.ac.uk::a1b98dd7-29dc-4131-8e37-1423e6a9ecca" providerId="AD" clId="Web-{9251BAAC-0ECC-D2E2-A7F4-8F877B49BC6F}" dt="2023-10-10T09:28:44.014" v="932" actId="1076"/>
        <pc:sldMkLst>
          <pc:docMk/>
          <pc:sldMk cId="3815161119" sldId="303"/>
        </pc:sldMkLst>
        <pc:spChg chg="add del mod">
          <ac:chgData name="Mari Powell" userId="S::mari.powell@uwtsd.ac.uk::a1b98dd7-29dc-4131-8e37-1423e6a9ecca" providerId="AD" clId="Web-{9251BAAC-0ECC-D2E2-A7F4-8F877B49BC6F}" dt="2023-10-10T09:28:37.670" v="930"/>
          <ac:spMkLst>
            <pc:docMk/>
            <pc:sldMk cId="3815161119" sldId="303"/>
            <ac:spMk id="3" creationId="{108270EF-5262-8EE9-00D6-6434BFCE2268}"/>
          </ac:spMkLst>
        </pc:spChg>
        <pc:picChg chg="add del mod">
          <ac:chgData name="Mari Powell" userId="S::mari.powell@uwtsd.ac.uk::a1b98dd7-29dc-4131-8e37-1423e6a9ecca" providerId="AD" clId="Web-{9251BAAC-0ECC-D2E2-A7F4-8F877B49BC6F}" dt="2023-10-10T09:28:44.014" v="932" actId="1076"/>
          <ac:picMkLst>
            <pc:docMk/>
            <pc:sldMk cId="3815161119" sldId="303"/>
            <ac:picMk id="2" creationId="{B6CB61A6-2045-3239-8F88-FD0B15B69F71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3:03.272" v="889"/>
          <ac:picMkLst>
            <pc:docMk/>
            <pc:sldMk cId="3815161119" sldId="303"/>
            <ac:picMk id="5" creationId="{7FF36688-2B88-1C64-75CA-E32D26487890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3:05.616" v="893"/>
          <ac:picMkLst>
            <pc:docMk/>
            <pc:sldMk cId="3815161119" sldId="303"/>
            <ac:picMk id="6" creationId="{19A1E3F3-FE4C-018A-8CB8-C3FCFCF4F150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3:03.928" v="890"/>
          <ac:picMkLst>
            <pc:docMk/>
            <pc:sldMk cId="3815161119" sldId="303"/>
            <ac:picMk id="7" creationId="{235B2D34-362D-091E-859F-B8A1580B0617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3:04.460" v="891"/>
          <ac:picMkLst>
            <pc:docMk/>
            <pc:sldMk cId="3815161119" sldId="303"/>
            <ac:picMk id="8" creationId="{7D580C19-CC6F-50D8-7ACE-CB992337EFF6}"/>
          </ac:picMkLst>
        </pc:picChg>
        <pc:picChg chg="del">
          <ac:chgData name="Mari Powell" userId="S::mari.powell@uwtsd.ac.uk::a1b98dd7-29dc-4131-8e37-1423e6a9ecca" providerId="AD" clId="Web-{9251BAAC-0ECC-D2E2-A7F4-8F877B49BC6F}" dt="2023-10-10T09:23:04.944" v="892"/>
          <ac:picMkLst>
            <pc:docMk/>
            <pc:sldMk cId="3815161119" sldId="303"/>
            <ac:picMk id="9" creationId="{EE18D71C-59E2-7744-5A50-4705FF0A606C}"/>
          </ac:picMkLst>
        </pc:picChg>
      </pc:sldChg>
      <pc:sldChg chg="addSp modSp add replId">
        <pc:chgData name="Mari Powell" userId="S::mari.powell@uwtsd.ac.uk::a1b98dd7-29dc-4131-8e37-1423e6a9ecca" providerId="AD" clId="Web-{9251BAAC-0ECC-D2E2-A7F4-8F877B49BC6F}" dt="2023-10-10T09:30:05.859" v="957" actId="1076"/>
        <pc:sldMkLst>
          <pc:docMk/>
          <pc:sldMk cId="178224174" sldId="304"/>
        </pc:sldMkLst>
        <pc:spChg chg="mod">
          <ac:chgData name="Mari Powell" userId="S::mari.powell@uwtsd.ac.uk::a1b98dd7-29dc-4131-8e37-1423e6a9ecca" providerId="AD" clId="Web-{9251BAAC-0ECC-D2E2-A7F4-8F877B49BC6F}" dt="2023-10-10T09:30:02.578" v="956" actId="1076"/>
          <ac:spMkLst>
            <pc:docMk/>
            <pc:sldMk cId="178224174" sldId="304"/>
            <ac:spMk id="3" creationId="{108270EF-5262-8EE9-00D6-6434BFCE2268}"/>
          </ac:spMkLst>
        </pc:spChg>
        <pc:spChg chg="add mod">
          <ac:chgData name="Mari Powell" userId="S::mari.powell@uwtsd.ac.uk::a1b98dd7-29dc-4131-8e37-1423e6a9ecca" providerId="AD" clId="Web-{9251BAAC-0ECC-D2E2-A7F4-8F877B49BC6F}" dt="2023-10-10T09:30:05.859" v="957" actId="1076"/>
          <ac:spMkLst>
            <pc:docMk/>
            <pc:sldMk cId="178224174" sldId="304"/>
            <ac:spMk id="5" creationId="{F7CB8AAE-856C-7444-6E14-AAD8FA6E9131}"/>
          </ac:spMkLst>
        </pc:spChg>
        <pc:picChg chg="mod">
          <ac:chgData name="Mari Powell" userId="S::mari.powell@uwtsd.ac.uk::a1b98dd7-29dc-4131-8e37-1423e6a9ecca" providerId="AD" clId="Web-{9251BAAC-0ECC-D2E2-A7F4-8F877B49BC6F}" dt="2023-10-10T09:29:59.406" v="955" actId="1076"/>
          <ac:picMkLst>
            <pc:docMk/>
            <pc:sldMk cId="178224174" sldId="304"/>
            <ac:picMk id="2" creationId="{B6CB61A6-2045-3239-8F88-FD0B15B69F71}"/>
          </ac:picMkLst>
        </pc:picChg>
      </pc:sldChg>
      <pc:sldChg chg="addSp delSp modSp new del mod setBg">
        <pc:chgData name="Mari Powell" userId="S::mari.powell@uwtsd.ac.uk::a1b98dd7-29dc-4131-8e37-1423e6a9ecca" providerId="AD" clId="Web-{9251BAAC-0ECC-D2E2-A7F4-8F877B49BC6F}" dt="2023-10-10T09:26:36.839" v="912"/>
        <pc:sldMkLst>
          <pc:docMk/>
          <pc:sldMk cId="2716469026" sldId="304"/>
        </pc:sldMkLst>
        <pc:spChg chg="del">
          <ac:chgData name="Mari Powell" userId="S::mari.powell@uwtsd.ac.uk::a1b98dd7-29dc-4131-8e37-1423e6a9ecca" providerId="AD" clId="Web-{9251BAAC-0ECC-D2E2-A7F4-8F877B49BC6F}" dt="2023-10-10T09:25:35.807" v="900"/>
          <ac:spMkLst>
            <pc:docMk/>
            <pc:sldMk cId="2716469026" sldId="304"/>
            <ac:spMk id="2" creationId="{1C6033AC-F6A7-1B57-87F7-9B309DC59973}"/>
          </ac:spMkLst>
        </pc:spChg>
        <pc:spChg chg="del">
          <ac:chgData name="Mari Powell" userId="S::mari.powell@uwtsd.ac.uk::a1b98dd7-29dc-4131-8e37-1423e6a9ecca" providerId="AD" clId="Web-{9251BAAC-0ECC-D2E2-A7F4-8F877B49BC6F}" dt="2023-10-10T09:25:33.900" v="899"/>
          <ac:spMkLst>
            <pc:docMk/>
            <pc:sldMk cId="2716469026" sldId="304"/>
            <ac:spMk id="3" creationId="{78C38057-AD7C-E107-DDEA-4F9A75A3FEA8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26:06.292" v="910"/>
          <ac:picMkLst>
            <pc:docMk/>
            <pc:sldMk cId="2716469026" sldId="304"/>
            <ac:picMk id="4" creationId="{859576AD-A211-AD77-BCFD-068A6818145A}"/>
          </ac:picMkLst>
        </pc:picChg>
      </pc:sldChg>
      <pc:sldChg chg="addSp delSp modSp new">
        <pc:chgData name="Mari Powell" userId="S::mari.powell@uwtsd.ac.uk::a1b98dd7-29dc-4131-8e37-1423e6a9ecca" providerId="AD" clId="Web-{9251BAAC-0ECC-D2E2-A7F4-8F877B49BC6F}" dt="2023-10-10T09:37:16.118" v="964" actId="14100"/>
        <pc:sldMkLst>
          <pc:docMk/>
          <pc:sldMk cId="3206239505" sldId="305"/>
        </pc:sldMkLst>
        <pc:spChg chg="del">
          <ac:chgData name="Mari Powell" userId="S::mari.powell@uwtsd.ac.uk::a1b98dd7-29dc-4131-8e37-1423e6a9ecca" providerId="AD" clId="Web-{9251BAAC-0ECC-D2E2-A7F4-8F877B49BC6F}" dt="2023-10-10T09:36:50.321" v="959"/>
          <ac:spMkLst>
            <pc:docMk/>
            <pc:sldMk cId="3206239505" sldId="305"/>
            <ac:spMk id="2" creationId="{B62D2B39-9EB0-9ADC-5A00-B27DF598DBFB}"/>
          </ac:spMkLst>
        </pc:spChg>
        <pc:spChg chg="del">
          <ac:chgData name="Mari Powell" userId="S::mari.powell@uwtsd.ac.uk::a1b98dd7-29dc-4131-8e37-1423e6a9ecca" providerId="AD" clId="Web-{9251BAAC-0ECC-D2E2-A7F4-8F877B49BC6F}" dt="2023-10-10T09:36:52.258" v="960"/>
          <ac:spMkLst>
            <pc:docMk/>
            <pc:sldMk cId="3206239505" sldId="305"/>
            <ac:spMk id="3" creationId="{9C7C76AB-E5A5-437B-651B-9682DF753C9F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37:16.118" v="964" actId="14100"/>
          <ac:picMkLst>
            <pc:docMk/>
            <pc:sldMk cId="3206239505" sldId="305"/>
            <ac:picMk id="4" creationId="{7A5B6749-AC26-120B-4141-63E0AC509220}"/>
          </ac:picMkLst>
        </pc:picChg>
      </pc:sldChg>
      <pc:sldChg chg="addSp delSp modSp new">
        <pc:chgData name="Mari Powell" userId="S::mari.powell@uwtsd.ac.uk::a1b98dd7-29dc-4131-8e37-1423e6a9ecca" providerId="AD" clId="Web-{9251BAAC-0ECC-D2E2-A7F4-8F877B49BC6F}" dt="2023-10-10T09:41:33.733" v="980" actId="1076"/>
        <pc:sldMkLst>
          <pc:docMk/>
          <pc:sldMk cId="289094499" sldId="306"/>
        </pc:sldMkLst>
        <pc:spChg chg="del">
          <ac:chgData name="Mari Powell" userId="S::mari.powell@uwtsd.ac.uk::a1b98dd7-29dc-4131-8e37-1423e6a9ecca" providerId="AD" clId="Web-{9251BAAC-0ECC-D2E2-A7F4-8F877B49BC6F}" dt="2023-10-10T09:37:33.478" v="966"/>
          <ac:spMkLst>
            <pc:docMk/>
            <pc:sldMk cId="289094499" sldId="306"/>
            <ac:spMk id="2" creationId="{B9771C09-6983-220C-8CD2-7BD8602712E3}"/>
          </ac:spMkLst>
        </pc:spChg>
        <pc:spChg chg="del">
          <ac:chgData name="Mari Powell" userId="S::mari.powell@uwtsd.ac.uk::a1b98dd7-29dc-4131-8e37-1423e6a9ecca" providerId="AD" clId="Web-{9251BAAC-0ECC-D2E2-A7F4-8F877B49BC6F}" dt="2023-10-10T09:37:34.962" v="967"/>
          <ac:spMkLst>
            <pc:docMk/>
            <pc:sldMk cId="289094499" sldId="306"/>
            <ac:spMk id="3" creationId="{8FE977BD-4699-92AE-C436-39884A6626AC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37:55.650" v="970" actId="14100"/>
          <ac:picMkLst>
            <pc:docMk/>
            <pc:sldMk cId="289094499" sldId="306"/>
            <ac:picMk id="4" creationId="{676DD8EB-BE8A-095B-1711-B133C196DE6B}"/>
          </ac:picMkLst>
        </pc:picChg>
        <pc:picChg chg="add mod">
          <ac:chgData name="Mari Powell" userId="S::mari.powell@uwtsd.ac.uk::a1b98dd7-29dc-4131-8e37-1423e6a9ecca" providerId="AD" clId="Web-{9251BAAC-0ECC-D2E2-A7F4-8F877B49BC6F}" dt="2023-10-10T09:41:33.733" v="980" actId="1076"/>
          <ac:picMkLst>
            <pc:docMk/>
            <pc:sldMk cId="289094499" sldId="306"/>
            <ac:picMk id="5" creationId="{5DF3E15D-D1FF-C649-AF81-5F5F5A614755}"/>
          </ac:picMkLst>
        </pc:picChg>
      </pc:sldChg>
      <pc:sldChg chg="addSp delSp modSp new">
        <pc:chgData name="Mari Powell" userId="S::mari.powell@uwtsd.ac.uk::a1b98dd7-29dc-4131-8e37-1423e6a9ecca" providerId="AD" clId="Web-{9251BAAC-0ECC-D2E2-A7F4-8F877B49BC6F}" dt="2023-10-10T09:40:56.404" v="976" actId="14100"/>
        <pc:sldMkLst>
          <pc:docMk/>
          <pc:sldMk cId="967254685" sldId="307"/>
        </pc:sldMkLst>
        <pc:spChg chg="del">
          <ac:chgData name="Mari Powell" userId="S::mari.powell@uwtsd.ac.uk::a1b98dd7-29dc-4131-8e37-1423e6a9ecca" providerId="AD" clId="Web-{9251BAAC-0ECC-D2E2-A7F4-8F877B49BC6F}" dt="2023-10-10T09:40:42.607" v="972"/>
          <ac:spMkLst>
            <pc:docMk/>
            <pc:sldMk cId="967254685" sldId="307"/>
            <ac:spMk id="2" creationId="{2BF85FAA-D646-32BE-2128-676E0FEFBC6E}"/>
          </ac:spMkLst>
        </pc:spChg>
        <pc:spChg chg="del">
          <ac:chgData name="Mari Powell" userId="S::mari.powell@uwtsd.ac.uk::a1b98dd7-29dc-4131-8e37-1423e6a9ecca" providerId="AD" clId="Web-{9251BAAC-0ECC-D2E2-A7F4-8F877B49BC6F}" dt="2023-10-10T09:40:43.607" v="973"/>
          <ac:spMkLst>
            <pc:docMk/>
            <pc:sldMk cId="967254685" sldId="307"/>
            <ac:spMk id="3" creationId="{D05E43BA-8699-8D69-B660-2C873D97C67A}"/>
          </ac:spMkLst>
        </pc:spChg>
        <pc:picChg chg="add mod">
          <ac:chgData name="Mari Powell" userId="S::mari.powell@uwtsd.ac.uk::a1b98dd7-29dc-4131-8e37-1423e6a9ecca" providerId="AD" clId="Web-{9251BAAC-0ECC-D2E2-A7F4-8F877B49BC6F}" dt="2023-10-10T09:40:56.404" v="976" actId="14100"/>
          <ac:picMkLst>
            <pc:docMk/>
            <pc:sldMk cId="967254685" sldId="307"/>
            <ac:picMk id="4" creationId="{66718422-1487-410F-FCA2-592F893CB252}"/>
          </ac:picMkLst>
        </pc:picChg>
      </pc:sldChg>
      <pc:sldChg chg="addSp delSp modSp new mod setBg">
        <pc:chgData name="Mari Powell" userId="S::mari.powell@uwtsd.ac.uk::a1b98dd7-29dc-4131-8e37-1423e6a9ecca" providerId="AD" clId="Web-{9251BAAC-0ECC-D2E2-A7F4-8F877B49BC6F}" dt="2023-10-10T11:08:03.581" v="1049" actId="1076"/>
        <pc:sldMkLst>
          <pc:docMk/>
          <pc:sldMk cId="1931747172" sldId="308"/>
        </pc:sldMkLst>
        <pc:spChg chg="del">
          <ac:chgData name="Mari Powell" userId="S::mari.powell@uwtsd.ac.uk::a1b98dd7-29dc-4131-8e37-1423e6a9ecca" providerId="AD" clId="Web-{9251BAAC-0ECC-D2E2-A7F4-8F877B49BC6F}" dt="2023-10-10T09:42:04.421" v="982"/>
          <ac:spMkLst>
            <pc:docMk/>
            <pc:sldMk cId="1931747172" sldId="308"/>
            <ac:spMk id="2" creationId="{BA4D478C-9566-9DE0-DD21-0A42222577E3}"/>
          </ac:spMkLst>
        </pc:spChg>
        <pc:spChg chg="del">
          <ac:chgData name="Mari Powell" userId="S::mari.powell@uwtsd.ac.uk::a1b98dd7-29dc-4131-8e37-1423e6a9ecca" providerId="AD" clId="Web-{9251BAAC-0ECC-D2E2-A7F4-8F877B49BC6F}" dt="2023-10-10T09:42:05.796" v="983"/>
          <ac:spMkLst>
            <pc:docMk/>
            <pc:sldMk cId="1931747172" sldId="308"/>
            <ac:spMk id="3" creationId="{3AC59538-18B3-71CF-C8EB-02FD00613D1C}"/>
          </ac:spMkLst>
        </pc:spChg>
        <pc:spChg chg="add mod">
          <ac:chgData name="Mari Powell" userId="S::mari.powell@uwtsd.ac.uk::a1b98dd7-29dc-4131-8e37-1423e6a9ecca" providerId="AD" clId="Web-{9251BAAC-0ECC-D2E2-A7F4-8F877B49BC6F}" dt="2023-10-10T11:08:03.581" v="1049" actId="1076"/>
          <ac:spMkLst>
            <pc:docMk/>
            <pc:sldMk cId="1931747172" sldId="308"/>
            <ac:spMk id="3" creationId="{62B1DE9D-1F88-07E6-9C12-816CBC363CC4}"/>
          </ac:spMkLst>
        </pc:spChg>
        <pc:spChg chg="add mod">
          <ac:chgData name="Mari Powell" userId="S::mari.powell@uwtsd.ac.uk::a1b98dd7-29dc-4131-8e37-1423e6a9ecca" providerId="AD" clId="Web-{9251BAAC-0ECC-D2E2-A7F4-8F877B49BC6F}" dt="2023-10-10T11:07:56.299" v="1047" actId="1076"/>
          <ac:spMkLst>
            <pc:docMk/>
            <pc:sldMk cId="1931747172" sldId="308"/>
            <ac:spMk id="5" creationId="{69EB1978-5F9B-280E-2B03-DF4D0B81F192}"/>
          </ac:spMkLst>
        </pc:spChg>
        <pc:picChg chg="add mod">
          <ac:chgData name="Mari Powell" userId="S::mari.powell@uwtsd.ac.uk::a1b98dd7-29dc-4131-8e37-1423e6a9ecca" providerId="AD" clId="Web-{9251BAAC-0ECC-D2E2-A7F4-8F877B49BC6F}" dt="2023-10-10T11:07:58.518" v="1048" actId="1076"/>
          <ac:picMkLst>
            <pc:docMk/>
            <pc:sldMk cId="1931747172" sldId="308"/>
            <ac:picMk id="2" creationId="{6E952ED7-107A-9863-B08C-1D6292E89CAA}"/>
          </ac:picMkLst>
        </pc:picChg>
      </pc:sldChg>
      <pc:sldChg chg="addSp delSp modSp new del">
        <pc:chgData name="Mari Powell" userId="S::mari.powell@uwtsd.ac.uk::a1b98dd7-29dc-4131-8e37-1423e6a9ecca" providerId="AD" clId="Web-{9251BAAC-0ECC-D2E2-A7F4-8F877B49BC6F}" dt="2023-10-10T11:03:59.325" v="991"/>
        <pc:sldMkLst>
          <pc:docMk/>
          <pc:sldMk cId="84756096" sldId="309"/>
        </pc:sldMkLst>
        <pc:spChg chg="del">
          <ac:chgData name="Mari Powell" userId="S::mari.powell@uwtsd.ac.uk::a1b98dd7-29dc-4131-8e37-1423e6a9ecca" providerId="AD" clId="Web-{9251BAAC-0ECC-D2E2-A7F4-8F877B49BC6F}" dt="2023-10-10T11:03:35.871" v="986"/>
          <ac:spMkLst>
            <pc:docMk/>
            <pc:sldMk cId="84756096" sldId="309"/>
            <ac:spMk id="2" creationId="{F499C399-A203-1227-51C4-C3549B14C7D9}"/>
          </ac:spMkLst>
        </pc:spChg>
        <pc:spChg chg="del">
          <ac:chgData name="Mari Powell" userId="S::mari.powell@uwtsd.ac.uk::a1b98dd7-29dc-4131-8e37-1423e6a9ecca" providerId="AD" clId="Web-{9251BAAC-0ECC-D2E2-A7F4-8F877B49BC6F}" dt="2023-10-10T11:03:39.121" v="987"/>
          <ac:spMkLst>
            <pc:docMk/>
            <pc:sldMk cId="84756096" sldId="309"/>
            <ac:spMk id="3" creationId="{7DFC42F2-F501-EB17-E91F-29EAC80D66B6}"/>
          </ac:spMkLst>
        </pc:spChg>
        <pc:picChg chg="add mod">
          <ac:chgData name="Mari Powell" userId="S::mari.powell@uwtsd.ac.uk::a1b98dd7-29dc-4131-8e37-1423e6a9ecca" providerId="AD" clId="Web-{9251BAAC-0ECC-D2E2-A7F4-8F877B49BC6F}" dt="2023-10-10T11:03:50.762" v="990" actId="14100"/>
          <ac:picMkLst>
            <pc:docMk/>
            <pc:sldMk cId="84756096" sldId="309"/>
            <ac:picMk id="4" creationId="{D6D41310-480C-7394-906E-0A83F7A34E6F}"/>
          </ac:picMkLst>
        </pc:picChg>
      </pc:sldChg>
      <pc:sldMasterChg chg="add addSldLayout">
        <pc:chgData name="Mari Powell" userId="S::mari.powell@uwtsd.ac.uk::a1b98dd7-29dc-4131-8e37-1423e6a9ecca" providerId="AD" clId="Web-{9251BAAC-0ECC-D2E2-A7F4-8F877B49BC6F}" dt="2023-10-10T09:06:17.096" v="509"/>
        <pc:sldMasterMkLst>
          <pc:docMk/>
          <pc:sldMasterMk cId="270256055" sldId="2147483648"/>
        </pc:sldMasterMkLst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731831090" sldId="2147483649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658567590" sldId="2147483650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2070889741" sldId="2147483651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3435001571" sldId="2147483652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3944908068" sldId="2147483653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2226967922" sldId="2147483654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474307890" sldId="2147483655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2451693243" sldId="2147483656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4232953048" sldId="2147483657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1626016415" sldId="2147483658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182782789" sldId="2147483659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270256055" sldId="2147483648"/>
            <pc:sldLayoutMk cId="1346744465" sldId="2147483660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9251BAAC-0ECC-D2E2-A7F4-8F877B49BC6F}" dt="2023-10-10T08:49:43.404" v="328"/>
        <pc:sldMasterMkLst>
          <pc:docMk/>
          <pc:sldMasterMk cId="1223991985" sldId="2147483677"/>
        </pc:sldMasterMkLst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2079175338" sldId="2147483678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1191783305" sldId="2147483679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2323893297" sldId="2147483680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3287596389" sldId="2147483681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1754366522" sldId="2147483682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874207628" sldId="2147483683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2306614116" sldId="2147483684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2040113178" sldId="2147483685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4203794322" sldId="2147483686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4233866898" sldId="2147483687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5:09.052" v="16"/>
          <pc:sldLayoutMkLst>
            <pc:docMk/>
            <pc:sldMasterMk cId="1223991985" sldId="2147483677"/>
            <pc:sldLayoutMk cId="3366175789" sldId="2147483688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1223991985" sldId="2147483677"/>
            <pc:sldLayoutMk cId="2807688227" sldId="2147483910"/>
          </pc:sldLayoutMkLst>
        </pc:sldLayoutChg>
      </pc:sldMasterChg>
      <pc:sldMasterChg chg="add addSldLayout">
        <pc:chgData name="Mari Powell" userId="S::mari.powell@uwtsd.ac.uk::a1b98dd7-29dc-4131-8e37-1423e6a9ecca" providerId="AD" clId="Web-{9251BAAC-0ECC-D2E2-A7F4-8F877B49BC6F}" dt="2023-10-09T16:03:51.862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9251BAAC-0ECC-D2E2-A7F4-8F877B49BC6F}" dt="2023-10-09T16:03:51.862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  <pc:sldMasterChg chg="replId">
        <pc:chgData name="Mari Powell" userId="S::mari.powell@uwtsd.ac.uk::a1b98dd7-29dc-4131-8e37-1423e6a9ecca" providerId="AD" clId="Web-{9251BAAC-0ECC-D2E2-A7F4-8F877B49BC6F}" dt="2023-10-09T16:05:09.052" v="16"/>
        <pc:sldMasterMkLst>
          <pc:docMk/>
          <pc:sldMasterMk cId="2460954070" sldId="2147483897"/>
        </pc:sldMasterMkLst>
      </pc:sldMasterChg>
      <pc:sldMasterChg chg="add replId addSldLayout modSldLayout">
        <pc:chgData name="Mari Powell" userId="S::mari.powell@uwtsd.ac.uk::a1b98dd7-29dc-4131-8e37-1423e6a9ecca" providerId="AD" clId="Web-{9251BAAC-0ECC-D2E2-A7F4-8F877B49BC6F}" dt="2023-10-10T08:49:43.404" v="328"/>
        <pc:sldMasterMkLst>
          <pc:docMk/>
          <pc:sldMasterMk cId="0" sldId="2147483898"/>
        </pc:sldMasterMkLst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899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0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1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2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3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4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5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6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7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8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8:49:43.404" v="328"/>
          <pc:sldLayoutMkLst>
            <pc:docMk/>
            <pc:sldMasterMk cId="0" sldId="2147483898"/>
            <pc:sldLayoutMk cId="0" sldId="2147483909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9251BAAC-0ECC-D2E2-A7F4-8F877B49BC6F}" dt="2023-10-10T09:06:17.096" v="509"/>
        <pc:sldMasterMkLst>
          <pc:docMk/>
          <pc:sldMasterMk cId="564217737" sldId="2147483911"/>
        </pc:sldMasterMkLst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2304165589" sldId="2147483912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4190448027" sldId="2147483913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741974219" sldId="2147483914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2770379213" sldId="2147483915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2643979268" sldId="2147483916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1524888902" sldId="2147483917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3788640389" sldId="2147483918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3568073706" sldId="2147483919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334977185" sldId="2147483920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3837240591" sldId="2147483921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3819431898" sldId="2147483922"/>
          </pc:sldLayoutMkLst>
        </pc:sldLayoutChg>
        <pc:sldLayoutChg chg="add replId">
          <pc:chgData name="Mari Powell" userId="S::mari.powell@uwtsd.ac.uk::a1b98dd7-29dc-4131-8e37-1423e6a9ecca" providerId="AD" clId="Web-{9251BAAC-0ECC-D2E2-A7F4-8F877B49BC6F}" dt="2023-10-10T09:06:17.096" v="509"/>
          <pc:sldLayoutMkLst>
            <pc:docMk/>
            <pc:sldMasterMk cId="564217737" sldId="2147483911"/>
            <pc:sldLayoutMk cId="3475400692" sldId="214748392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64039-44C9-434F-B955-33FB3B8C06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4719E3-563B-BF4E-91FF-2BCA3446B2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026C9-36E2-B14A-AAAC-1F5CFCD2B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57C3B-5EA8-4F42-8FE9-DA45155D9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D011E-E070-5A45-8157-A82965B64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17533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2F25D-66DE-7F41-A818-6928D5D88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535DB-6882-B34F-BA4C-B4B28826D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EEC16-5C36-294A-AADE-13D5B63F8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15159-5942-9647-B593-38D8234E0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B803D-9F79-DC46-BB93-81F21C08E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7833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0A13C-F60C-F241-9FF0-7C3ED5B6B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AB26E9-F6F9-774C-95BB-0D45DEB0C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4123F-1BD1-D64E-A29F-DA292B9A3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18971-3909-F243-9E4D-E0964F639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957C-9542-2741-A1C4-EC63C8E29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89329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9C862-C45F-B741-B15C-69F51EECB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C778F-A527-5945-9F6E-1B8441853F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0D3894-AA36-0949-A5BF-A51B6EB5AE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4CC1FE-FAA8-6745-BF4E-4DD1E527F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87CE9-C883-2F42-BE3F-9613487EF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2DE451-00E2-7846-930D-03F5530E6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59638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C8BA-1E75-AE46-951E-E3F869E8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AD684-EAC4-D146-A65E-0C4EE4F09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1FCA7D-5B5B-174D-ABBD-84E2C6577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396F44-DF8B-8C4B-A954-447A499B6B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B143D-C36D-3F4D-A6A9-1417A72D48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CD60DB-8E53-4147-8CAD-114C4AA98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90F3F0-EB41-1E49-A7E5-8AF0633FC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2664C2-89DD-FA4F-ACA6-478263C04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66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1CFE5-789D-0746-A83E-B53BD1DA3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C85C46-BDE5-0B4B-9BEA-6C3F599BA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FFE1F6-A543-0D49-BFA5-4534CA63E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D6D6B-1ED1-6447-B028-8888D3E5C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20762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6F7025-AAB4-0040-9ACB-93970D3BD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345E8-6BC7-A44A-A726-B03623B32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2CA13-D926-B848-9FB7-7AD9139B7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61411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0F361-297C-5845-BC1A-5998DF5F4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F9D00-B833-5F45-A56F-BCD04937D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80A0F5-D6C5-1142-8222-30F25FAEAE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3BA8A-2EBB-6940-AE09-A0E373F4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0022B5-4BDC-BD44-A15F-4B19DAAA8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37E986-0ADA-2D4B-AF5A-25BBB4286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11317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33CE3-1145-F442-A266-997D454D8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C6342B-EFD9-FD4E-85F7-7A0B537330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ED202-6D24-D94B-A495-A15F8D05C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24FEF-4716-4E45-8098-E4A161D6D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E38BB5-C70F-7642-A099-7F639F5AA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0E91D9-6912-B140-AD41-B30DA9C13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7943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06B3A-7820-5C42-9733-EFF418D7F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07A547-54DD-2A43-BC41-8C3B1D23C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87B13-C739-0A41-BD73-210377D73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D7610-1979-D942-81EE-2776B2690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74CBD-3F80-0241-B185-B21679870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6689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948967-41CD-4D41-A17A-8624CE1BC0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67276-86A8-4540-BFFD-9A21E3CDB2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5B670-0BFC-3848-B392-897951193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95E1A-4F54-4148-8E86-E0D7C7D76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D59D5-EACD-6C42-96BE-EA7BA8E6A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1757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6882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AFE58-B2C4-1E49-A70B-14C3BE44F8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2C240-F999-2145-80FC-9D6089413D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8AF9C-074A-4F47-B37C-091E57C1C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9BFEE2-38B1-574F-B9A6-50A6C986F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3618D-7238-6942-A05F-D59853091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6558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E72C2-3C2E-1F44-8A24-0FC00B60E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49C35-C363-AB41-A2DA-B8D12693A9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58135-A270-C44F-9D4C-931923C7A2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8C30A2-030F-6048-AAF0-F75F9088C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52484-4D1F-4049-B41F-5BA360138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44802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A23FC-C157-6A4C-A83F-44AFB14BB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BF00FE-6086-1E43-9A29-6EF9B3FE6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CDEA6-FAC5-924F-B77E-9DC156592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CB77E-FBB6-EF4B-8CA8-364DF34BC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D7B39-1EC5-E141-8B70-0750049A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9742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849A6-8BC9-764C-BD44-C5AA3BC81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9270C-881C-DA4C-8299-ED6A3D526C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17441F-2D64-7F47-A854-DA19E6C30F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1A95C-7C3B-F546-8093-DA7EF3CC7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6D23D-D4B0-6441-BD1D-BB869833C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B7133C-5880-444C-9D4E-D756E76D3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37921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C9350-1C2E-574F-BF91-23E408E72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C49735-F54D-8F49-A479-94ED44D49E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38A87-FAC2-6044-BDAE-F63D83C7E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186A6C-2421-784B-911E-B678EEDB78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8A133B-D7F5-CA48-A69A-6E4E136CDE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352CB7-AA29-A749-BA61-6B5E155B8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E5E0E-F52C-7441-896B-7D0471770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5A12C4-6047-1C49-908B-C4F78FA50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97926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FE09D-C020-624F-BC7B-66D895AAB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0C3FCE-8947-274B-9773-A5C4B75BE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113F40-458B-C440-BEE4-83A264B5A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3C1520-9A70-E140-8D13-4C29F0632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88890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806E13-BF5B-8148-82BF-4931CD25F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FD71C6-9F7E-B546-9C58-F380BC181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EE5D24-8CE7-B540-AA8C-BFB27283B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864038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1C93D-08BB-AE49-BAA0-2B3E6BB3A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D226C-9404-3F4A-BF7F-4D18A723D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B78FB-CF25-4A4E-A1DC-F471464657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26787-7865-A94D-9482-966C86629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0DF387-E258-2A4C-87C1-3EB70D8B34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B8BC7-FE6A-7941-BADC-F0FA8C4D5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073706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7D6B6-52ED-BF4B-BB51-1E8C64883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06E003-01E4-344D-B510-60CCACB83E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FF2B02-2D23-F141-AD74-755AA25EE5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07E70E-F029-DF49-96F9-3348DF19A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4D629E-2BFB-A84B-9324-B7A3371A5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66ACB1-95C9-8642-B253-A0BE2CB6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7718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1274-D947-D34C-B1D0-3BC41FCBB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823958-1B18-EE43-A6E0-B317C7AD2D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B6B3EF-B1D9-7C48-9DDE-589B4CA1D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8301B-1CFB-7B4E-99C4-8E236DF3A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BC796-F45F-DC4D-BE98-BAD6B6D50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24059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1AB096-82AF-B94E-A213-D5A0AF5FDB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C1FC9D-6128-B84A-8211-33C1FD55D7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282F0-0516-D34E-93E3-E4936A26F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FDDBB-D046-B941-BCFB-5FF445AEA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88BD0-DF03-E843-A1B0-1BA4F8B61C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43189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540069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418A4-B370-264D-8F70-A5473686F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1431BE-ED83-B441-AA85-BABF37CEF4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B5713-FD0B-3C48-9789-DB8E0F103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72960-07C2-7F4B-98CB-2E39390E09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84460-75F7-A24C-8D54-EDD7ED947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83109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B08D-9E5D-A146-AF9C-4ABF76136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2F9E3-426D-9342-A94A-B6FE39408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7CEAB-14A8-3F44-9536-976629D9E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4F9F7-4312-A44F-97CA-343E39C12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5B907-A1A2-0442-9443-55C27C3DE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56759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64A26-117E-E847-BB78-61B68D94D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DB3D5D-7DE5-564D-B6C7-1650F4C626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5860F0-7A06-434A-9BCD-50C27F0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D14B8B-D29D-5848-A1C7-7A181B929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6586D7-DD0D-9544-9407-824BBDCF1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8974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2442D-6420-2B49-9880-1495A20D9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7804A-70A9-7445-95D1-2E272E0C15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02D360-0976-5A4A-9B50-6BD1867AF7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B22D47-8CAA-CB44-A479-0D934E0FF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FA3F60-1309-AC45-94E7-36DF72CCE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8B69F1-A5BE-8147-BCA7-83B6D1909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001571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F8242-7C41-5840-B0AC-4E42FE933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CF6E46-9A03-3340-880A-DF8951789D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840E7-8619-B445-90A5-78B0703E61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480ADB-203E-D147-BF88-50598635AB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12651C-D4C8-8C42-AB9F-B8602989EC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3B271A-573F-4040-8855-3C87F4ABF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0C53E9-E81F-034D-9409-CB77CF840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39676D-BBF6-C54C-9A02-8EFB9B23D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90806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159C2-AD96-5349-BCE4-9E1310557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822B2E-6505-A748-94F5-A0FC3D07F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7376F1-2EE8-9549-BFA4-C005A2493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2BB73-EAE2-FB44-9E9D-2AFA72C2E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96792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F41856-9FE5-A848-9C78-9CA7FFEAD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8660B3-313C-7E48-AF65-CA07F5086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E0CDFA-1DD6-A744-824B-418783572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30789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11A00-6DC2-2A48-A472-2D7CEC0E1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0006A-40AE-6A40-B00B-A455392FD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C228EC-F53B-164F-A9D7-A83A01D16F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8E4D1-DF3D-AE4E-BE0F-E45CC3649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508086-D025-A94C-91C6-A83F79F1A1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7D5BDF-8857-A346-AA17-90D1AAED8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69324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B3126-EBC2-6C42-8D5A-6CB4EF6DD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AC22EA-A4D5-1948-99D4-AC3D06720B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F43FBD-3782-ED47-8B26-A47B95952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717314-D068-B843-AFC7-3EF8AAB63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2063E2-A833-E243-A307-1AB9FAD05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20D49F-5E03-F94B-B3B6-F3CCE70FA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953048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559AA-D6FF-5347-B9ED-9E6A83311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59955F-6AA4-DE4A-BA15-972C9194A5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A1B793-3AA4-E940-B185-4D7765918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C68003-F0A3-404D-B5E3-5AB96ADC6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3B4FB2-B035-4645-B776-6116B075F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01641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FF2E23-763B-C048-8BF9-65ED5A23BE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D1CC78-12B8-EE42-B19A-868DE8259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B4BAE-0D15-934E-968E-25B15A1B7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74361-B056-C648-B1F3-722C75736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1F0BF0-6AD8-B945-A846-2EA0FC831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8278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346744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5.xml"/><Relationship Id="rId3" Type="http://schemas.openxmlformats.org/officeDocument/2006/relationships/slideLayout" Target="../slideLayouts/slideLayout40.xml"/><Relationship Id="rId7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6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8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67.xml"/><Relationship Id="rId12" Type="http://schemas.openxmlformats.org/officeDocument/2006/relationships/slideLayout" Target="../slideLayouts/slideLayout72.xml"/><Relationship Id="rId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6.xml"/><Relationship Id="rId11" Type="http://schemas.openxmlformats.org/officeDocument/2006/relationships/slideLayout" Target="../slideLayouts/slideLayout71.xml"/><Relationship Id="rId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16541B-6F34-1E41-9687-357B42B16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9836A-E642-2E45-8D1C-0C844B36A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E22A6-ED1B-FC48-82A0-2B656C872E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81BB6-D404-3442-89A9-EEBEB1CABA8A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8E736-3D48-4D4F-98C6-F1B362C633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7F4D5-794A-8E43-9E63-81F725D32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991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91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031988-DDC7-684B-8AC7-E10A520D5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5AD915-2725-064C-B29C-878D0DF829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5B07E-5137-B743-949F-90FCB8D959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2695A6-9136-9F44-8575-6DCAA616AFE7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6CFBB-C0C2-5E45-986E-FE724B7393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3F701-726C-BF4C-8386-21662A3CFA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C3E06-DAE4-1745-8587-B3092DB1B8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4217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E29D21-B371-DB4A-A5AB-62D8E69B4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5F499-CD27-D34F-AD93-970EA6025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B5E90-7ED7-8A41-9DA5-1F8CF8BAB1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0D6AF-41F7-C143-A48E-3B398C126C31}" type="datetimeFigureOut">
              <a:rPr lang="en-US" smtClean="0"/>
              <a:t>10/10/2023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C99053-CEF4-544F-BFCF-8F0EE051C6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B1B053-A224-2D4C-9AF6-2A969FFB74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F113F-D8C5-454C-A70D-64B1858382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56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6.sv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 dirty="0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BA3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1</a:t>
            </a:r>
          </a:p>
          <a:p>
            <a:pPr algn="ctr"/>
            <a:endParaRPr lang="en-US" sz="2400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Hydref 10fed 2023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39077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E3985F08-7A9E-78F0-A361-E943FB5B8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91" y="3874"/>
            <a:ext cx="5106691" cy="511960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7650804" y="225516"/>
            <a:ext cx="4385992" cy="2350015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EB106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sp>
        <p:nvSpPr>
          <p:cNvPr id="4" name="Oval Callout 5">
            <a:extLst>
              <a:ext uri="{FF2B5EF4-FFF2-40B4-BE49-F238E27FC236}">
                <a16:creationId xmlns:a16="http://schemas.microsoft.com/office/drawing/2014/main" id="{56202623-A16A-3C0B-28BE-49F8625868E5}"/>
              </a:ext>
            </a:extLst>
          </p:cNvPr>
          <p:cNvSpPr/>
          <p:nvPr/>
        </p:nvSpPr>
        <p:spPr>
          <a:xfrm>
            <a:off x="361483" y="1303817"/>
            <a:ext cx="2861993" cy="1746166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EB106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Mari </a:t>
            </a:r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dw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i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1557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B24F6A-DBC3-FE26-2D78-DF43FFE3E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5510330"/>
            <a:ext cx="12203501" cy="134386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90FD00-5B60-7749-DAF9-6E3E8973841A}"/>
              </a:ext>
            </a:extLst>
          </p:cNvPr>
          <p:cNvSpPr/>
          <p:nvPr/>
        </p:nvSpPr>
        <p:spPr>
          <a:xfrm>
            <a:off x="1442898" y="878142"/>
            <a:ext cx="9306202" cy="341632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GB" sz="5400" b="1" dirty="0">
                <a:solidFill>
                  <a:srgbClr val="002060"/>
                </a:solidFill>
              </a:rPr>
              <a:t>Welsh Language Portfolio – BA3</a:t>
            </a:r>
            <a:endParaRPr lang="en-GB" sz="5400" dirty="0">
              <a:solidFill>
                <a:srgbClr val="000000"/>
              </a:solidFill>
            </a:endParaRPr>
          </a:p>
          <a:p>
            <a:pPr algn="ctr"/>
            <a:endParaRPr lang="en-GB" sz="5400" b="1" dirty="0">
              <a:solidFill>
                <a:srgbClr val="002060"/>
              </a:solidFill>
            </a:endParaRPr>
          </a:p>
          <a:p>
            <a:pPr algn="ctr"/>
            <a:endParaRPr lang="en-GB" sz="5400" b="1" dirty="0">
              <a:solidFill>
                <a:srgbClr val="FF007B"/>
              </a:solidFill>
            </a:endParaRPr>
          </a:p>
          <a:p>
            <a:pPr algn="ctr"/>
            <a:r>
              <a:rPr lang="en-GB" sz="5400" b="1" dirty="0">
                <a:solidFill>
                  <a:srgbClr val="FF007B"/>
                </a:solidFill>
              </a:rPr>
              <a:t>Submission Date:  29/4/24​</a:t>
            </a:r>
            <a:endParaRPr lang="en-GB" sz="5400" dirty="0">
              <a:solidFill>
                <a:srgbClr val="FF007B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00836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08214" y="218878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4EA534-C144-3EBB-B334-CAC0E7E64096}"/>
              </a:ext>
            </a:extLst>
          </p:cNvPr>
          <p:cNvSpPr txBox="1"/>
          <p:nvPr/>
        </p:nvSpPr>
        <p:spPr>
          <a:xfrm>
            <a:off x="5806966" y="1276362"/>
            <a:ext cx="5909439" cy="329320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Amser 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Cofrestru</a:t>
            </a:r>
            <a:endParaRPr lang="en-GB" sz="2800" b="1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     </a:t>
            </a:r>
            <a:r>
              <a:rPr lang="en-GB" sz="2000" i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Registration Time</a:t>
            </a:r>
            <a:endParaRPr lang="en-GB" sz="28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endParaRPr lang="en-GB" sz="2000" i="1" dirty="0">
              <a:solidFill>
                <a:srgbClr val="002060"/>
              </a:solidFill>
              <a:latin typeface="Calibri"/>
              <a:ea typeface="+mn-lt"/>
              <a:cs typeface="Calibri"/>
            </a:endParaRPr>
          </a:p>
          <a:p>
            <a:pPr marL="457200" indent="-457200">
              <a:buFont typeface="Arial,Sans-Serif"/>
              <a:buChar char="•"/>
            </a:pPr>
            <a:r>
              <a:rPr lang="en-GB" sz="2800" b="1" dirty="0" err="1">
                <a:solidFill>
                  <a:srgbClr val="002060"/>
                </a:solidFill>
                <a:latin typeface="Calibri"/>
                <a:ea typeface="+mn-lt"/>
                <a:cs typeface="Arial"/>
              </a:rPr>
              <a:t>Adolygu</a:t>
            </a:r>
            <a:r>
              <a:rPr lang="en-GB" sz="2800" b="1" dirty="0">
                <a:solidFill>
                  <a:srgbClr val="002060"/>
                </a:solidFill>
                <a:latin typeface="Calibri"/>
                <a:ea typeface="+mn-lt"/>
                <a:cs typeface="Arial"/>
              </a:rPr>
              <a:t> </a:t>
            </a:r>
            <a:r>
              <a:rPr lang="en-GB" sz="2800" b="1" dirty="0" err="1">
                <a:solidFill>
                  <a:srgbClr val="002060"/>
                </a:solidFill>
                <a:latin typeface="Calibri"/>
                <a:ea typeface="+mn-lt"/>
                <a:cs typeface="Arial"/>
              </a:rPr>
              <a:t>agor</a:t>
            </a:r>
            <a:r>
              <a:rPr lang="en-GB" sz="2800" b="1" dirty="0">
                <a:solidFill>
                  <a:srgbClr val="002060"/>
                </a:solidFill>
                <a:latin typeface="Calibri"/>
                <a:ea typeface="+mn-lt"/>
                <a:cs typeface="Arial"/>
              </a:rPr>
              <a:t> a </a:t>
            </a:r>
            <a:r>
              <a:rPr lang="en-GB" sz="2800" b="1" dirty="0" err="1">
                <a:solidFill>
                  <a:srgbClr val="002060"/>
                </a:solidFill>
                <a:latin typeface="Calibri"/>
                <a:ea typeface="+mn-lt"/>
                <a:cs typeface="Arial"/>
              </a:rPr>
              <a:t>chloi</a:t>
            </a:r>
            <a:r>
              <a:rPr lang="en-GB" sz="2800" b="1" dirty="0">
                <a:solidFill>
                  <a:srgbClr val="002060"/>
                </a:solidFill>
                <a:latin typeface="Calibri"/>
                <a:ea typeface="+mn-lt"/>
                <a:cs typeface="Arial"/>
              </a:rPr>
              <a:t> </a:t>
            </a:r>
            <a:r>
              <a:rPr lang="en-GB" sz="2800" b="1" dirty="0" err="1">
                <a:solidFill>
                  <a:srgbClr val="002060"/>
                </a:solidFill>
                <a:latin typeface="Calibri"/>
                <a:ea typeface="+mn-lt"/>
                <a:cs typeface="Arial"/>
              </a:rPr>
              <a:t>gwersi</a:t>
            </a:r>
            <a:endParaRPr lang="en-GB" sz="2800" dirty="0" err="1">
              <a:solidFill>
                <a:srgbClr val="002060"/>
              </a:solidFill>
              <a:latin typeface="Calibri"/>
              <a:ea typeface="+mn-lt"/>
              <a:cs typeface="Arial"/>
            </a:endParaRPr>
          </a:p>
          <a:p>
            <a:r>
              <a:rPr lang="en-GB" sz="2000" i="1" dirty="0">
                <a:solidFill>
                  <a:srgbClr val="002060"/>
                </a:solidFill>
                <a:ea typeface="+mn-lt"/>
                <a:cs typeface="+mn-lt"/>
              </a:rPr>
              <a:t>        Revising opening and closing lessons</a:t>
            </a:r>
            <a:endParaRPr lang="en-GB" sz="2000" dirty="0">
              <a:solidFill>
                <a:srgbClr val="002060"/>
              </a:solidFill>
              <a:ea typeface="+mn-lt"/>
              <a:cs typeface="+mn-lt"/>
            </a:endParaRPr>
          </a:p>
          <a:p>
            <a:pPr marL="457200" indent="-457200">
              <a:buFont typeface="Arial"/>
              <a:buChar char="•"/>
            </a:pPr>
            <a:endParaRPr lang="en-GB" sz="28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Cyflwyno'r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Amherffaith</a:t>
            </a:r>
          </a:p>
          <a:p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     </a:t>
            </a:r>
            <a:r>
              <a:rPr lang="en-GB" sz="2000" i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Introducing the Imperfect Tense</a:t>
            </a:r>
          </a:p>
        </p:txBody>
      </p:sp>
    </p:spTree>
    <p:extLst>
      <p:ext uri="{BB962C8B-B14F-4D97-AF65-F5344CB8AC3E}">
        <p14:creationId xmlns:p14="http://schemas.microsoft.com/office/powerpoint/2010/main" val="2057432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14316" y="4726254"/>
            <a:ext cx="595732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>
                <a:solidFill>
                  <a:srgbClr val="002060"/>
                </a:solidFill>
              </a:rPr>
              <a:t>Mae </a:t>
            </a:r>
            <a:r>
              <a:rPr lang="en-US" sz="5400" b="1" err="1">
                <a:solidFill>
                  <a:srgbClr val="002060"/>
                </a:solidFill>
              </a:rPr>
              <a:t>hi'n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amser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5400" b="1" dirty="0" err="1">
                <a:solidFill>
                  <a:srgbClr val="002060"/>
                </a:solidFill>
              </a:rPr>
              <a:t>cofrestru</a:t>
            </a:r>
            <a:r>
              <a:rPr lang="en-US" sz="5400" b="1" dirty="0">
                <a:solidFill>
                  <a:srgbClr val="002060"/>
                </a:solidFill>
              </a:rPr>
              <a:t>!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65274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808482" y="3135114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8003758" y="3629967"/>
            <a:ext cx="3944674" cy="69841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Sut </a:t>
            </a:r>
            <a:r>
              <a:rPr lang="en-US" sz="2400" b="1" dirty="0" err="1">
                <a:solidFill>
                  <a:srgbClr val="002060"/>
                </a:solidFill>
              </a:rPr>
              <a:t>wyt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ti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heddiw</a:t>
            </a:r>
            <a:r>
              <a:rPr lang="en-US" sz="2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031741" y="1177025"/>
            <a:ext cx="4678964" cy="145747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3554176" y="4324916"/>
            <a:ext cx="3563845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7471566" y="5118459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41B5FF-7E44-20CE-B553-D3F328281CB5}"/>
              </a:ext>
            </a:extLst>
          </p:cNvPr>
          <p:cNvSpPr txBox="1"/>
          <p:nvPr/>
        </p:nvSpPr>
        <p:spPr>
          <a:xfrm>
            <a:off x="1914829" y="108654"/>
            <a:ext cx="8359006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Pwy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Helpwr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Heddiw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</a:t>
            </a:r>
            <a:endParaRPr lang="en-US"/>
          </a:p>
        </p:txBody>
      </p:sp>
      <p:sp>
        <p:nvSpPr>
          <p:cNvPr id="5" name="Oval Callout 15">
            <a:extLst>
              <a:ext uri="{FF2B5EF4-FFF2-40B4-BE49-F238E27FC236}">
                <a16:creationId xmlns:a16="http://schemas.microsoft.com/office/drawing/2014/main" id="{FD4A0A5A-491A-8E5F-9CE0-B2F9A06596F5}"/>
              </a:ext>
            </a:extLst>
          </p:cNvPr>
          <p:cNvSpPr/>
          <p:nvPr/>
        </p:nvSpPr>
        <p:spPr>
          <a:xfrm>
            <a:off x="8009500" y="1360957"/>
            <a:ext cx="3562240" cy="14706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Mae </a:t>
            </a:r>
            <a:r>
              <a:rPr lang="en-US" sz="2400" b="1" dirty="0" err="1">
                <a:solidFill>
                  <a:srgbClr val="002060"/>
                </a:solidFill>
              </a:rPr>
              <a:t>hi'n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amser</a:t>
            </a:r>
            <a:r>
              <a:rPr lang="en-US" sz="2400" b="1" dirty="0">
                <a:solidFill>
                  <a:srgbClr val="002060"/>
                </a:solidFill>
              </a:rPr>
              <a:t> </a:t>
            </a:r>
            <a:r>
              <a:rPr lang="en-US" sz="2400" b="1" dirty="0" err="1">
                <a:solidFill>
                  <a:srgbClr val="002060"/>
                </a:solidFill>
              </a:rPr>
              <a:t>cofrestru</a:t>
            </a:r>
            <a:r>
              <a:rPr lang="en-US" sz="2400" b="1" dirty="0">
                <a:solidFill>
                  <a:srgbClr val="002060"/>
                </a:solidFill>
              </a:rPr>
              <a:t>!</a:t>
            </a:r>
            <a:endParaRPr lang="en-US" sz="24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78552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79945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Mawrth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Tuesday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ea typeface="Calibri"/>
              <a:cs typeface="Calibri"/>
            </a:endParaRP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 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Mawrth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654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Hydref</a:t>
            </a:r>
          </a:p>
        </p:txBody>
      </p:sp>
    </p:spTree>
    <p:extLst>
      <p:ext uri="{BB962C8B-B14F-4D97-AF65-F5344CB8AC3E}">
        <p14:creationId xmlns:p14="http://schemas.microsoft.com/office/powerpoint/2010/main" val="2402704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Hydref?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October?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295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55813" y="1311695"/>
            <a:ext cx="376323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2360" y="5553259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Hydref y </a:t>
            </a:r>
            <a:r>
              <a:rPr lang="en-US" sz="4400" b="1" dirty="0" err="1">
                <a:solidFill>
                  <a:srgbClr val="002060"/>
                </a:solidFill>
              </a:rPr>
              <a:t>degfed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592" y="227507"/>
            <a:ext cx="8084841" cy="47518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6722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8294"/>
            <a:ext cx="6953249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502827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12502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Icon&#10;&#10;Description automatically generated">
            <a:extLst>
              <a:ext uri="{FF2B5EF4-FFF2-40B4-BE49-F238E27FC236}">
                <a16:creationId xmlns:a16="http://schemas.microsoft.com/office/drawing/2014/main" id="{D43F13D1-9DD4-DABE-FC6C-3E56D9654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362" y="288985"/>
            <a:ext cx="1693653" cy="169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61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6782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49" y="5258294"/>
            <a:ext cx="5897898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was sunny yesterday.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Diagram, schematic, icon&#10;&#10;Description automatically generated">
            <a:extLst>
              <a:ext uri="{FF2B5EF4-FFF2-40B4-BE49-F238E27FC236}">
                <a16:creationId xmlns:a16="http://schemas.microsoft.com/office/drawing/2014/main" id="{A14E62EB-423F-D3EF-68E1-4745E8D3F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472" y="1567543"/>
            <a:ext cx="3233057" cy="32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33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4288" y="5258294"/>
            <a:ext cx="5923417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g</a:t>
            </a:r>
            <a:r>
              <a:rPr lang="en-US" sz="4400" b="1" err="1">
                <a:solidFill>
                  <a:srgbClr val="002060"/>
                </a:solidFill>
              </a:rPr>
              <a:t>ymylog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will be cloudy tomorrow.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light&#10;&#10;Description automatically generated">
            <a:extLst>
              <a:ext uri="{FF2B5EF4-FFF2-40B4-BE49-F238E27FC236}">
                <a16:creationId xmlns:a16="http://schemas.microsoft.com/office/drawing/2014/main" id="{0CE9449C-54C9-11DD-E24C-388B708FD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2509" y="1797734"/>
            <a:ext cx="3906981" cy="2833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17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444625" y="198327"/>
            <a:ext cx="758178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ea typeface="Calibri"/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2525" y="1760627"/>
            <a:ext cx="4212444" cy="5102072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5735194" y="1714284"/>
            <a:ext cx="5992680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800" b="1" i="1" dirty="0">
                <a:solidFill>
                  <a:srgbClr val="002060"/>
                </a:solidFill>
                <a:effectLst/>
              </a:rPr>
              <a:t>Greeting.</a:t>
            </a:r>
            <a:endParaRPr lang="en-GB" sz="2800" b="1" i="1" dirty="0">
              <a:solidFill>
                <a:srgbClr val="002060"/>
              </a:solidFill>
              <a:effectLst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800" b="1" i="1" dirty="0">
                <a:solidFill>
                  <a:srgbClr val="002060"/>
                </a:solidFill>
                <a:cs typeface="Calibri"/>
              </a:rPr>
              <a:t>It's registration time!</a:t>
            </a:r>
            <a:endParaRPr lang="en-GB" sz="2800" b="1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800" b="1" i="1" dirty="0">
                <a:solidFill>
                  <a:srgbClr val="002060"/>
                </a:solidFill>
                <a:cs typeface="Calibri"/>
              </a:rPr>
              <a:t>Is ….. here today?</a:t>
            </a:r>
            <a:endParaRPr lang="en-GB" sz="2800" b="1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800" b="1" i="1" dirty="0">
                <a:solidFill>
                  <a:srgbClr val="002060"/>
                </a:solidFill>
              </a:rPr>
              <a:t>How are you</a:t>
            </a:r>
            <a:r>
              <a:rPr lang="en-GB" sz="2800" b="1" i="1" dirty="0">
                <a:solidFill>
                  <a:srgbClr val="002060"/>
                </a:solidFill>
                <a:effectLst/>
              </a:rPr>
              <a:t>?</a:t>
            </a:r>
            <a:endParaRPr lang="en-GB" sz="2800" b="1" i="1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800" b="1" i="1" dirty="0">
                <a:solidFill>
                  <a:srgbClr val="002060"/>
                </a:solidFill>
                <a:ea typeface="Calibri"/>
                <a:cs typeface="Calibri"/>
              </a:rPr>
              <a:t>The Date.</a:t>
            </a:r>
          </a:p>
          <a:p>
            <a:pPr marL="342900" indent="-342900">
              <a:buAutoNum type="arabicPeriod"/>
            </a:pPr>
            <a:r>
              <a:rPr lang="en-GB" sz="2800" b="1" i="1" dirty="0">
                <a:solidFill>
                  <a:srgbClr val="002060"/>
                </a:solidFill>
                <a:cs typeface="Calibri"/>
              </a:rPr>
              <a:t>The Weather – Present, Past, Future</a:t>
            </a:r>
            <a:endParaRPr lang="en-GB" sz="2800" b="1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715936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01178" y="4778805"/>
            <a:ext cx="595732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>
                <a:solidFill>
                  <a:srgbClr val="002060"/>
                </a:solidFill>
                <a:cs typeface="Calibri"/>
              </a:rPr>
              <a:t>Mae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771320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hart&#10;&#10;Description automatically generated">
            <a:extLst>
              <a:ext uri="{FF2B5EF4-FFF2-40B4-BE49-F238E27FC236}">
                <a16:creationId xmlns:a16="http://schemas.microsoft.com/office/drawing/2014/main" id="{14820DD7-8784-250D-97C2-FA58E5F8C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-2607"/>
            <a:ext cx="12202510" cy="690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661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20105" y="717092"/>
            <a:ext cx="8665029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6000" dirty="0">
                <a:solidFill>
                  <a:srgbClr val="FFFF00"/>
                </a:solidFill>
                <a:latin typeface="Chalkduster"/>
                <a:cs typeface="Dreaming Outloud Pro"/>
              </a:rPr>
              <a:t> </a:t>
            </a:r>
            <a:r>
              <a:rPr lang="en-US" sz="8000" dirty="0">
                <a:solidFill>
                  <a:srgbClr val="FFFF00"/>
                </a:solidFill>
                <a:latin typeface="Chalkduster"/>
                <a:cs typeface="Dreaming Outloud Pro"/>
              </a:rPr>
              <a:t>Agor y </a:t>
            </a:r>
            <a:r>
              <a:rPr lang="en-US" sz="8000" err="1">
                <a:solidFill>
                  <a:srgbClr val="FFFF00"/>
                </a:solidFill>
                <a:latin typeface="Chalkduster"/>
                <a:cs typeface="Dreaming Outloud Pro"/>
              </a:rPr>
              <a:t>wers</a:t>
            </a:r>
            <a:r>
              <a:rPr lang="en-US" sz="8000" dirty="0">
                <a:solidFill>
                  <a:srgbClr val="FFFF00"/>
                </a:solidFill>
                <a:latin typeface="Chalkduster"/>
                <a:cs typeface="Dreaming Outloud Pro"/>
              </a:rPr>
              <a:t>! </a:t>
            </a:r>
            <a:endParaRPr lang="en-US" sz="80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34565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9381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3429029" y="1497553"/>
            <a:ext cx="6046014" cy="261610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6000" dirty="0" err="1">
                <a:solidFill>
                  <a:schemeClr val="bg1"/>
                </a:solidFill>
                <a:latin typeface="Chalkduster"/>
                <a:cs typeface="Dreaming Outloud Pro"/>
              </a:rPr>
              <a:t>Croeso</a:t>
            </a:r>
            <a:r>
              <a:rPr lang="en-US" sz="60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6000" dirty="0" err="1">
                <a:solidFill>
                  <a:schemeClr val="bg1"/>
                </a:solidFill>
                <a:latin typeface="Chalkduster"/>
                <a:cs typeface="Dreaming Outloud Pro"/>
              </a:rPr>
              <a:t>i’r</a:t>
            </a:r>
            <a:r>
              <a:rPr lang="en-US" sz="60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6000" dirty="0" err="1">
                <a:solidFill>
                  <a:schemeClr val="bg1"/>
                </a:solidFill>
                <a:latin typeface="Chalkduster"/>
                <a:cs typeface="Dreaming Outloud Pro"/>
              </a:rPr>
              <a:t>wers</a:t>
            </a:r>
            <a:r>
              <a:rPr lang="en-US" sz="60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</a:p>
          <a:p>
            <a:endParaRPr lang="en-US" sz="60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Caewch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drws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87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7147" y="1128156"/>
            <a:ext cx="86650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ffôn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bag.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   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bagiau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llawr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0666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7147" y="1128156"/>
            <a:ext cx="8822684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Eisteddwch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dawel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 dirty="0">
              <a:solidFill>
                <a:schemeClr val="bg1"/>
              </a:solidFill>
              <a:latin typeface="Chalkduster"/>
              <a:cs typeface="Dreaming Outloud Pro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 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Dewch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eistedd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mat/carped.</a:t>
            </a:r>
            <a:endParaRPr lang="en-US" dirty="0">
              <a:solidFill>
                <a:schemeClr val="bg1"/>
              </a:solidFill>
              <a:latin typeface="Chalkduster"/>
              <a:cs typeface="Dreaming Outloud Pro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  </a:t>
            </a: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 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Pwy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sy’n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absennol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?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5120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7147" y="1128156"/>
            <a:ext cx="86650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Edrychwch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arna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Gwrandewch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arna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2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    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Edrychwch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bwrdd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200" dirty="0" err="1">
                <a:solidFill>
                  <a:schemeClr val="bg1"/>
                </a:solidFill>
                <a:latin typeface="Chalkduster"/>
                <a:cs typeface="Dreaming Outloud Pro"/>
              </a:rPr>
              <a:t>gwyn</a:t>
            </a:r>
            <a:r>
              <a:rPr lang="en-US" sz="32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2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8193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95895" y="1128156"/>
            <a:ext cx="8875235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Agorwch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Trowch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dudalen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pump.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83833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1809792" y="1141294"/>
            <a:ext cx="9834303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Ysgrifennwch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dyddiad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endParaRPr lang="en-US" sz="4400" dirty="0" err="1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a'r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teitl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48349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05704" y="1484416"/>
            <a:ext cx="866502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Heddiw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rydyn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ni’n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dysgu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am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siapiau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911156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20105" y="717092"/>
            <a:ext cx="8665029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Nod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wers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heddiw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ydy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dysgu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am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siapiau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48348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20105" y="717092"/>
            <a:ext cx="8665029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pPr algn="ctr"/>
            <a:r>
              <a:rPr lang="en-US" sz="8000" dirty="0" err="1">
                <a:solidFill>
                  <a:srgbClr val="FFFF00"/>
                </a:solidFill>
                <a:latin typeface="Chalkduster"/>
                <a:cs typeface="Dreaming Outloud Pro"/>
              </a:rPr>
              <a:t>Cloi'r</a:t>
            </a:r>
            <a:r>
              <a:rPr lang="en-US" sz="8000" dirty="0">
                <a:solidFill>
                  <a:srgbClr val="FFFF00"/>
                </a:solidFill>
                <a:latin typeface="Chalkduster"/>
                <a:cs typeface="Dreaming Outloud Pro"/>
              </a:rPr>
              <a:t> </a:t>
            </a:r>
            <a:r>
              <a:rPr lang="en-US" sz="8000" dirty="0" err="1">
                <a:solidFill>
                  <a:srgbClr val="FFFF00"/>
                </a:solidFill>
                <a:latin typeface="Chalkduster"/>
                <a:cs typeface="Dreaming Outloud Pro"/>
              </a:rPr>
              <a:t>wers</a:t>
            </a:r>
            <a:r>
              <a:rPr lang="en-US" sz="8000" dirty="0">
                <a:solidFill>
                  <a:srgbClr val="FFFF00"/>
                </a:solidFill>
                <a:latin typeface="Chalkduster"/>
                <a:cs typeface="Dreaming Outloud Pro"/>
              </a:rPr>
              <a:t>!</a:t>
            </a:r>
            <a:endParaRPr lang="en-US" sz="8000" dirty="0">
              <a:solidFill>
                <a:srgbClr val="FFFF00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9506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1538461" y="1103732"/>
            <a:ext cx="10655607" cy="212365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Gorffennwch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gwaith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     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Caewch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8920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95895" y="1128156"/>
            <a:ext cx="8665029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Tacluswch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dosbarth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Casglwch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440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Codwch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papur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908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62847" y="1139504"/>
            <a:ext cx="8843160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pensiliau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err="1">
                <a:solidFill>
                  <a:schemeClr val="bg1"/>
                </a:solidFill>
                <a:latin typeface="Chalkduster"/>
                <a:cs typeface="Dreaming Outloud Pro"/>
              </a:rPr>
              <a:t>potiau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6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6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    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blociau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bocs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6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36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     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llyfrau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ar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3600" dirty="0" err="1">
                <a:solidFill>
                  <a:schemeClr val="bg1"/>
                </a:solidFill>
                <a:latin typeface="Chalkduster"/>
                <a:cs typeface="Dreaming Outloud Pro"/>
              </a:rPr>
              <a:t>silff</a:t>
            </a:r>
            <a:r>
              <a:rPr lang="en-US" sz="36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36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56394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309033" y="1036190"/>
            <a:ext cx="8665029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cadeiriau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o 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dan y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ddesg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 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Rhowch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y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sbwriel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   y bin.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54165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2295895" y="937401"/>
            <a:ext cx="8665029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i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nôl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cotiau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a </a:t>
            </a:r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Bagiau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Gwisgwch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eich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cotiau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  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Brysiwch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4214597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Rectangle&#10;&#10;Description automatically generated with medium confidence">
            <a:extLst>
              <a:ext uri="{FF2B5EF4-FFF2-40B4-BE49-F238E27FC236}">
                <a16:creationId xmlns:a16="http://schemas.microsoft.com/office/drawing/2014/main" id="{46D4B68A-F1DF-184F-8B93-A508446BD1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5657"/>
            <a:ext cx="12192000" cy="69136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5E0026-3EE8-DE4D-81DE-DE7E28385322}"/>
              </a:ext>
            </a:extLst>
          </p:cNvPr>
          <p:cNvSpPr txBox="1"/>
          <p:nvPr/>
        </p:nvSpPr>
        <p:spPr>
          <a:xfrm>
            <a:off x="3127407" y="1304001"/>
            <a:ext cx="8665029" cy="3477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Sefwch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dawel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endParaRPr lang="en-US" sz="440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Ewch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allan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yn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 </a:t>
            </a:r>
            <a:r>
              <a:rPr lang="en-US" sz="4400" err="1">
                <a:solidFill>
                  <a:schemeClr val="bg1"/>
                </a:solidFill>
                <a:latin typeface="Chalkduster"/>
                <a:cs typeface="Dreaming Outloud Pro"/>
              </a:rPr>
              <a:t>dawel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.</a:t>
            </a:r>
          </a:p>
          <a:p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  <a:p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 Hwyl </a:t>
            </a:r>
            <a:r>
              <a:rPr lang="en-US" sz="4400" dirty="0" err="1">
                <a:solidFill>
                  <a:schemeClr val="bg1"/>
                </a:solidFill>
                <a:latin typeface="Chalkduster"/>
                <a:cs typeface="Dreaming Outloud Pro"/>
              </a:rPr>
              <a:t>fawr</a:t>
            </a:r>
            <a:r>
              <a:rPr lang="en-US" sz="4400" dirty="0">
                <a:solidFill>
                  <a:schemeClr val="bg1"/>
                </a:solidFill>
                <a:latin typeface="Chalkduster"/>
                <a:cs typeface="Dreaming Outloud Pro"/>
              </a:rPr>
              <a:t>!</a:t>
            </a:r>
            <a:endParaRPr lang="en-US" sz="4400" dirty="0">
              <a:solidFill>
                <a:schemeClr val="bg1"/>
              </a:solidFill>
              <a:latin typeface="Chalkduster" panose="03050602040202020205" pitchFamily="66" charset="77"/>
              <a:cs typeface="Dreaming Outloud Pro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54905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blackboard with white writing&#10;&#10;Description automatically generated">
            <a:extLst>
              <a:ext uri="{FF2B5EF4-FFF2-40B4-BE49-F238E27FC236}">
                <a16:creationId xmlns:a16="http://schemas.microsoft.com/office/drawing/2014/main" id="{2D07CC87-217F-F1EC-E883-13762C4FD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014" y="2145695"/>
            <a:ext cx="6723992" cy="39007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66199A-B234-51A6-8B66-E75D01C71D8A}"/>
              </a:ext>
            </a:extLst>
          </p:cNvPr>
          <p:cNvSpPr txBox="1"/>
          <p:nvPr/>
        </p:nvSpPr>
        <p:spPr>
          <a:xfrm>
            <a:off x="444625" y="198327"/>
            <a:ext cx="7581785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 err="1">
                <a:solidFill>
                  <a:srgbClr val="002060"/>
                </a:solidFill>
                <a:ea typeface="Calibri"/>
                <a:cs typeface="Calibri"/>
              </a:rPr>
              <a:t>Adolygu</a:t>
            </a:r>
            <a:r>
              <a:rPr lang="en-US" sz="44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ea typeface="Calibri"/>
                <a:cs typeface="Calibri"/>
              </a:rPr>
              <a:t>Ymatebion</a:t>
            </a:r>
            <a:r>
              <a:rPr lang="en-US" sz="44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ea typeface="Calibri"/>
                <a:cs typeface="Calibri"/>
              </a:rPr>
              <a:t>Defnyddiol</a:t>
            </a:r>
          </a:p>
          <a:p>
            <a:r>
              <a:rPr lang="en-US" sz="2800" i="1" dirty="0">
                <a:solidFill>
                  <a:srgbClr val="002060"/>
                </a:solidFill>
                <a:ea typeface="Calibri"/>
                <a:cs typeface="Calibri"/>
              </a:rPr>
              <a:t>Revising Useful Responses</a:t>
            </a:r>
            <a:endParaRPr lang="en-US" sz="44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1D83FEF8-51B7-1985-7BBD-B5C36E44CB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7942" y="2150437"/>
            <a:ext cx="2989951" cy="262207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6C62F8B-6043-9B57-6A01-5B3B5FCFF3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8124" y="5665688"/>
            <a:ext cx="3058510" cy="3745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492991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82937" y="5133529"/>
            <a:ext cx="5957322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 err="1">
                <a:solidFill>
                  <a:srgbClr val="002060"/>
                </a:solidFill>
                <a:cs typeface="Calibri"/>
              </a:rPr>
              <a:t>Yr</a:t>
            </a:r>
            <a:r>
              <a:rPr lang="en-US" sz="5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cs typeface="Calibri"/>
              </a:rPr>
              <a:t>Amherffaith</a:t>
            </a:r>
          </a:p>
        </p:txBody>
      </p:sp>
    </p:spTree>
    <p:extLst>
      <p:ext uri="{BB962C8B-B14F-4D97-AF65-F5344CB8AC3E}">
        <p14:creationId xmlns:p14="http://schemas.microsoft.com/office/powerpoint/2010/main" val="236783744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9BCFE54-D5DC-4A79-8F28-9C4A4A9DEA5C}"/>
              </a:ext>
            </a:extLst>
          </p:cNvPr>
          <p:cNvSpPr txBox="1"/>
          <p:nvPr/>
        </p:nvSpPr>
        <p:spPr>
          <a:xfrm>
            <a:off x="5541381" y="1315692"/>
            <a:ext cx="5952384" cy="5078313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7030A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Roeddwn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   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"/>
              </a:rPr>
              <a:t>          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I was</a:t>
            </a:r>
            <a:endParaRPr lang="en-GB" sz="3600">
              <a:solidFill>
                <a:srgbClr val="002060"/>
              </a:solidFill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Roeddet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ti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"/>
              </a:rPr>
              <a:t>            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You were</a:t>
            </a:r>
            <a:endParaRPr lang="en-GB" sz="36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 e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"/>
              </a:rPr>
              <a:t>                 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He was</a:t>
            </a:r>
            <a:endParaRPr lang="en-GB" sz="36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hi</a:t>
            </a:r>
            <a:r>
              <a:rPr lang="en-GB" sz="3600" dirty="0">
                <a:solidFill>
                  <a:srgbClr val="002060"/>
                </a:solidFill>
                <a:latin typeface="Calibri"/>
                <a:cs typeface="Calibri"/>
              </a:rPr>
              <a:t>                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She was</a:t>
            </a:r>
            <a:endParaRPr lang="en-GB" sz="3600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 Tom              </a:t>
            </a:r>
            <a:r>
              <a:rPr lang="en-GB" sz="2400" i="1" dirty="0" err="1">
                <a:solidFill>
                  <a:srgbClr val="002060"/>
                </a:solidFill>
                <a:latin typeface="Calibri"/>
                <a:cs typeface="Calibri"/>
              </a:rPr>
              <a:t>Tom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 was</a:t>
            </a: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y staff          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The staff were</a:t>
            </a:r>
            <a:endParaRPr lang="en-GB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Roedden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ni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           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We were</a:t>
            </a:r>
            <a:endParaRPr lang="en-GB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Roeddech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chi        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You were</a:t>
            </a:r>
            <a:endParaRPr lang="en-GB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Roedden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cs typeface="Calibri"/>
              </a:rPr>
              <a:t>nhw</a:t>
            </a:r>
            <a:r>
              <a:rPr lang="en-GB" sz="3600" b="1" dirty="0">
                <a:solidFill>
                  <a:srgbClr val="002060"/>
                </a:solidFill>
                <a:latin typeface="Calibri"/>
                <a:cs typeface="Calibri"/>
              </a:rPr>
              <a:t>         </a:t>
            </a:r>
            <a:r>
              <a:rPr lang="en-GB" sz="2400" i="1" dirty="0">
                <a:solidFill>
                  <a:srgbClr val="002060"/>
                </a:solidFill>
                <a:latin typeface="Calibri"/>
                <a:cs typeface="Calibri"/>
              </a:rPr>
              <a:t>They were</a:t>
            </a:r>
            <a:endParaRPr lang="en-GB" sz="3600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66644EEE-7802-721D-8386-76D014B7BB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702" y="1360374"/>
            <a:ext cx="4387664" cy="54801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2163F4-EA1C-584A-7BFF-1A701940B025}"/>
              </a:ext>
            </a:extLst>
          </p:cNvPr>
          <p:cNvSpPr txBox="1"/>
          <p:nvPr/>
        </p:nvSpPr>
        <p:spPr>
          <a:xfrm>
            <a:off x="3245891" y="147433"/>
            <a:ext cx="57010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err="1">
                <a:solidFill>
                  <a:srgbClr val="002060"/>
                </a:solidFill>
                <a:cs typeface="Calibri"/>
              </a:rPr>
              <a:t>Yr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Amser </a:t>
            </a:r>
            <a:r>
              <a:rPr lang="en-US" sz="4800" b="1" err="1">
                <a:solidFill>
                  <a:srgbClr val="002060"/>
                </a:solidFill>
                <a:cs typeface="Calibri"/>
              </a:rPr>
              <a:t>Amherffaith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10656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game&#10;&#10;Description automatically generated">
            <a:extLst>
              <a:ext uri="{FF2B5EF4-FFF2-40B4-BE49-F238E27FC236}">
                <a16:creationId xmlns:a16="http://schemas.microsoft.com/office/drawing/2014/main" id="{71C4989F-937D-2027-4079-7546F33017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796" y="249073"/>
            <a:ext cx="9020405" cy="6374579"/>
          </a:xfr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110212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per with writing on it&#10;&#10;Description automatically generated">
            <a:extLst>
              <a:ext uri="{FF2B5EF4-FFF2-40B4-BE49-F238E27FC236}">
                <a16:creationId xmlns:a16="http://schemas.microsoft.com/office/drawing/2014/main" id="{6C79002C-33C1-7C50-46CA-19FEEBCC19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443" y="371734"/>
            <a:ext cx="4950372" cy="610164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paper with text on it&#10;&#10;Description automatically generated">
            <a:extLst>
              <a:ext uri="{FF2B5EF4-FFF2-40B4-BE49-F238E27FC236}">
                <a16:creationId xmlns:a16="http://schemas.microsoft.com/office/drawing/2014/main" id="{972B5B23-7E0E-BC5D-1B18-47AE67954A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1252" y="369869"/>
            <a:ext cx="5751786" cy="61058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97219438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9BE97-BED9-2F41-A0EB-B115D0B80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170" y="677201"/>
            <a:ext cx="11021150" cy="5428673"/>
          </a:xfrm>
          <a:solidFill>
            <a:schemeClr val="bg1"/>
          </a:solidFill>
          <a:ln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457200" lvl="1" indent="0">
              <a:buNone/>
            </a:pPr>
            <a:endParaRPr lang="en-US" sz="2800" b="1" dirty="0">
              <a:solidFill>
                <a:srgbClr val="002060"/>
              </a:solidFill>
            </a:endParaRPr>
          </a:p>
          <a:p>
            <a:pPr marL="457200" lvl="1" indent="0">
              <a:buNone/>
            </a:pPr>
            <a:r>
              <a:rPr lang="en-US" sz="2800" b="1" dirty="0" err="1">
                <a:solidFill>
                  <a:srgbClr val="002060"/>
                </a:solidFill>
              </a:rPr>
              <a:t>Cardarnhaol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+</a:t>
            </a:r>
            <a:r>
              <a:rPr lang="en-US" sz="2800" b="1" dirty="0"/>
              <a:t>                   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Cwestiwn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?</a:t>
            </a:r>
            <a:r>
              <a:rPr lang="en-US" sz="2800" b="1" dirty="0"/>
              <a:t>                    </a:t>
            </a:r>
            <a:r>
              <a:rPr lang="en-US" sz="2800" b="1" dirty="0" err="1">
                <a:solidFill>
                  <a:srgbClr val="002060"/>
                </a:solidFill>
              </a:rPr>
              <a:t>Negyddol</a:t>
            </a:r>
            <a:r>
              <a:rPr lang="en-US" sz="2800" b="1" dirty="0"/>
              <a:t> </a:t>
            </a:r>
            <a:r>
              <a:rPr lang="en-US" sz="2800" b="1" dirty="0">
                <a:solidFill>
                  <a:srgbClr val="FF0000"/>
                </a:solidFill>
              </a:rPr>
              <a:t>-</a:t>
            </a:r>
            <a:endParaRPr lang="en-US" sz="280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US" sz="2800" dirty="0"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Roedddwn</a:t>
            </a:r>
            <a:r>
              <a:rPr lang="en-US" sz="2800" dirty="0">
                <a:solidFill>
                  <a:srgbClr val="002060"/>
                </a:solidFill>
              </a:rPr>
              <a:t> 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r>
              <a:rPr lang="en-US" sz="2800" dirty="0">
                <a:solidFill>
                  <a:srgbClr val="002060"/>
                </a:solidFill>
              </a:rPr>
              <a:t>  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Oeddwn</a:t>
            </a:r>
            <a:r>
              <a:rPr lang="en-US" sz="2800" dirty="0">
                <a:solidFill>
                  <a:srgbClr val="002060"/>
                </a:solidFill>
              </a:rPr>
              <a:t> 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r>
              <a:rPr lang="en-US" sz="2800" dirty="0">
                <a:solidFill>
                  <a:srgbClr val="002060"/>
                </a:solidFill>
              </a:rPr>
              <a:t>?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Doeddwn</a:t>
            </a:r>
            <a:r>
              <a:rPr lang="en-US" sz="2800" dirty="0">
                <a:solidFill>
                  <a:srgbClr val="002060"/>
                </a:solidFill>
              </a:rPr>
              <a:t> </a:t>
            </a:r>
            <a:r>
              <a:rPr lang="en-US" sz="2800" dirty="0" err="1">
                <a:solidFill>
                  <a:srgbClr val="002060"/>
                </a:solidFill>
              </a:rPr>
              <a:t>i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Roeddet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ti</a:t>
            </a:r>
            <a:r>
              <a:rPr lang="en-US" sz="2800" dirty="0">
                <a:solidFill>
                  <a:srgbClr val="002060"/>
                </a:solidFill>
              </a:rPr>
              <a:t>          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Oeddet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ti</a:t>
            </a:r>
            <a:r>
              <a:rPr lang="en-US" sz="2800" dirty="0">
                <a:solidFill>
                  <a:srgbClr val="002060"/>
                </a:solidFill>
              </a:rPr>
              <a:t>?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Doeddet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ti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</a:t>
            </a:r>
            <a:r>
              <a:rPr lang="en-US" sz="2800" dirty="0">
                <a:solidFill>
                  <a:srgbClr val="002060"/>
                </a:solidFill>
              </a:rPr>
              <a:t> e              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Oedd</a:t>
            </a:r>
            <a:r>
              <a:rPr lang="en-US" sz="2800" dirty="0">
                <a:solidFill>
                  <a:srgbClr val="002060"/>
                </a:solidFill>
              </a:rPr>
              <a:t> e?    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Doedd</a:t>
            </a:r>
            <a:r>
              <a:rPr lang="en-US" sz="2800" dirty="0">
                <a:solidFill>
                  <a:srgbClr val="002060"/>
                </a:solidFill>
              </a:rPr>
              <a:t> e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</a:t>
            </a:r>
            <a:r>
              <a:rPr lang="en-US" sz="2800" dirty="0">
                <a:solidFill>
                  <a:srgbClr val="002060"/>
                </a:solidFill>
              </a:rPr>
              <a:t> hi        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Oedd</a:t>
            </a:r>
            <a:r>
              <a:rPr lang="en-US" sz="2800" dirty="0">
                <a:solidFill>
                  <a:srgbClr val="002060"/>
                </a:solidFill>
              </a:rPr>
              <a:t> hi?        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Doedd</a:t>
            </a:r>
            <a:r>
              <a:rPr lang="en-US" sz="2800" dirty="0">
                <a:solidFill>
                  <a:srgbClr val="002060"/>
                </a:solidFill>
              </a:rPr>
              <a:t> hi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</a:t>
            </a:r>
            <a:r>
              <a:rPr lang="en-US" sz="2800" dirty="0">
                <a:solidFill>
                  <a:srgbClr val="002060"/>
                </a:solidFill>
              </a:rPr>
              <a:t> Tom    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Oedd</a:t>
            </a:r>
            <a:r>
              <a:rPr lang="en-US" sz="2800" dirty="0">
                <a:solidFill>
                  <a:srgbClr val="002060"/>
                </a:solidFill>
              </a:rPr>
              <a:t> Tom?    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Doedd</a:t>
            </a:r>
            <a:r>
              <a:rPr lang="en-US" sz="2800" dirty="0">
                <a:solidFill>
                  <a:srgbClr val="002060"/>
                </a:solidFill>
              </a:rPr>
              <a:t> Tom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Roedden</a:t>
            </a:r>
            <a:r>
              <a:rPr lang="en-US" sz="2800" dirty="0">
                <a:solidFill>
                  <a:srgbClr val="002060"/>
                </a:solidFill>
              </a:rPr>
              <a:t> </a:t>
            </a:r>
            <a:r>
              <a:rPr lang="en-US" sz="2800" dirty="0" err="1">
                <a:solidFill>
                  <a:srgbClr val="002060"/>
                </a:solidFill>
              </a:rPr>
              <a:t>ni</a:t>
            </a:r>
            <a:r>
              <a:rPr lang="en-US" sz="2800" dirty="0">
                <a:solidFill>
                  <a:srgbClr val="002060"/>
                </a:solidFill>
              </a:rPr>
              <a:t>    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Oedden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ni</a:t>
            </a:r>
            <a:r>
              <a:rPr lang="en-US" sz="2800" dirty="0">
                <a:solidFill>
                  <a:srgbClr val="002060"/>
                </a:solidFill>
              </a:rPr>
              <a:t>?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Doedden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ni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Roeddech</a:t>
            </a:r>
            <a:r>
              <a:rPr lang="en-US" sz="2800" dirty="0">
                <a:solidFill>
                  <a:srgbClr val="002060"/>
                </a:solidFill>
              </a:rPr>
              <a:t> chi                      </a:t>
            </a:r>
            <a:r>
              <a:rPr lang="en-US" sz="2800" dirty="0" err="1">
                <a:solidFill>
                  <a:srgbClr val="002060"/>
                </a:solidFill>
              </a:rPr>
              <a:t>Oeddech</a:t>
            </a:r>
            <a:r>
              <a:rPr lang="en-US" sz="2800" dirty="0">
                <a:solidFill>
                  <a:srgbClr val="002060"/>
                </a:solidFill>
              </a:rPr>
              <a:t> chi?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Doeddech</a:t>
            </a:r>
            <a:r>
              <a:rPr lang="en-US" sz="2800" dirty="0">
                <a:solidFill>
                  <a:srgbClr val="002060"/>
                </a:solidFill>
              </a:rPr>
              <a:t> chi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r>
              <a:rPr lang="en-US" sz="2800" dirty="0" err="1">
                <a:solidFill>
                  <a:srgbClr val="002060"/>
                </a:solidFill>
              </a:rPr>
              <a:t>Roedden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nhw</a:t>
            </a:r>
            <a:r>
              <a:rPr lang="en-US" sz="2800" dirty="0">
                <a:solidFill>
                  <a:srgbClr val="002060"/>
                </a:solidFill>
              </a:rPr>
              <a:t>    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Oedden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nhw</a:t>
            </a:r>
            <a:r>
              <a:rPr lang="en-US" sz="2800" dirty="0">
                <a:solidFill>
                  <a:srgbClr val="002060"/>
                </a:solidFill>
              </a:rPr>
              <a:t>?                 </a:t>
            </a:r>
            <a:r>
              <a:rPr lang="en-US" sz="2800" dirty="0" err="1">
                <a:solidFill>
                  <a:srgbClr val="002060"/>
                </a:solidFill>
              </a:rPr>
              <a:t>Doedden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nhw</a:t>
            </a:r>
            <a:r>
              <a:rPr lang="en-US" sz="2800" dirty="0">
                <a:solidFill>
                  <a:srgbClr val="002060"/>
                </a:solidFill>
              </a:rPr>
              <a:t> </a:t>
            </a:r>
            <a:r>
              <a:rPr lang="en-US" sz="2800" dirty="0" err="1">
                <a:solidFill>
                  <a:srgbClr val="002060"/>
                </a:solidFill>
              </a:rPr>
              <a:t>ddim</a:t>
            </a:r>
            <a:endParaRPr lang="en-US" sz="2800" dirty="0" err="1">
              <a:solidFill>
                <a:srgbClr val="002060"/>
              </a:solidFill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US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5343596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1F3958F-E966-8609-AF5D-D0B0FF5EE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021" y="267841"/>
            <a:ext cx="10639096" cy="632231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1909002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47F71D-F8F8-AB20-F12B-D850323CA526}"/>
              </a:ext>
            </a:extLst>
          </p:cNvPr>
          <p:cNvSpPr txBox="1"/>
          <p:nvPr/>
        </p:nvSpPr>
        <p:spPr>
          <a:xfrm>
            <a:off x="447511" y="239398"/>
            <a:ext cx="7093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Calibri"/>
              </a:rPr>
              <a:t>Pan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roeddwn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blentyn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2" name="Picture 1" descr="A close-up of a white card&#10;&#10;Description automatically generated">
            <a:extLst>
              <a:ext uri="{FF2B5EF4-FFF2-40B4-BE49-F238E27FC236}">
                <a16:creationId xmlns:a16="http://schemas.microsoft.com/office/drawing/2014/main" id="{6A76B880-6AEE-8188-092C-A1E5594A2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435" y="1678064"/>
            <a:ext cx="11322268" cy="435583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40827829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47F71D-F8F8-AB20-F12B-D850323CA526}"/>
              </a:ext>
            </a:extLst>
          </p:cNvPr>
          <p:cNvSpPr txBox="1"/>
          <p:nvPr/>
        </p:nvSpPr>
        <p:spPr>
          <a:xfrm>
            <a:off x="329270" y="134295"/>
            <a:ext cx="7093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Calibri"/>
              </a:rPr>
              <a:t>Pan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roeddet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blentyn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5" name="Picture 4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7FF36688-2B88-1C64-75CA-E32D264878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58" y="1206874"/>
            <a:ext cx="6369268" cy="269690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close-up of a white card&#10;&#10;Description automatically generated">
            <a:extLst>
              <a:ext uri="{FF2B5EF4-FFF2-40B4-BE49-F238E27FC236}">
                <a16:creationId xmlns:a16="http://schemas.microsoft.com/office/drawing/2014/main" id="{19A1E3F3-FE4C-018A-8CB8-C3FCFCF4F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159" y="4084127"/>
            <a:ext cx="5265682" cy="259171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6" descr="A group of toys in boxes&#10;&#10;Description automatically generated">
            <a:extLst>
              <a:ext uri="{FF2B5EF4-FFF2-40B4-BE49-F238E27FC236}">
                <a16:creationId xmlns:a16="http://schemas.microsoft.com/office/drawing/2014/main" id="{235B2D34-362D-091E-859F-B8A1580B06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14948" y="344243"/>
            <a:ext cx="2809546" cy="247354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8" name="Picture 7" descr="A video game console with cartoon characters&#10;&#10;Description automatically generated">
            <a:extLst>
              <a:ext uri="{FF2B5EF4-FFF2-40B4-BE49-F238E27FC236}">
                <a16:creationId xmlns:a16="http://schemas.microsoft.com/office/drawing/2014/main" id="{7D580C19-CC6F-50D8-7ACE-CB992337EFF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16" y="3054640"/>
            <a:ext cx="3807372" cy="187858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9" name="Picture 8" descr="A pink handheld game with a cartoon character on it&#10;&#10;Description automatically generated">
            <a:extLst>
              <a:ext uri="{FF2B5EF4-FFF2-40B4-BE49-F238E27FC236}">
                <a16:creationId xmlns:a16="http://schemas.microsoft.com/office/drawing/2014/main" id="{EE18D71C-59E2-7744-5A50-4705FF0A606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97262" y="5254500"/>
            <a:ext cx="4727027" cy="136768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516331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47F71D-F8F8-AB20-F12B-D850323CA526}"/>
              </a:ext>
            </a:extLst>
          </p:cNvPr>
          <p:cNvSpPr txBox="1"/>
          <p:nvPr/>
        </p:nvSpPr>
        <p:spPr>
          <a:xfrm>
            <a:off x="329270" y="134295"/>
            <a:ext cx="7093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Calibri"/>
              </a:rPr>
              <a:t>Pan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roeddet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blentyn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6CB61A6-2045-3239-8F88-FD0B15B69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882" y="1554135"/>
            <a:ext cx="11414234" cy="459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16111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447F71D-F8F8-AB20-F12B-D850323CA526}"/>
              </a:ext>
            </a:extLst>
          </p:cNvPr>
          <p:cNvSpPr txBox="1"/>
          <p:nvPr/>
        </p:nvSpPr>
        <p:spPr>
          <a:xfrm>
            <a:off x="329270" y="134295"/>
            <a:ext cx="7093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b="1" dirty="0">
                <a:solidFill>
                  <a:srgbClr val="002060"/>
                </a:solidFill>
                <a:cs typeface="Calibri"/>
              </a:rPr>
              <a:t>Pan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roeddet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blentyn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B6CB61A6-2045-3239-8F88-FD0B15B69F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193" y="1173134"/>
            <a:ext cx="7328339" cy="306655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8270EF-5262-8EE9-00D6-6434BFCE2268}"/>
              </a:ext>
            </a:extLst>
          </p:cNvPr>
          <p:cNvSpPr txBox="1"/>
          <p:nvPr/>
        </p:nvSpPr>
        <p:spPr>
          <a:xfrm>
            <a:off x="197890" y="4863950"/>
            <a:ext cx="7093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>
                <a:solidFill>
                  <a:srgbClr val="FF0000"/>
                </a:solidFill>
                <a:cs typeface="Calibri"/>
              </a:rPr>
              <a:t>Ble? Sut? Beth?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CB8AAE-856C-7444-6E14-AAD8FA6E9131}"/>
              </a:ext>
            </a:extLst>
          </p:cNvPr>
          <p:cNvSpPr txBox="1"/>
          <p:nvPr/>
        </p:nvSpPr>
        <p:spPr>
          <a:xfrm>
            <a:off x="7076090" y="4382813"/>
            <a:ext cx="4924096" cy="24006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AutoNum type="arabicPeriod"/>
            </a:pPr>
            <a:r>
              <a:rPr lang="cy-GB" sz="3000" b="1" dirty="0">
                <a:solidFill>
                  <a:srgbClr val="7030A0"/>
                </a:solidFill>
                <a:latin typeface="Calibri"/>
                <a:ea typeface="Arial Unicode MS"/>
                <a:cs typeface="Arial Unicode MS"/>
              </a:rPr>
              <a:t> Roeddwn i’n byw yn…</a:t>
            </a:r>
          </a:p>
          <a:p>
            <a:r>
              <a:rPr lang="cy-GB" sz="3000" b="1" dirty="0">
                <a:solidFill>
                  <a:srgbClr val="7030A0"/>
                </a:solidFill>
                <a:latin typeface="Calibri"/>
                <a:ea typeface="Arial Unicode MS"/>
                <a:cs typeface="Arial Unicode MS"/>
              </a:rPr>
              <a:t>2. Roeddwn i’n teithio…</a:t>
            </a:r>
          </a:p>
          <a:p>
            <a:r>
              <a:rPr lang="cy-GB" sz="3000" b="1" dirty="0">
                <a:solidFill>
                  <a:srgbClr val="7030A0"/>
                </a:solidFill>
                <a:latin typeface="Calibri"/>
                <a:ea typeface="Arial Unicode MS"/>
                <a:cs typeface="Arial Unicode MS"/>
              </a:rPr>
              <a:t>3. Roeddwn i’n …</a:t>
            </a:r>
          </a:p>
          <a:p>
            <a:r>
              <a:rPr lang="cy-GB" sz="3000" b="1" dirty="0">
                <a:solidFill>
                  <a:srgbClr val="7030A0"/>
                </a:solidFill>
                <a:latin typeface="Calibri"/>
                <a:ea typeface="Arial Unicode MS"/>
                <a:cs typeface="Arial Unicode MS"/>
              </a:rPr>
              <a:t>4. Roeddwn i’n chwarae…</a:t>
            </a:r>
          </a:p>
          <a:p>
            <a:r>
              <a:rPr lang="cy-GB" sz="3000" b="1" dirty="0">
                <a:solidFill>
                  <a:srgbClr val="7030A0"/>
                </a:solidFill>
                <a:latin typeface="Calibri"/>
                <a:ea typeface="Arial Unicode MS"/>
                <a:cs typeface="Arial Unicode MS"/>
              </a:rPr>
              <a:t>5. Doeddwn i ddim yn hoffi…</a:t>
            </a:r>
          </a:p>
        </p:txBody>
      </p:sp>
    </p:spTree>
    <p:extLst>
      <p:ext uri="{BB962C8B-B14F-4D97-AF65-F5344CB8AC3E}">
        <p14:creationId xmlns:p14="http://schemas.microsoft.com/office/powerpoint/2010/main" val="17822417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child in a space suit&#10;&#10;Description automatically generated">
            <a:extLst>
              <a:ext uri="{FF2B5EF4-FFF2-40B4-BE49-F238E27FC236}">
                <a16:creationId xmlns:a16="http://schemas.microsoft.com/office/drawing/2014/main" id="{7A5B6749-AC26-120B-4141-63E0AC509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2275"/>
            <a:ext cx="12202509" cy="6962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623950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ellphone&#10;&#10;Description automatically generated">
            <a:extLst>
              <a:ext uri="{FF2B5EF4-FFF2-40B4-BE49-F238E27FC236}">
                <a16:creationId xmlns:a16="http://schemas.microsoft.com/office/drawing/2014/main" id="{676DD8EB-BE8A-095B-1711-B133C196D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-3947"/>
            <a:ext cx="12202510" cy="686713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DF3E15D-D1FF-C649-AF81-5F5F5A614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2058" y="2024555"/>
            <a:ext cx="27432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944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with text and a picture of a person&#10;&#10;Description automatically generated">
            <a:extLst>
              <a:ext uri="{FF2B5EF4-FFF2-40B4-BE49-F238E27FC236}">
                <a16:creationId xmlns:a16="http://schemas.microsoft.com/office/drawing/2014/main" id="{66718422-1487-410F-FCA2-592F893CB2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-2336"/>
            <a:ext cx="12202510" cy="686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25468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id="{6E952ED7-107A-9863-B08C-1D6292E89C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745" y="1836587"/>
            <a:ext cx="4451131" cy="431468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B1DE9D-1F88-07E6-9C12-816CBC363CC4}"/>
              </a:ext>
            </a:extLst>
          </p:cNvPr>
          <p:cNvSpPr txBox="1"/>
          <p:nvPr/>
        </p:nvSpPr>
        <p:spPr>
          <a:xfrm>
            <a:off x="5630917" y="2609193"/>
            <a:ext cx="6329856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cy-GB" sz="2800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Meddyliwch am berson mewn hanes </a:t>
            </a:r>
            <a:r>
              <a:rPr lang="cy-GB" sz="2800" i="1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(</a:t>
            </a:r>
            <a:r>
              <a:rPr lang="cy-GB" sz="2800" i="1" err="1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someone</a:t>
            </a:r>
            <a:r>
              <a:rPr lang="cy-GB" sz="2800" i="1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 </a:t>
            </a:r>
            <a:r>
              <a:rPr lang="cy-GB" sz="2800" i="1" err="1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from</a:t>
            </a:r>
            <a:r>
              <a:rPr lang="cy-GB" sz="2800" i="1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 </a:t>
            </a:r>
            <a:r>
              <a:rPr lang="cy-GB" sz="2800" i="1" err="1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history</a:t>
            </a:r>
            <a:r>
              <a:rPr lang="cy-GB" sz="2800" i="1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). </a:t>
            </a:r>
            <a:endParaRPr lang="en-US" i="1">
              <a:ea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cy-GB" sz="2800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Ffeindiwch lun o’r person ar eich ffôn.  </a:t>
            </a:r>
            <a:endParaRPr lang="cy-GB" dirty="0">
              <a:solidFill>
                <a:srgbClr val="000000"/>
              </a:solidFill>
              <a:latin typeface="Calibri"/>
              <a:ea typeface="Calibri" panose="020F0502020204030204"/>
              <a:cs typeface="Calibri" panose="020F0502020204030204"/>
            </a:endParaRPr>
          </a:p>
          <a:p>
            <a:pPr marL="457200" indent="-457200">
              <a:buFont typeface="Arial"/>
              <a:buChar char="•"/>
            </a:pPr>
            <a:r>
              <a:rPr lang="cy-GB" sz="2800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Nawr, rhaid i’r grŵp ddyfalu (</a:t>
            </a:r>
            <a:r>
              <a:rPr lang="cy-GB" sz="2800" i="1" dirty="0" err="1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guess</a:t>
            </a:r>
            <a:r>
              <a:rPr lang="cy-GB" sz="2800" i="1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) </a:t>
            </a:r>
            <a:r>
              <a:rPr lang="cy-GB" sz="2800" dirty="0">
                <a:solidFill>
                  <a:srgbClr val="002060"/>
                </a:solidFill>
                <a:latin typeface="Calibri"/>
                <a:ea typeface="Arial Unicode MS"/>
                <a:cs typeface="Arial Unicode MS"/>
              </a:rPr>
              <a:t>pwy ydy’r person. </a:t>
            </a:r>
            <a:endParaRPr lang="cy-GB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EB1978-5F9B-280E-2B03-DF4D0B81F192}"/>
              </a:ext>
            </a:extLst>
          </p:cNvPr>
          <p:cNvSpPr txBox="1"/>
          <p:nvPr/>
        </p:nvSpPr>
        <p:spPr>
          <a:xfrm>
            <a:off x="2549580" y="199985"/>
            <a:ext cx="70936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oeddwn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8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4800" b="1" dirty="0">
                <a:solidFill>
                  <a:srgbClr val="002060"/>
                </a:solidFill>
                <a:cs typeface="Calibri"/>
              </a:rPr>
              <a:t>?!</a:t>
            </a:r>
            <a:endParaRPr lang="en-US" sz="4800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17471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0586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018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341</cp:revision>
  <dcterms:created xsi:type="dcterms:W3CDTF">2023-10-09T16:03:38Z</dcterms:created>
  <dcterms:modified xsi:type="dcterms:W3CDTF">2023-10-10T11:45:54Z</dcterms:modified>
</cp:coreProperties>
</file>