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handoutMasterIdLst>
    <p:handoutMasterId r:id="rId7"/>
  </p:handoutMasterIdLst>
  <p:sldIdLst>
    <p:sldId id="264" r:id="rId5"/>
    <p:sldId id="263" r:id="rId6"/>
  </p:sldIdLst>
  <p:sldSz cx="10058400" cy="155448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5" pos="3168" userDrawn="1">
          <p15:clr>
            <a:srgbClr val="A4A3A4"/>
          </p15:clr>
        </p15:guide>
        <p15:guide id="6" orient="horz" pos="4896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7B5C5"/>
    <a:srgbClr val="638CA6"/>
    <a:srgbClr val="78ABBF"/>
    <a:srgbClr val="517C8C"/>
    <a:srgbClr val="F27777"/>
    <a:srgbClr val="3B46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3686" autoAdjust="0"/>
  </p:normalViewPr>
  <p:slideViewPr>
    <p:cSldViewPr snapToGrid="0">
      <p:cViewPr>
        <p:scale>
          <a:sx n="95" d="100"/>
          <a:sy n="95" d="100"/>
        </p:scale>
        <p:origin x="120" y="53"/>
      </p:cViewPr>
      <p:guideLst>
        <p:guide pos="3168"/>
        <p:guide orient="horz" pos="489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0" d="100"/>
        <a:sy n="110" d="100"/>
      </p:scale>
      <p:origin x="0" y="-153"/>
    </p:cViewPr>
  </p:sorterViewPr>
  <p:notesViewPr>
    <p:cSldViewPr snapToGrid="0" showGuides="1">
      <p:cViewPr varScale="1">
        <p:scale>
          <a:sx n="48" d="100"/>
          <a:sy n="48" d="100"/>
        </p:scale>
        <p:origin x="1827" y="39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7EDA33B-8AF4-49DD-9568-14FC63C8681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002DCE-A4B7-4779-9905-73933B19151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D085EB-B782-47B7-9EAC-EF50D1EF423D}" type="datetimeFigureOut">
              <a:rPr lang="en-US" smtClean="0"/>
              <a:t>2/22/2023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0B905E-2D03-4680-AB72-CE430054264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024D8A-8FBE-43C5-8122-F86912C7FFD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C6FB0E-40F2-4D4E-B020-96595335C4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7077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Ladders on a teal wall">
            <a:extLst>
              <a:ext uri="{FF2B5EF4-FFF2-40B4-BE49-F238E27FC236}">
                <a16:creationId xmlns:a16="http://schemas.microsoft.com/office/drawing/2014/main" id="{5CD4A0E4-7096-44D6-B0AC-94B97DD4DD3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058400" cy="155448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9B21A5-23F9-4FEE-93F5-FF6537D41DD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8006" y="5650992"/>
            <a:ext cx="8675370" cy="2002536"/>
          </a:xfrm>
        </p:spPr>
        <p:txBody>
          <a:bodyPr anchor="t"/>
          <a:lstStyle>
            <a:lvl1pPr>
              <a:defRPr sz="11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731EE0C-31B4-4928-A85F-FF6CC027820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30352" y="7123176"/>
            <a:ext cx="6629400" cy="2084832"/>
          </a:xfrm>
        </p:spPr>
        <p:txBody>
          <a:bodyPr/>
          <a:lstStyle>
            <a:lvl1pPr>
              <a:buNone/>
              <a:defRPr sz="6000">
                <a:solidFill>
                  <a:schemeClr val="bg1"/>
                </a:solidFill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289382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16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Pottery Wheel">
            <a:extLst>
              <a:ext uri="{FF2B5EF4-FFF2-40B4-BE49-F238E27FC236}">
                <a16:creationId xmlns:a16="http://schemas.microsoft.com/office/drawing/2014/main" id="{F6656BF5-771E-45A9-B7D3-0F240E09E87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0058400" cy="155448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A05266-3EDA-4B50-BFD7-62115B4329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7367" y="1693939"/>
            <a:ext cx="9062433" cy="2517289"/>
          </a:xfrm>
        </p:spPr>
        <p:txBody>
          <a:bodyPr anchor="t"/>
          <a:lstStyle>
            <a:lvl1pPr>
              <a:defRPr sz="4800" b="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ADD TEXT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544F173B-180A-4852-AEE3-A1BDB46E4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743200" y="4075206"/>
            <a:ext cx="7315200" cy="1371600"/>
            <a:chOff x="2743200" y="4072188"/>
            <a:chExt cx="7315200" cy="137160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3671FAE2-289A-49A9-9209-A23D28175035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2743200" y="5434826"/>
              <a:ext cx="7315200" cy="0"/>
            </a:xfrm>
            <a:prstGeom prst="line">
              <a:avLst/>
            </a:prstGeom>
            <a:ln w="6350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D6300E81-9DC6-4E2C-A510-7ADAA9852D3A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2743200" y="4075173"/>
              <a:ext cx="7315200" cy="0"/>
            </a:xfrm>
            <a:prstGeom prst="line">
              <a:avLst/>
            </a:prstGeom>
            <a:ln w="6350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49A02358-E4D0-4BCE-880C-7BFC55F733B7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2777442" y="4072188"/>
              <a:ext cx="0" cy="1371600"/>
            </a:xfrm>
            <a:prstGeom prst="line">
              <a:avLst/>
            </a:prstGeom>
            <a:ln w="6350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11C60654-8CB3-4028-B021-802F55C5CA91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8952" y="3154680"/>
            <a:ext cx="6775704" cy="1225296"/>
          </a:xfrm>
        </p:spPr>
        <p:txBody>
          <a:bodyPr/>
          <a:lstStyle>
            <a:lvl1pPr>
              <a:buNone/>
              <a:defRPr sz="8200" b="1">
                <a:solidFill>
                  <a:schemeClr val="accent6"/>
                </a:solidFill>
                <a:latin typeface="+mj-lt"/>
              </a:defRPr>
            </a:lvl1pPr>
            <a:lvl2pPr>
              <a:buNone/>
              <a:defRPr sz="8200">
                <a:solidFill>
                  <a:srgbClr val="97B5C5"/>
                </a:solidFill>
                <a:latin typeface="+mj-lt"/>
              </a:defRPr>
            </a:lvl2pPr>
            <a:lvl3pPr>
              <a:buNone/>
              <a:defRPr sz="8200">
                <a:solidFill>
                  <a:srgbClr val="97B5C5"/>
                </a:solidFill>
                <a:latin typeface="+mj-lt"/>
              </a:defRPr>
            </a:lvl3pPr>
            <a:lvl4pPr>
              <a:buNone/>
              <a:defRPr sz="8200">
                <a:solidFill>
                  <a:srgbClr val="97B5C5"/>
                </a:solidFill>
                <a:latin typeface="+mj-lt"/>
              </a:defRPr>
            </a:lvl4pPr>
            <a:lvl5pPr>
              <a:buNone/>
              <a:defRPr sz="8200">
                <a:solidFill>
                  <a:srgbClr val="97B5C5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ED08EDE4-7618-482D-8CC6-B43EFA12D60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81528" y="4203222"/>
            <a:ext cx="6748272" cy="1115568"/>
          </a:xfrm>
        </p:spPr>
        <p:txBody>
          <a:bodyPr>
            <a:noAutofit/>
          </a:bodyPr>
          <a:lstStyle>
            <a:lvl1pPr>
              <a:buNone/>
              <a:defRPr sz="8200">
                <a:solidFill>
                  <a:schemeClr val="bg1"/>
                </a:solidFill>
                <a:latin typeface="+mj-lt"/>
              </a:defRPr>
            </a:lvl1pPr>
            <a:lvl2pPr>
              <a:buNone/>
              <a:defRPr sz="8200">
                <a:solidFill>
                  <a:schemeClr val="bg1"/>
                </a:solidFill>
              </a:defRPr>
            </a:lvl2pPr>
            <a:lvl3pPr>
              <a:buNone/>
              <a:defRPr sz="8200">
                <a:solidFill>
                  <a:schemeClr val="bg1"/>
                </a:solidFill>
              </a:defRPr>
            </a:lvl3pPr>
            <a:lvl4pPr>
              <a:buNone/>
              <a:defRPr sz="8200">
                <a:solidFill>
                  <a:schemeClr val="bg1"/>
                </a:solidFill>
              </a:defRPr>
            </a:lvl4pPr>
            <a:lvl5pPr>
              <a:buNone/>
              <a:defRPr sz="8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F36BE4B7-7B80-48E0-8F6C-ABB99BFA93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063240" y="5614416"/>
            <a:ext cx="5175504" cy="521208"/>
          </a:xfrm>
        </p:spPr>
        <p:txBody>
          <a:bodyPr/>
          <a:lstStyle>
            <a:lvl1pPr>
              <a:buNone/>
              <a:defRPr sz="2800">
                <a:solidFill>
                  <a:schemeClr val="accent6"/>
                </a:solidFill>
                <a:latin typeface="+mj-lt"/>
              </a:defRPr>
            </a:lvl1pPr>
            <a:lvl2pPr>
              <a:buNone/>
              <a:defRPr sz="2800">
                <a:solidFill>
                  <a:srgbClr val="97B5C5"/>
                </a:solidFill>
                <a:latin typeface="+mj-lt"/>
              </a:defRPr>
            </a:lvl2pPr>
            <a:lvl3pPr>
              <a:buNone/>
              <a:defRPr sz="2800">
                <a:solidFill>
                  <a:srgbClr val="97B5C5"/>
                </a:solidFill>
                <a:latin typeface="+mj-lt"/>
              </a:defRPr>
            </a:lvl3pPr>
            <a:lvl4pPr>
              <a:buNone/>
              <a:defRPr sz="2800">
                <a:solidFill>
                  <a:srgbClr val="97B5C5"/>
                </a:solidFill>
                <a:latin typeface="+mj-lt"/>
              </a:defRPr>
            </a:lvl4pPr>
            <a:lvl5pPr>
              <a:buNone/>
              <a:defRPr sz="2800">
                <a:solidFill>
                  <a:srgbClr val="97B5C5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9842948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168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Pile of Books on a table">
            <a:extLst>
              <a:ext uri="{FF2B5EF4-FFF2-40B4-BE49-F238E27FC236}">
                <a16:creationId xmlns:a16="http://schemas.microsoft.com/office/drawing/2014/main" id="{8E32A0A7-6661-4A4C-A38D-AABA4113EFE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058400" cy="15544800"/>
          </a:xfrm>
          <a:prstGeom prst="rect">
            <a:avLst/>
          </a:prstGeom>
        </p:spPr>
      </p:pic>
      <p:pic>
        <p:nvPicPr>
          <p:cNvPr id="26" name="Graphic 25">
            <a:extLst>
              <a:ext uri="{FF2B5EF4-FFF2-40B4-BE49-F238E27FC236}">
                <a16:creationId xmlns:a16="http://schemas.microsoft.com/office/drawing/2014/main" id="{9696DA0F-86A5-419C-B8A3-4F71241E4C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58159" y="3943356"/>
            <a:ext cx="6009618" cy="529036"/>
          </a:xfrm>
          <a:prstGeom prst="rect">
            <a:avLst/>
          </a:prstGeom>
        </p:spPr>
      </p:pic>
      <p:pic>
        <p:nvPicPr>
          <p:cNvPr id="28" name="Graphic 27">
            <a:extLst>
              <a:ext uri="{FF2B5EF4-FFF2-40B4-BE49-F238E27FC236}">
                <a16:creationId xmlns:a16="http://schemas.microsoft.com/office/drawing/2014/main" id="{1C2D0C50-92E3-46DF-87E2-EFF3425D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800000">
            <a:off x="558159" y="7902320"/>
            <a:ext cx="6009618" cy="529036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BAC8649-DF31-4155-B69A-8B818F8473D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73704" y="4736257"/>
            <a:ext cx="4434098" cy="1423331"/>
          </a:xfrm>
        </p:spPr>
        <p:txBody>
          <a:bodyPr anchor="t"/>
          <a:lstStyle>
            <a:lvl1pPr>
              <a:defRPr sz="6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BDFE0C-7698-4944-97F4-2BA4F7F121C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28847" y="4877078"/>
            <a:ext cx="4434098" cy="1361484"/>
          </a:xfrm>
        </p:spPr>
        <p:txBody>
          <a:bodyPr/>
          <a:lstStyle>
            <a:lvl1pPr>
              <a:buNone/>
              <a:defRPr sz="5000">
                <a:solidFill>
                  <a:schemeClr val="bg1"/>
                </a:solidFill>
                <a:latin typeface="+mn-lt"/>
              </a:defRPr>
            </a:lvl1pPr>
            <a:lvl2pPr>
              <a:buNone/>
              <a:defRPr>
                <a:latin typeface="+mj-lt"/>
              </a:defRPr>
            </a:lvl2pPr>
            <a:lvl3pPr>
              <a:buNone/>
              <a:defRPr>
                <a:latin typeface="+mj-lt"/>
              </a:defRPr>
            </a:lvl3pPr>
            <a:lvl4pPr>
              <a:buNone/>
              <a:defRPr>
                <a:latin typeface="+mj-lt"/>
              </a:defRPr>
            </a:lvl4pPr>
            <a:lvl5pPr>
              <a:buNone/>
              <a:defRPr>
                <a:latin typeface="+mj-lt"/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C7AD36-F5AC-45B5-99FF-C7B535CACB6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28848" y="5769864"/>
            <a:ext cx="6477000" cy="1564343"/>
          </a:xfrm>
        </p:spPr>
        <p:txBody>
          <a:bodyPr/>
          <a:lstStyle>
            <a:lvl1pPr>
              <a:buNone/>
              <a:defRPr sz="5200" spc="0">
                <a:solidFill>
                  <a:schemeClr val="bg1"/>
                </a:solidFill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35C5CF-BEB7-4811-8B46-AF63B17AE5E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28848" y="6638247"/>
            <a:ext cx="6629400" cy="1314450"/>
          </a:xfrm>
        </p:spPr>
        <p:txBody>
          <a:bodyPr/>
          <a:lstStyle>
            <a:lvl1pPr>
              <a:buNone/>
              <a:defRPr sz="6600" b="1" spc="300">
                <a:solidFill>
                  <a:schemeClr val="bg1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17628547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168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1515" y="827620"/>
            <a:ext cx="8675370" cy="30046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1515" y="4138083"/>
            <a:ext cx="8675370" cy="98630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1284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</p:sldLayoutIdLst>
  <p:txStyles>
    <p:titleStyle>
      <a:lvl1pPr algn="l" defTabSz="1005840" rtl="0" eaLnBrk="1" latinLnBrk="0" hangingPunct="1">
        <a:lnSpc>
          <a:spcPct val="90000"/>
        </a:lnSpc>
        <a:spcBef>
          <a:spcPct val="0"/>
        </a:spcBef>
        <a:buNone/>
        <a:defRPr sz="48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1460" indent="-251460" algn="l" defTabSz="100584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080" kern="1200">
          <a:solidFill>
            <a:schemeClr val="tx1"/>
          </a:solidFill>
          <a:latin typeface="+mn-lt"/>
          <a:ea typeface="+mn-ea"/>
          <a:cs typeface="+mn-cs"/>
        </a:defRPr>
      </a:lvl1pPr>
      <a:lvl2pPr marL="7543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2640" kern="1200">
          <a:solidFill>
            <a:schemeClr val="tx1"/>
          </a:solidFill>
          <a:latin typeface="+mn-lt"/>
          <a:ea typeface="+mn-ea"/>
          <a:cs typeface="+mn-cs"/>
        </a:defRPr>
      </a:lvl2pPr>
      <a:lvl3pPr marL="12573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7602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26314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76606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2689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7719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2748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01168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0175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5204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0233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0CDDB-0A5A-895A-6E0A-68DEB55DAA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JANEPHER NAMITALA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36E0ED-4B18-67CD-D18C-5F6F00B77DD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STUDENT ID: 2030084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09DE63-4972-9F81-C48E-E0B6FEB8BFE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sz="4000" dirty="0">
                <a:solidFill>
                  <a:schemeClr val="tx1"/>
                </a:solidFill>
              </a:rPr>
              <a:t>DIGESTIVE SYSTEM PRSENTATION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4309B4-AA9F-4427-8CEC-8916FC70AC7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LECTURER: RACHAEL RIVERS</a:t>
            </a:r>
          </a:p>
        </p:txBody>
      </p:sp>
    </p:spTree>
    <p:extLst>
      <p:ext uri="{BB962C8B-B14F-4D97-AF65-F5344CB8AC3E}">
        <p14:creationId xmlns:p14="http://schemas.microsoft.com/office/powerpoint/2010/main" val="10520885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DF10CC9A-4636-43C0-88A2-57A053204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006" y="5650992"/>
            <a:ext cx="8675370" cy="2002536"/>
          </a:xfrm>
        </p:spPr>
        <p:txBody>
          <a:bodyPr>
            <a:normAutofit/>
          </a:bodyPr>
          <a:lstStyle/>
          <a:p>
            <a:r>
              <a:rPr lang="en-US" sz="2800" dirty="0"/>
              <a:t>THINK BIG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CE31B1-1258-434F-A613-5FBC8E871B1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30352" y="7123176"/>
            <a:ext cx="6629400" cy="2084832"/>
          </a:xfrm>
        </p:spPr>
        <p:txBody>
          <a:bodyPr>
            <a:normAutofit/>
          </a:bodyPr>
          <a:lstStyle/>
          <a:p>
            <a:r>
              <a:rPr lang="en-US" sz="2800" dirty="0"/>
              <a:t>START SMALL</a:t>
            </a:r>
          </a:p>
          <a:p>
            <a:r>
              <a:rPr lang="en-US" sz="2800" dirty="0"/>
              <a:t>LEARN FAST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EBE530-DA27-AFAE-10B7-F7286D69D0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058400" cy="56578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E18169A-F93F-0DB9-D981-70156978D0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531005"/>
            <a:ext cx="10058400" cy="56578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8037DCE-C519-7EF0-115F-C037CBD68D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0150755"/>
            <a:ext cx="10058400" cy="565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8758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14">
      <a:dk1>
        <a:sysClr val="windowText" lastClr="000000"/>
      </a:dk1>
      <a:lt1>
        <a:sysClr val="window" lastClr="FFFFFF"/>
      </a:lt1>
      <a:dk2>
        <a:srgbClr val="A62F03"/>
      </a:dk2>
      <a:lt2>
        <a:srgbClr val="E2E2E2"/>
      </a:lt2>
      <a:accent1>
        <a:srgbClr val="45858C"/>
      </a:accent1>
      <a:accent2>
        <a:srgbClr val="F27777"/>
      </a:accent2>
      <a:accent3>
        <a:srgbClr val="F2EBD5"/>
      </a:accent3>
      <a:accent4>
        <a:srgbClr val="F9F28E"/>
      </a:accent4>
      <a:accent5>
        <a:srgbClr val="80BFB9"/>
      </a:accent5>
      <a:accent6>
        <a:srgbClr val="97B5C5"/>
      </a:accent6>
      <a:hlink>
        <a:srgbClr val="0563C1"/>
      </a:hlink>
      <a:folHlink>
        <a:srgbClr val="954F72"/>
      </a:folHlink>
    </a:clrScheme>
    <a:fontScheme name="Custom 2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ducational Posters_Win32_JB_SL_v3" id="{54938A73-B94E-4192-B58B-CCC3527E578F}" vid="{4EE1B052-1DF2-4C86-A3D5-105D8540E4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2C1791D-8F7D-4F24-8AAD-BA45796D17C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3F6BD05-E1C8-4A6F-8E65-F6D9A4D39E1F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F7A3AEAC-275F-427C-8EF7-063D8AE517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Educational quotes posters</Template>
  <TotalTime>19</TotalTime>
  <Words>19</Words>
  <Application>Microsoft Office PowerPoint</Application>
  <PresentationFormat>Custom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Avenir Next LT Pro</vt:lpstr>
      <vt:lpstr>Calibri</vt:lpstr>
      <vt:lpstr>Posterama</vt:lpstr>
      <vt:lpstr>Office Theme</vt:lpstr>
      <vt:lpstr>JANEPHER NAMITALA</vt:lpstr>
      <vt:lpstr>THINK BIG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THINK BIG</dc:title>
  <dc:creator>mustafa hashim</dc:creator>
  <cp:lastModifiedBy>Janepher Namitala</cp:lastModifiedBy>
  <cp:revision>3</cp:revision>
  <dcterms:created xsi:type="dcterms:W3CDTF">2023-02-10T13:17:04Z</dcterms:created>
  <dcterms:modified xsi:type="dcterms:W3CDTF">2023-02-22T10:46:54Z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