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9"/>
  </p:normalViewPr>
  <p:slideViewPr>
    <p:cSldViewPr snapToGrid="0" snapToObjects="1">
      <p:cViewPr varScale="1">
        <p:scale>
          <a:sx n="106" d="100"/>
          <a:sy n="106" d="100"/>
        </p:scale>
        <p:origin x="1800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348" y="1371600"/>
            <a:ext cx="8147304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348" y="2715767"/>
            <a:ext cx="8147304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" y="4343398"/>
            <a:ext cx="8147049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" y="5688105"/>
            <a:ext cx="8147050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981200" y="685800"/>
            <a:ext cx="51816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1774826"/>
            <a:ext cx="8147050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3654519"/>
            <a:ext cx="8147050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475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5046" y="1762125"/>
            <a:ext cx="384048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475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5046" y="1550894"/>
            <a:ext cx="384048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5046" y="2541494"/>
            <a:ext cx="384048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502920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4805045" y="2353235"/>
            <a:ext cx="384048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2532" y="403412"/>
            <a:ext cx="384048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540" y="416859"/>
            <a:ext cx="384048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7540" y="2438400"/>
            <a:ext cx="384048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4805045" y="430306"/>
            <a:ext cx="384048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61412" y="417513"/>
            <a:ext cx="1600200" cy="570865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1174" y="417513"/>
            <a:ext cx="6499225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5" y="94129"/>
            <a:ext cx="8147051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5" y="1761565"/>
            <a:ext cx="8147051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2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449D725-AF79-4FB6-8D02-83EAC61E3211}" type="datetimeFigureOut">
              <a:rPr lang="en-US" smtClean="0"/>
              <a:t>9/1/19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17659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76629CB-7937-4506-A327-ACF88B95BB0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Developing your Writing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885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Formal language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When writing academically, it is important to use appropriate formal language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6942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 formal English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400" dirty="0" smtClean="0"/>
              <a:t>Avoid statements such as:</a:t>
            </a:r>
          </a:p>
          <a:p>
            <a:r>
              <a:rPr lang="en-US" dirty="0" smtClean="0"/>
              <a:t>The writer is out of order</a:t>
            </a:r>
          </a:p>
          <a:p>
            <a:r>
              <a:rPr lang="en-US" dirty="0" smtClean="0"/>
              <a:t>The new plans are just the stuff</a:t>
            </a:r>
          </a:p>
          <a:p>
            <a:r>
              <a:rPr lang="en-US" dirty="0" smtClean="0"/>
              <a:t>These findings need to be taken with a pinch of salt</a:t>
            </a:r>
          </a:p>
          <a:p>
            <a:r>
              <a:rPr lang="en-US" dirty="0" smtClean="0"/>
              <a:t>The argument was a bit over the top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414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Avoid Abbreviations and Contractions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Always write out words in full:</a:t>
            </a:r>
          </a:p>
          <a:p>
            <a:r>
              <a:rPr lang="en-US" dirty="0" smtClean="0"/>
              <a:t>‘</a:t>
            </a:r>
            <a:r>
              <a:rPr lang="en-US" dirty="0" err="1" smtClean="0"/>
              <a:t>dept</a:t>
            </a:r>
            <a:r>
              <a:rPr lang="en-US" dirty="0" smtClean="0"/>
              <a:t>’ as ‘department’</a:t>
            </a:r>
          </a:p>
          <a:p>
            <a:r>
              <a:rPr lang="en-US" dirty="0" smtClean="0"/>
              <a:t>‘e.g.’ as ‘for example’</a:t>
            </a:r>
          </a:p>
          <a:p>
            <a:r>
              <a:rPr lang="en-US" dirty="0" smtClean="0"/>
              <a:t>‘didn’t’ as ‘did not’</a:t>
            </a:r>
          </a:p>
          <a:p>
            <a:r>
              <a:rPr lang="en-US" dirty="0" smtClean="0"/>
              <a:t>‘they’re ‘ as ‘they are’</a:t>
            </a:r>
          </a:p>
          <a:p>
            <a:r>
              <a:rPr lang="en-US" dirty="0" smtClean="0"/>
              <a:t>‘isn’t’ as ‘is not’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3147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Avoid misplaced conjunctions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following words are not used at the start of sentences: or, and, but, yet.</a:t>
            </a:r>
          </a:p>
          <a:p>
            <a:endParaRPr lang="en-US" dirty="0"/>
          </a:p>
          <a:p>
            <a:r>
              <a:rPr lang="en-US" dirty="0" smtClean="0"/>
              <a:t>Conjunctions are linking words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6390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impersonal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Most programmes prefer you to avoid personal pronouns such as ‘I’/’we’ and ‘you’.  Instead, sentences begin in impersonal ways such as:</a:t>
            </a:r>
          </a:p>
          <a:p>
            <a:r>
              <a:rPr lang="en-US" dirty="0" smtClean="0"/>
              <a:t>It can be seen that…………</a:t>
            </a:r>
          </a:p>
          <a:p>
            <a:r>
              <a:rPr lang="en-US" dirty="0" smtClean="0"/>
              <a:t>There are a number of………</a:t>
            </a:r>
          </a:p>
          <a:p>
            <a:r>
              <a:rPr lang="en-US" dirty="0" smtClean="0"/>
              <a:t>It has been found………..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423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cautious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Academic writing generally sounds cautious.  Writers indicate that they are aware that nothing is completely certain.  They use words that express this lack of certainty, such as:</a:t>
            </a:r>
          </a:p>
          <a:p>
            <a:r>
              <a:rPr lang="en-US" dirty="0" smtClean="0"/>
              <a:t>Appears to; seems to; tends to; may; might; possibly; probably; apparently; generally; seemingly.</a:t>
            </a:r>
          </a:p>
          <a:p>
            <a:pPr marL="0" indent="0">
              <a:buNone/>
            </a:pPr>
            <a:r>
              <a:rPr lang="en-US" dirty="0" smtClean="0"/>
              <a:t>They may use phrases such as:</a:t>
            </a:r>
          </a:p>
          <a:p>
            <a:r>
              <a:rPr lang="en-US" dirty="0" smtClean="0"/>
              <a:t>In some cases, this……..</a:t>
            </a:r>
          </a:p>
          <a:p>
            <a:r>
              <a:rPr lang="en-US" dirty="0" smtClean="0"/>
              <a:t>The evidence suggests that……..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442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objective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Academic writing avoids personal, subjective words such as ‘nice’, ‘wonderful’, ‘worthwhile’, ‘usual’ or ‘natural’, because the reader’s understanding of these words may be very different from your own.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86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Addressing the reader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dirty="0" smtClean="0"/>
              <a:t>Avoid asking reader questions or telling them what to think.</a:t>
            </a:r>
          </a:p>
          <a:p>
            <a:r>
              <a:rPr lang="en-US" dirty="0" smtClean="0"/>
              <a:t>‘We should all be more aware of this and try to incorporate it into our daily lives.</a:t>
            </a:r>
          </a:p>
        </p:txBody>
      </p:sp>
    </p:spTree>
    <p:extLst>
      <p:ext uri="{BB962C8B-B14F-4D97-AF65-F5344CB8AC3E}">
        <p14:creationId xmlns:p14="http://schemas.microsoft.com/office/powerpoint/2010/main" val="858490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concise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Edit out unnecessary words:</a:t>
            </a:r>
          </a:p>
          <a:p>
            <a:r>
              <a:rPr lang="en-US" strike="sngStrike" dirty="0" smtClean="0"/>
              <a:t>A man called </a:t>
            </a:r>
            <a:r>
              <a:rPr lang="en-US" dirty="0" smtClean="0"/>
              <a:t>Jay Singh invented ……….</a:t>
            </a:r>
          </a:p>
          <a:p>
            <a:r>
              <a:rPr lang="en-US" dirty="0" smtClean="0"/>
              <a:t>In </a:t>
            </a:r>
            <a:r>
              <a:rPr lang="en-US" strike="sngStrike" dirty="0" smtClean="0"/>
              <a:t>a book called</a:t>
            </a:r>
            <a:r>
              <a:rPr lang="en-US" dirty="0" smtClean="0"/>
              <a:t> Scottish Pathways,…………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514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Use Continuous Prose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Write in full sentences, </a:t>
            </a:r>
            <a:r>
              <a:rPr lang="en-US" dirty="0"/>
              <a:t>g</a:t>
            </a:r>
            <a:r>
              <a:rPr lang="en-US" dirty="0" smtClean="0"/>
              <a:t>rouped together into paragraphs.  For essays and dissertations, avoid lists of points: incorporate the points into sentences.  Lists and headings may be acceptable in reports and projects.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635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Avoid Apologies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Don’t apologies to the reader for any weaknesses </a:t>
            </a:r>
            <a:r>
              <a:rPr lang="en-US" smtClean="0"/>
              <a:t>you think </a:t>
            </a:r>
            <a:r>
              <a:rPr lang="en-US" dirty="0" smtClean="0"/>
              <a:t>there may be in your research or writing, such as that you found the subject difficult or that you had no time to write a conclusion.  Write as if you are confident of what you are saying – even if you don’t feel it!</a:t>
            </a:r>
          </a:p>
          <a:p>
            <a:r>
              <a:rPr lang="en-US" dirty="0" smtClean="0"/>
              <a:t>‘I’m afraid this is a complicated subject and I was only able to read…….’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4676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Saddle.thmx</Template>
  <TotalTime>23</TotalTime>
  <Words>467</Words>
  <Application>Microsoft Macintosh PowerPoint</Application>
  <PresentationFormat>On-screen Show (4:3)</PresentationFormat>
  <Paragraphs>45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Book Antiqua</vt:lpstr>
      <vt:lpstr>Wingdings 2</vt:lpstr>
      <vt:lpstr>Saddle</vt:lpstr>
      <vt:lpstr>Developing your Writing</vt:lpstr>
      <vt:lpstr>Formal language</vt:lpstr>
      <vt:lpstr>Use formal English</vt:lpstr>
      <vt:lpstr>Avoid Abbreviations and Contractions</vt:lpstr>
      <vt:lpstr>Avoid misplaced conjunctions</vt:lpstr>
      <vt:lpstr>Be impersonal</vt:lpstr>
      <vt:lpstr>Be cautious</vt:lpstr>
      <vt:lpstr>Be objective</vt:lpstr>
      <vt:lpstr>Addressing the reader</vt:lpstr>
      <vt:lpstr>Be concise</vt:lpstr>
      <vt:lpstr>Use Continuous Prose</vt:lpstr>
      <vt:lpstr>Avoid Apologies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Writing</dc:title>
  <dc:creator>S P</dc:creator>
  <cp:lastModifiedBy>Microsoft Office User</cp:lastModifiedBy>
  <cp:revision>3</cp:revision>
  <dcterms:created xsi:type="dcterms:W3CDTF">2015-09-25T14:20:37Z</dcterms:created>
  <dcterms:modified xsi:type="dcterms:W3CDTF">2019-09-01T14:58:24Z</dcterms:modified>
</cp:coreProperties>
</file>