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61" r:id="rId5"/>
    <p:sldId id="259" r:id="rId6"/>
    <p:sldId id="260" r:id="rId7"/>
    <p:sldId id="262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Damien Robrets (1904978)" initials="DR(" lastIdx="1" clrIdx="0">
    <p:extLst>
      <p:ext uri="{19B8F6BF-5375-455C-9EA6-DF929625EA0E}">
        <p15:presenceInfo xmlns:p15="http://schemas.microsoft.com/office/powerpoint/2012/main" userId="Damien Robrets (1904978)" providerId="None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68" d="100"/>
          <a:sy n="68" d="100"/>
        </p:scale>
        <p:origin x="84" y="1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commentAuthors" Target="commentAuthor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F501FE-4FC8-4033-8A1F-6C5D4362158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F41C5F1-8665-4A49-8105-6878CCDD710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F621976-D355-41A5-BD3C-EBE9751FAD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E2924F-2E07-4105-B98F-9D6520C1AA2D}" type="datetimeFigureOut">
              <a:rPr lang="en-GB" smtClean="0"/>
              <a:t>05/11/2020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35FC8C6-076F-4CAC-8176-278421C4C2A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B2B0C87-FC29-4A50-9D7C-2D3508EF91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6B561B-5B3E-41E8-8669-8CCC3C08403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82293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3F5A47-FD53-42FD-A28F-2235E4A8925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A2F4210-2DB0-4A6A-97A1-6B6297D3807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BA6148B-4803-473A-8A92-C9F5670D110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E2924F-2E07-4105-B98F-9D6520C1AA2D}" type="datetimeFigureOut">
              <a:rPr lang="en-GB" smtClean="0"/>
              <a:t>05/11/2020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65FC341-1F8B-4958-9A8E-050915082E3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F5073DA-8505-4CE5-AD0D-AD287086F2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6B561B-5B3E-41E8-8669-8CCC3C08403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143973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C37CE5-EDC5-445A-A162-C638155E7C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1C634DA-8295-48EB-92A1-C5B4C825C3B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475693D-5EB7-4C34-85FA-E670A2828B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E2924F-2E07-4105-B98F-9D6520C1AA2D}" type="datetimeFigureOut">
              <a:rPr lang="en-GB" smtClean="0"/>
              <a:t>05/11/2020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DE8AB36-A7B3-4ADE-A323-906E485F28D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612EE36-1730-422A-9955-CCC24B003A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6B561B-5B3E-41E8-8669-8CCC3C08403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816366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32894E-5C26-4DA2-8437-9A0A9671EEB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363050C-E50D-4E19-9632-59ED8A1B70D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574E915-CA0C-4069-8F4C-FBE29268188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456C8F9-AC89-4A58-88D9-12258BDB8AF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E2924F-2E07-4105-B98F-9D6520C1AA2D}" type="datetimeFigureOut">
              <a:rPr lang="en-GB" smtClean="0"/>
              <a:t>05/11/2020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8D04269-A9BB-4D2A-B9F0-E813BE2D2C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5AF3A6E-E20F-4725-91D8-9CB91CF30D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6B561B-5B3E-41E8-8669-8CCC3C08403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5643903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2095E6-88AB-4AB6-8DE4-C34E1D730F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6873B24-577A-4C76-BB5C-D16B06F3B55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85CF23D-73FA-437A-B9F0-9BEB49AC0AA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3623791-2B47-4E8E-BCD2-894E9D16151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C84194C-697C-4C99-8989-42F70FBDCFF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5463393-6C69-483E-B01F-A8D3439016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E2924F-2E07-4105-B98F-9D6520C1AA2D}" type="datetimeFigureOut">
              <a:rPr lang="en-GB" smtClean="0"/>
              <a:t>05/11/2020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5585348-A6A5-4A6D-9B7F-0189AF76677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A4E4674A-D933-4D94-B87B-916F7CD9C0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6B561B-5B3E-41E8-8669-8CCC3C08403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923753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A4FD8D-29B8-4C43-9F01-4003FDA7441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C98B0EE-0665-44C5-97BF-BD75C51308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E2924F-2E07-4105-B98F-9D6520C1AA2D}" type="datetimeFigureOut">
              <a:rPr lang="en-GB" smtClean="0"/>
              <a:t>05/11/2020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BF404C8-2872-474E-B0D2-38244E874C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DDFDF6E-115A-484F-8E76-02A4E667AA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6B561B-5B3E-41E8-8669-8CCC3C08403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463123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2C41920-6C18-4B7D-9F74-2FFC7E10907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E2924F-2E07-4105-B98F-9D6520C1AA2D}" type="datetimeFigureOut">
              <a:rPr lang="en-GB" smtClean="0"/>
              <a:t>05/11/2020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D0663FF-78BF-4D2D-9DCF-799FAF184D4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F83219C-B8B3-4B42-927D-656207B016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6B561B-5B3E-41E8-8669-8CCC3C08403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364997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440ADD-2EF1-461C-9BD5-F95EFA0523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F612982-62FE-4656-A4FA-35FF136E7AA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5E6439C-E393-49FD-ADB3-8246DADCBB1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5A557F6-79A5-4004-9F3C-78A4150C9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E2924F-2E07-4105-B98F-9D6520C1AA2D}" type="datetimeFigureOut">
              <a:rPr lang="en-GB" smtClean="0"/>
              <a:t>05/11/2020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FB757C2-090A-4278-8CE2-3120563454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AC76C0B-78F2-4E88-A4F9-AAE40C0A39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6B561B-5B3E-41E8-8669-8CCC3C08403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7565977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195A57-6460-4407-8AD5-29A92E4534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89F1125-571F-4BED-A2E8-CCE58B1691B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9626BB1-7167-42B7-8F49-EDEFC6AB1DB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6AA0689-FB7D-407C-B40D-01545A21B8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E2924F-2E07-4105-B98F-9D6520C1AA2D}" type="datetimeFigureOut">
              <a:rPr lang="en-GB" smtClean="0"/>
              <a:t>05/11/2020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381F804-D286-494F-B7ED-933B6FB706C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B765CCD-93BA-485F-AF66-D7A06E6D69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6B561B-5B3E-41E8-8669-8CCC3C08403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631684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6B0421-24F3-4D9F-9642-B8AC3C031A8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6F9458F-94C2-4FAF-A2DD-E9B3857AD2A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E29EAD7-BB8D-4781-AB78-4F69133F712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E2924F-2E07-4105-B98F-9D6520C1AA2D}" type="datetimeFigureOut">
              <a:rPr lang="en-GB" smtClean="0"/>
              <a:t>05/11/2020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BEEDF02-C2E6-4A6E-A4E1-6BB07B8FDD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71A9D90-C42F-4D86-A1ED-DDC8DF9C57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6B561B-5B3E-41E8-8669-8CCC3C08403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151849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E934AB0-57FB-4CFB-8A46-702D17AF435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BBBAA98-2660-4CFC-8366-1CA71FFDEE2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71B8BE5-B035-4D7E-981E-7D9B2398240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E2924F-2E07-4105-B98F-9D6520C1AA2D}" type="datetimeFigureOut">
              <a:rPr lang="en-GB" smtClean="0"/>
              <a:t>05/11/2020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9C5F647-7CC6-42DA-9E3F-49CD48DEED7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1369EEB-B80E-4D03-AA20-12B66D4A1F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6B561B-5B3E-41E8-8669-8CCC3C08403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498415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D3BFD15-92F6-4505-B656-C3C42309C9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7BC5E4C-3DAE-48E2-B5C5-50A0CCC6909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53FD5D6-2A22-4575-B515-DE76C339533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AE2924F-2E07-4105-B98F-9D6520C1AA2D}" type="datetimeFigureOut">
              <a:rPr lang="en-GB" smtClean="0"/>
              <a:t>05/11/2020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9F1389B-96CB-4A9F-9544-3F3661F3C47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F205A73-C0D9-4AF7-AEB5-EFE3CEF5D02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6B561B-5B3E-41E8-8669-8CCC3C08403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877697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jp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0973C302-FFBE-4270-846E-83862DC6953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0500" t="19960" r="41038" b="22017"/>
          <a:stretch/>
        </p:blipFill>
        <p:spPr>
          <a:xfrm>
            <a:off x="225083" y="1477108"/>
            <a:ext cx="11591779" cy="4895557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54FB1A38-764F-4CDE-9C69-6013A556E1CF}"/>
              </a:ext>
            </a:extLst>
          </p:cNvPr>
          <p:cNvSpPr txBox="1"/>
          <p:nvPr/>
        </p:nvSpPr>
        <p:spPr>
          <a:xfrm>
            <a:off x="300110" y="306759"/>
            <a:ext cx="11591779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u="sng" dirty="0">
                <a:solidFill>
                  <a:srgbClr val="FF0000"/>
                </a:solidFill>
              </a:rPr>
              <a:t>What is training needed for? and why is it important to employees and the organization we work for?</a:t>
            </a:r>
            <a:endParaRPr lang="en-GB" sz="28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8684696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2F19B711-C590-44D1-9AA8-9F143B0ED5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50000"/>
              <a:lumOff val="50000"/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0C79CF2-6A1C-4636-84CE-ABB2BE191D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noFill/>
          <a:ln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7A5D17DF-AD65-402C-A95C-F13C770C9F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466" y="643468"/>
            <a:ext cx="10905067" cy="5571066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456158B-72A7-4C03-B1EC-596D42C8863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2000" t="20393" r="41615" b="21800"/>
          <a:stretch/>
        </p:blipFill>
        <p:spPr>
          <a:xfrm>
            <a:off x="6466936" y="1825288"/>
            <a:ext cx="5081598" cy="3673665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F93E26FA-547D-481F-8751-17CC8FED1233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221" t="10973" r="57616" b="42882"/>
          <a:stretch/>
        </p:blipFill>
        <p:spPr>
          <a:xfrm>
            <a:off x="663527" y="1825288"/>
            <a:ext cx="5783348" cy="3673666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32A0A2FF-F9A4-4ACB-956B-0252EED74A39}"/>
              </a:ext>
            </a:extLst>
          </p:cNvPr>
          <p:cNvSpPr txBox="1"/>
          <p:nvPr/>
        </p:nvSpPr>
        <p:spPr>
          <a:xfrm>
            <a:off x="1056617" y="728749"/>
            <a:ext cx="10824825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u="sng" dirty="0">
                <a:solidFill>
                  <a:srgbClr val="FF0000"/>
                </a:solidFill>
              </a:rPr>
              <a:t>So how do companies best determine what training is best for their company?</a:t>
            </a:r>
            <a:endParaRPr lang="en-GB" sz="28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427738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4BA3848E-5BDE-4D87-83FE-9FD22B1CEAF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878" t="11773" r="48041" b="22192"/>
          <a:stretch/>
        </p:blipFill>
        <p:spPr>
          <a:xfrm>
            <a:off x="432452" y="956604"/>
            <a:ext cx="5291666" cy="5711482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5DD93494-2D2E-4304-8C99-B4282587E72C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3962" t="20825" r="44153" b="22234"/>
          <a:stretch/>
        </p:blipFill>
        <p:spPr>
          <a:xfrm>
            <a:off x="5724119" y="956604"/>
            <a:ext cx="6350994" cy="56130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8479309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>
            <a:extLst>
              <a:ext uri="{FF2B5EF4-FFF2-40B4-BE49-F238E27FC236}">
                <a16:creationId xmlns:a16="http://schemas.microsoft.com/office/drawing/2014/main" id="{7BA3DF91-707D-45BB-B407-991D30B873B7}"/>
              </a:ext>
            </a:extLst>
          </p:cNvPr>
          <p:cNvSpPr txBox="1"/>
          <p:nvPr/>
        </p:nvSpPr>
        <p:spPr>
          <a:xfrm>
            <a:off x="1156251" y="3771"/>
            <a:ext cx="9879495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u="sng" dirty="0">
                <a:solidFill>
                  <a:srgbClr val="FF0000"/>
                </a:solidFill>
              </a:rPr>
              <a:t>Training difference between the city and county of Swansea and Amazon, and Herzberg's hygiene factors.</a:t>
            </a:r>
          </a:p>
        </p:txBody>
      </p:sp>
      <p:pic>
        <p:nvPicPr>
          <p:cNvPr id="1026" name="Picture 2" descr="Get Amazon - Microsoft Store en-GB">
            <a:extLst>
              <a:ext uri="{FF2B5EF4-FFF2-40B4-BE49-F238E27FC236}">
                <a16:creationId xmlns:a16="http://schemas.microsoft.com/office/drawing/2014/main" id="{9E6AC3D4-E539-4B59-994A-3733E8B5E74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89005" y="895714"/>
            <a:ext cx="2879187" cy="20812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Thousands of Swansea businesses could see rates scrapped - Swansea Sound -  Playing the Greatest Hits">
            <a:extLst>
              <a:ext uri="{FF2B5EF4-FFF2-40B4-BE49-F238E27FC236}">
                <a16:creationId xmlns:a16="http://schemas.microsoft.com/office/drawing/2014/main" id="{E51BB301-E71C-49D5-83F7-ED2CEFDFEEB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64564" y="703384"/>
            <a:ext cx="4656408" cy="24353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11" descr="Diagram&#10;&#10;Description automatically generated">
            <a:extLst>
              <a:ext uri="{FF2B5EF4-FFF2-40B4-BE49-F238E27FC236}">
                <a16:creationId xmlns:a16="http://schemas.microsoft.com/office/drawing/2014/main" id="{A2808959-DAE2-4C93-BFCF-9A71CD9FD8A2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56251" y="3161027"/>
            <a:ext cx="9537898" cy="3696973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1BED57D2-50E2-4028-8BD5-4D1CC211030F}"/>
              </a:ext>
            </a:extLst>
          </p:cNvPr>
          <p:cNvSpPr txBox="1"/>
          <p:nvPr/>
        </p:nvSpPr>
        <p:spPr>
          <a:xfrm>
            <a:off x="5739618" y="1397846"/>
            <a:ext cx="56270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VS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EBD44642-D933-44E7-998E-AE5384C2B6FF}"/>
              </a:ext>
            </a:extLst>
          </p:cNvPr>
          <p:cNvSpPr txBox="1"/>
          <p:nvPr/>
        </p:nvSpPr>
        <p:spPr>
          <a:xfrm>
            <a:off x="5567178" y="2484223"/>
            <a:ext cx="132421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solidFill>
                  <a:srgbClr val="FF0000"/>
                </a:solidFill>
              </a:rPr>
              <a:t>AND</a:t>
            </a:r>
          </a:p>
        </p:txBody>
      </p:sp>
    </p:spTree>
    <p:extLst>
      <p:ext uri="{BB962C8B-B14F-4D97-AF65-F5344CB8AC3E}">
        <p14:creationId xmlns:p14="http://schemas.microsoft.com/office/powerpoint/2010/main" val="374308010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99649C03-DBC9-4722-8A1D-71C16533CC4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7308" t="19197" r="47384" b="20784"/>
          <a:stretch/>
        </p:blipFill>
        <p:spPr>
          <a:xfrm>
            <a:off x="0" y="1046694"/>
            <a:ext cx="5927186" cy="5214778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9AE62B06-D770-4A58-9B0E-3187E4ACDF7C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5384" t="19743" r="30423"/>
          <a:stretch/>
        </p:blipFill>
        <p:spPr>
          <a:xfrm>
            <a:off x="5927186" y="1046694"/>
            <a:ext cx="6185580" cy="5621392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BAE74980-67E4-4713-AC71-0399B7420F71}"/>
              </a:ext>
            </a:extLst>
          </p:cNvPr>
          <p:cNvSpPr txBox="1"/>
          <p:nvPr/>
        </p:nvSpPr>
        <p:spPr>
          <a:xfrm>
            <a:off x="0" y="0"/>
            <a:ext cx="1146516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solidFill>
                  <a:srgbClr val="FF0000"/>
                </a:solidFill>
              </a:rPr>
              <a:t>          </a:t>
            </a:r>
            <a:r>
              <a:rPr lang="en-GB" sz="2800" u="sng" dirty="0">
                <a:solidFill>
                  <a:srgbClr val="FF0000"/>
                </a:solidFill>
              </a:rPr>
              <a:t>Personal Development plans, and the Systematic Training Cycle.</a:t>
            </a:r>
          </a:p>
        </p:txBody>
      </p:sp>
    </p:spTree>
    <p:extLst>
      <p:ext uri="{BB962C8B-B14F-4D97-AF65-F5344CB8AC3E}">
        <p14:creationId xmlns:p14="http://schemas.microsoft.com/office/powerpoint/2010/main" val="340740389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9290ADFD-D2DF-4C49-A0E7-7CABA0EB47D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8384" t="18036" r="58347" b="24295"/>
          <a:stretch/>
        </p:blipFill>
        <p:spPr>
          <a:xfrm>
            <a:off x="7427741" y="94957"/>
            <a:ext cx="4529797" cy="6703255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29CD3615-853C-49E0-8D58-86594C73115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325" y="2067949"/>
            <a:ext cx="7216721" cy="4572002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4C872122-46AD-451D-A036-9B586A159AC3}"/>
              </a:ext>
            </a:extLst>
          </p:cNvPr>
          <p:cNvSpPr txBox="1"/>
          <p:nvPr/>
        </p:nvSpPr>
        <p:spPr>
          <a:xfrm>
            <a:off x="95325" y="436098"/>
            <a:ext cx="7216721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6000" u="sng" dirty="0">
                <a:solidFill>
                  <a:srgbClr val="FF0000"/>
                </a:solidFill>
              </a:rPr>
              <a:t>Limitations to training.</a:t>
            </a:r>
          </a:p>
        </p:txBody>
      </p:sp>
    </p:spTree>
    <p:extLst>
      <p:ext uri="{BB962C8B-B14F-4D97-AF65-F5344CB8AC3E}">
        <p14:creationId xmlns:p14="http://schemas.microsoft.com/office/powerpoint/2010/main" val="310395187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45F0B431-734B-4214-914B-0B748D22F0C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3467" y="1370668"/>
            <a:ext cx="10905066" cy="41166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7614920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68</Words>
  <Application>Microsoft Office PowerPoint</Application>
  <PresentationFormat>Widescreen</PresentationFormat>
  <Paragraphs>7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1" baseType="lpstr">
      <vt:lpstr>Arial</vt:lpstr>
      <vt:lpstr>Calibri</vt:lpstr>
      <vt:lpstr>Calibri Light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Damien Robrets (1904978)</dc:creator>
  <cp:lastModifiedBy>Damien Robrets (1904978)</cp:lastModifiedBy>
  <cp:revision>1</cp:revision>
  <dcterms:created xsi:type="dcterms:W3CDTF">2020-11-08T13:53:45Z</dcterms:created>
  <dcterms:modified xsi:type="dcterms:W3CDTF">2020-11-08T13:54:24Z</dcterms:modified>
</cp:coreProperties>
</file>