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1" r:id="rId4"/>
    <p:sldId id="262" r:id="rId5"/>
    <p:sldId id="263" r:id="rId6"/>
    <p:sldId id="264" r:id="rId7"/>
    <p:sldId id="270" r:id="rId8"/>
    <p:sldId id="274" r:id="rId9"/>
    <p:sldId id="275" r:id="rId10"/>
    <p:sldId id="27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14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215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387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849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906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365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03238" y="2352675"/>
            <a:ext cx="3840162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805363" y="2352675"/>
            <a:ext cx="3840162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82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702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685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393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52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27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191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0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98475" y="93663"/>
            <a:ext cx="8147050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98475" y="1762125"/>
            <a:ext cx="8147050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913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52201C06-01DE-4F64-8EEE-59E6C353014D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8313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>
                <a:solidFill>
                  <a:srgbClr val="6D6452"/>
                </a:solidFill>
              </a:defRPr>
            </a:lvl1pPr>
          </a:lstStyle>
          <a:p>
            <a:fld id="{418E69BF-342E-4037-A4C1-8F56BDF7F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012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Managing Organisations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3737382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  PRACTICAL element with a short WRITTEN support piece 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28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Demonstrate an understanding of how health and safety legislation is implemented, monitored, and reviewed.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328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will create, implement and review a risk assessment plan using health and safety legislation and guidelines.  </a:t>
            </a:r>
          </a:p>
          <a:p>
            <a:r>
              <a:rPr lang="en-GB" dirty="0"/>
              <a:t>This will involve a real-life group activity </a:t>
            </a:r>
          </a:p>
        </p:txBody>
      </p:sp>
    </p:spTree>
    <p:extLst>
      <p:ext uri="{BB962C8B-B14F-4D97-AF65-F5344CB8AC3E}">
        <p14:creationId xmlns:p14="http://schemas.microsoft.com/office/powerpoint/2010/main" val="3414918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Breakdown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will, individual groin small groups  take part in an activity .  E.g. coffee morning, gym induction, walk etc. </a:t>
            </a:r>
          </a:p>
          <a:p>
            <a:r>
              <a:rPr lang="en-GB" dirty="0"/>
              <a:t>You will create, implement and review a risk assessment for this activity. </a:t>
            </a:r>
          </a:p>
          <a:p>
            <a:r>
              <a:rPr lang="en-GB" dirty="0"/>
              <a:t>The risk assessment will aim to protect every member taking part in the event.</a:t>
            </a:r>
          </a:p>
        </p:txBody>
      </p:sp>
    </p:spTree>
    <p:extLst>
      <p:ext uri="{BB962C8B-B14F-4D97-AF65-F5344CB8AC3E}">
        <p14:creationId xmlns:p14="http://schemas.microsoft.com/office/powerpoint/2010/main" val="2791529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breakdown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Therefore your Risk Assessment Form will be completed BEFORE the activity.</a:t>
            </a:r>
          </a:p>
          <a:p>
            <a:r>
              <a:rPr lang="en-GB" dirty="0"/>
              <a:t>You will then be asked to add a 250 word ‘Review’ which critiques the effectiveness of your own plan  </a:t>
            </a:r>
          </a:p>
        </p:txBody>
      </p:sp>
    </p:spTree>
    <p:extLst>
      <p:ext uri="{BB962C8B-B14F-4D97-AF65-F5344CB8AC3E}">
        <p14:creationId xmlns:p14="http://schemas.microsoft.com/office/powerpoint/2010/main" val="791416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students will need to take part in an activity .</a:t>
            </a:r>
          </a:p>
          <a:p>
            <a:r>
              <a:rPr lang="en-GB" dirty="0"/>
              <a:t>Any disabilities or difficulties within the student body  must take into account for the risk assessment.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141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Reading before then</a:t>
            </a:r>
          </a:p>
          <a:p>
            <a:r>
              <a:rPr lang="en-GB" dirty="0"/>
              <a:t>Documents on Moodle</a:t>
            </a:r>
          </a:p>
          <a:p>
            <a:r>
              <a:rPr lang="en-GB" dirty="0"/>
              <a:t>You will need to decide which relevant H&amp;S Legislation needs to be in your Risk Assessment .</a:t>
            </a:r>
          </a:p>
          <a:p>
            <a:r>
              <a:rPr lang="en-GB" dirty="0"/>
              <a:t>For example your risk assessment may include/need </a:t>
            </a:r>
            <a:r>
              <a:rPr lang="en-GB"/>
              <a:t>to adhere to  </a:t>
            </a:r>
            <a:r>
              <a:rPr lang="en-GB" dirty="0"/>
              <a:t>one or some of </a:t>
            </a:r>
            <a:r>
              <a:rPr lang="en-GB"/>
              <a:t>the following……..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553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Health and Safety Legislation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r>
              <a:rPr lang="en-GB" dirty="0"/>
              <a:t>Any current legislation, regulations and codes of practice relevant to health and safety in health and social care settings e.g. Health and Safety at Work Act 1974,</a:t>
            </a:r>
          </a:p>
          <a:p>
            <a:r>
              <a:rPr lang="en-GB" dirty="0"/>
              <a:t> Health and Safety (First Aid) Regulations 1981,</a:t>
            </a:r>
          </a:p>
          <a:p>
            <a:r>
              <a:rPr lang="en-GB" dirty="0"/>
              <a:t>Management of Health and Safety Regulations 1999,</a:t>
            </a:r>
          </a:p>
          <a:p>
            <a:r>
              <a:rPr lang="en-GB" dirty="0"/>
              <a:t>Reporting of Injuries, Diseases and Dangerous Occurrences Regulations 1995,</a:t>
            </a:r>
          </a:p>
          <a:p>
            <a:r>
              <a:rPr lang="en-GB" dirty="0"/>
              <a:t> Control of Substances Hazardous to Health 2002,</a:t>
            </a:r>
          </a:p>
          <a:p>
            <a:r>
              <a:rPr lang="en-GB" dirty="0"/>
              <a:t> Manual Handling Operations Regulations 1992,</a:t>
            </a:r>
          </a:p>
          <a:p>
            <a:r>
              <a:rPr lang="en-GB" dirty="0"/>
              <a:t> Food Safety Act 1990,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953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E6449-69A9-4DE2-87AD-A338286C8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" y="332656"/>
            <a:ext cx="8147050" cy="6336704"/>
          </a:xfrm>
        </p:spPr>
        <p:txBody>
          <a:bodyPr/>
          <a:lstStyle/>
          <a:p>
            <a:r>
              <a:rPr lang="en-GB" dirty="0"/>
              <a:t> Food Safety (General Food Hygiene) Regulations 1995,</a:t>
            </a:r>
          </a:p>
          <a:p>
            <a:r>
              <a:rPr lang="en-GB" dirty="0"/>
              <a:t> Workplace (Health, Safety and Welfare) Regulations 1992,</a:t>
            </a:r>
          </a:p>
          <a:p>
            <a:r>
              <a:rPr lang="en-GB" dirty="0"/>
              <a:t> Health and Social Care Act 2008,</a:t>
            </a:r>
          </a:p>
          <a:p>
            <a:r>
              <a:rPr lang="en-GB" dirty="0"/>
              <a:t> Care Standards Act 2000,</a:t>
            </a:r>
          </a:p>
          <a:p>
            <a:r>
              <a:rPr lang="en-GB" dirty="0"/>
              <a:t> Mental Health Act 2007,</a:t>
            </a:r>
          </a:p>
          <a:p>
            <a:r>
              <a:rPr lang="en-GB" dirty="0"/>
              <a:t> Disability Discrimination Act 1995,</a:t>
            </a:r>
          </a:p>
          <a:p>
            <a:r>
              <a:rPr lang="en-GB" dirty="0"/>
              <a:t> Mental Health Act 2007, </a:t>
            </a:r>
          </a:p>
          <a:p>
            <a:r>
              <a:rPr lang="en-GB" dirty="0"/>
              <a:t>Children Act 2004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8994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</Template>
  <TotalTime>345</TotalTime>
  <Words>378</Words>
  <Application>Microsoft Office PowerPoint</Application>
  <PresentationFormat>On-screen Show (4:3)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MS PGothic</vt:lpstr>
      <vt:lpstr>MS PGothic</vt:lpstr>
      <vt:lpstr>Arial</vt:lpstr>
      <vt:lpstr>Book Antiqua</vt:lpstr>
      <vt:lpstr>Wingdings 2</vt:lpstr>
      <vt:lpstr>Saddle</vt:lpstr>
      <vt:lpstr>Managing Organisations</vt:lpstr>
      <vt:lpstr>Assignment</vt:lpstr>
      <vt:lpstr>Assignment Aim</vt:lpstr>
      <vt:lpstr>Assignment Description</vt:lpstr>
      <vt:lpstr>Task Breakdown</vt:lpstr>
      <vt:lpstr>Task breakdown</vt:lpstr>
      <vt:lpstr>Lectures</vt:lpstr>
      <vt:lpstr>Next Steps</vt:lpstr>
      <vt:lpstr>Health and Safety Legislation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Organisations</dc:title>
  <dc:creator>Administrator</dc:creator>
  <cp:lastModifiedBy>Amanda owens</cp:lastModifiedBy>
  <cp:revision>13</cp:revision>
  <dcterms:created xsi:type="dcterms:W3CDTF">2016-03-21T08:38:58Z</dcterms:created>
  <dcterms:modified xsi:type="dcterms:W3CDTF">2018-04-24T10:06:46Z</dcterms:modified>
</cp:coreProperties>
</file>