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09CEAB-2351-4C3B-A028-0D50F98BE70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13E4F3-6E05-4153-AB0B-9EE1CB0A2951}">
      <dgm:prSet/>
      <dgm:spPr/>
      <dgm:t>
        <a:bodyPr/>
        <a:lstStyle/>
        <a:p>
          <a:r>
            <a:rPr lang="en-US" b="1" i="0" dirty="0">
              <a:solidFill>
                <a:srgbClr val="C00000"/>
              </a:solidFill>
            </a:rPr>
            <a:t>Weekday Menu</a:t>
          </a:r>
          <a:r>
            <a:rPr lang="en-US" b="0" i="0" dirty="0"/>
            <a:t>​</a:t>
          </a:r>
          <a:endParaRPr lang="en-US" dirty="0"/>
        </a:p>
      </dgm:t>
    </dgm:pt>
    <dgm:pt modelId="{CE05E85B-6CEA-4D8C-AE89-927FC2A509EC}" type="parTrans" cxnId="{6C25C73E-DF31-42EA-B113-748C3A339443}">
      <dgm:prSet/>
      <dgm:spPr/>
      <dgm:t>
        <a:bodyPr/>
        <a:lstStyle/>
        <a:p>
          <a:endParaRPr lang="en-US"/>
        </a:p>
      </dgm:t>
    </dgm:pt>
    <dgm:pt modelId="{6F98E15B-519F-407D-B286-7DA60C4867EA}" type="sibTrans" cxnId="{6C25C73E-DF31-42EA-B113-748C3A339443}">
      <dgm:prSet/>
      <dgm:spPr/>
      <dgm:t>
        <a:bodyPr/>
        <a:lstStyle/>
        <a:p>
          <a:endParaRPr lang="en-US"/>
        </a:p>
      </dgm:t>
    </dgm:pt>
    <dgm:pt modelId="{467567D7-0011-4E2E-9C4B-43CBE59CF8BB}">
      <dgm:prSet/>
      <dgm:spPr/>
      <dgm:t>
        <a:bodyPr/>
        <a:lstStyle/>
        <a:p>
          <a:r>
            <a:rPr lang="en-US" b="1" i="0" dirty="0">
              <a:solidFill>
                <a:srgbClr val="7030A0"/>
              </a:solidFill>
            </a:rPr>
            <a:t>Starters</a:t>
          </a:r>
          <a:r>
            <a:rPr lang="en-US" b="0" i="0" dirty="0"/>
            <a:t>​​</a:t>
          </a:r>
          <a:endParaRPr lang="en-US" dirty="0"/>
        </a:p>
      </dgm:t>
    </dgm:pt>
    <dgm:pt modelId="{4EA58BB7-3153-4911-83F2-70765C23C728}" type="parTrans" cxnId="{18CBC744-3284-418E-B6EC-BEC2D087B967}">
      <dgm:prSet/>
      <dgm:spPr/>
      <dgm:t>
        <a:bodyPr/>
        <a:lstStyle/>
        <a:p>
          <a:endParaRPr lang="en-US"/>
        </a:p>
      </dgm:t>
    </dgm:pt>
    <dgm:pt modelId="{D2E1FBE3-9E82-47ED-B150-90A8A504D245}" type="sibTrans" cxnId="{18CBC744-3284-418E-B6EC-BEC2D087B967}">
      <dgm:prSet/>
      <dgm:spPr/>
      <dgm:t>
        <a:bodyPr/>
        <a:lstStyle/>
        <a:p>
          <a:endParaRPr lang="en-US"/>
        </a:p>
      </dgm:t>
    </dgm:pt>
    <dgm:pt modelId="{DDDC5D38-CAFC-4C3D-B403-FBF506411FC0}">
      <dgm:prSet/>
      <dgm:spPr/>
      <dgm:t>
        <a:bodyPr/>
        <a:lstStyle/>
        <a:p>
          <a:r>
            <a:rPr lang="en-US" b="0" i="0" dirty="0"/>
            <a:t>Smoked salmon  with lemon and capers |</a:t>
          </a:r>
          <a:r>
            <a:rPr lang="en-US" b="0" i="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b="0" i="0" dirty="0"/>
            <a:t>12 </a:t>
          </a:r>
          <a:endParaRPr lang="en-US" dirty="0"/>
        </a:p>
      </dgm:t>
    </dgm:pt>
    <dgm:pt modelId="{9349A3ED-76EB-4E89-8A34-D342B7BD858A}" type="parTrans" cxnId="{73577C01-8ED4-44F4-8C1A-12FC61F101E9}">
      <dgm:prSet/>
      <dgm:spPr/>
      <dgm:t>
        <a:bodyPr/>
        <a:lstStyle/>
        <a:p>
          <a:endParaRPr lang="en-US"/>
        </a:p>
      </dgm:t>
    </dgm:pt>
    <dgm:pt modelId="{3EC65204-5630-4BE8-9A08-E9DA67720ADD}" type="sibTrans" cxnId="{73577C01-8ED4-44F4-8C1A-12FC61F101E9}">
      <dgm:prSet/>
      <dgm:spPr/>
      <dgm:t>
        <a:bodyPr/>
        <a:lstStyle/>
        <a:p>
          <a:endParaRPr lang="en-US"/>
        </a:p>
      </dgm:t>
    </dgm:pt>
    <dgm:pt modelId="{47E19A13-00B8-494C-B27F-148C69B7E7DA}">
      <dgm:prSet/>
      <dgm:spPr/>
      <dgm:t>
        <a:bodyPr/>
        <a:lstStyle/>
        <a:p>
          <a:r>
            <a:rPr lang="en-US" b="0" i="0" dirty="0"/>
            <a:t>Spiced honey-glazed halloumi &amp; fig salad |</a:t>
          </a:r>
          <a:r>
            <a:rPr lang="en-US" b="0" i="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b="0" i="0" dirty="0"/>
            <a:t>11</a:t>
          </a:r>
          <a:endParaRPr lang="en-US" dirty="0"/>
        </a:p>
      </dgm:t>
    </dgm:pt>
    <dgm:pt modelId="{2D5298C3-564F-4CF6-A8E2-B5220B2AC9DD}" type="parTrans" cxnId="{6A65ADD4-8760-47B8-A541-15A2D2659809}">
      <dgm:prSet/>
      <dgm:spPr/>
      <dgm:t>
        <a:bodyPr/>
        <a:lstStyle/>
        <a:p>
          <a:endParaRPr lang="en-US"/>
        </a:p>
      </dgm:t>
    </dgm:pt>
    <dgm:pt modelId="{779A6532-272C-48C9-9C94-337E128813F5}" type="sibTrans" cxnId="{6A65ADD4-8760-47B8-A541-15A2D2659809}">
      <dgm:prSet/>
      <dgm:spPr/>
      <dgm:t>
        <a:bodyPr/>
        <a:lstStyle/>
        <a:p>
          <a:endParaRPr lang="en-US"/>
        </a:p>
      </dgm:t>
    </dgm:pt>
    <dgm:pt modelId="{4C5B40D2-A0EB-4448-BC64-91123A5908BA}">
      <dgm:prSet/>
      <dgm:spPr/>
      <dgm:t>
        <a:bodyPr/>
        <a:lstStyle/>
        <a:p>
          <a:r>
            <a:rPr lang="en-US" b="0" i="0" dirty="0"/>
            <a:t>Oysters with apple &amp; horseradish dressing |</a:t>
          </a:r>
          <a:r>
            <a:rPr lang="en-US" b="0" i="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b="0" i="0" dirty="0"/>
            <a:t>7</a:t>
          </a:r>
          <a:endParaRPr lang="en-US" dirty="0"/>
        </a:p>
      </dgm:t>
    </dgm:pt>
    <dgm:pt modelId="{FE56DE0C-33B7-4CEF-805B-ADE93ECC1313}" type="parTrans" cxnId="{BDF532AB-4496-46F6-B59F-5DA035242B6A}">
      <dgm:prSet/>
      <dgm:spPr/>
      <dgm:t>
        <a:bodyPr/>
        <a:lstStyle/>
        <a:p>
          <a:endParaRPr lang="en-US"/>
        </a:p>
      </dgm:t>
    </dgm:pt>
    <dgm:pt modelId="{B7B38108-497B-4514-A77E-F438EA8D65FC}" type="sibTrans" cxnId="{BDF532AB-4496-46F6-B59F-5DA035242B6A}">
      <dgm:prSet/>
      <dgm:spPr/>
      <dgm:t>
        <a:bodyPr/>
        <a:lstStyle/>
        <a:p>
          <a:endParaRPr lang="en-US"/>
        </a:p>
      </dgm:t>
    </dgm:pt>
    <dgm:pt modelId="{09127B04-A4C5-4123-99EA-6220B7528D84}">
      <dgm:prSet/>
      <dgm:spPr/>
      <dgm:t>
        <a:bodyPr/>
        <a:lstStyle/>
        <a:p>
          <a:r>
            <a:rPr lang="en-US" b="0" i="0" dirty="0"/>
            <a:t>Chicken terrine with leeks &amp; apricots |</a:t>
          </a:r>
          <a:r>
            <a:rPr lang="en-US" b="0" i="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b="0" i="0" dirty="0"/>
            <a:t>9</a:t>
          </a:r>
          <a:endParaRPr lang="en-US" dirty="0"/>
        </a:p>
      </dgm:t>
    </dgm:pt>
    <dgm:pt modelId="{BAADC196-3D9A-4596-9E14-933653D4CD2A}" type="parTrans" cxnId="{41584ADE-C677-4078-9E77-DE0B5F397003}">
      <dgm:prSet/>
      <dgm:spPr/>
      <dgm:t>
        <a:bodyPr/>
        <a:lstStyle/>
        <a:p>
          <a:endParaRPr lang="en-US"/>
        </a:p>
      </dgm:t>
    </dgm:pt>
    <dgm:pt modelId="{91EC1DC4-DBBB-4D88-808F-F77272C8BB65}" type="sibTrans" cxnId="{41584ADE-C677-4078-9E77-DE0B5F397003}">
      <dgm:prSet/>
      <dgm:spPr/>
      <dgm:t>
        <a:bodyPr/>
        <a:lstStyle/>
        <a:p>
          <a:endParaRPr lang="en-US"/>
        </a:p>
      </dgm:t>
    </dgm:pt>
    <dgm:pt modelId="{C9728AE0-8D5F-487D-956C-6EEA81BF3C61}">
      <dgm:prSet/>
      <dgm:spPr/>
      <dgm:t>
        <a:bodyPr/>
        <a:lstStyle/>
        <a:p>
          <a:r>
            <a:rPr lang="en-US" b="1" i="0" dirty="0">
              <a:solidFill>
                <a:srgbClr val="7030A0"/>
              </a:solidFill>
            </a:rPr>
            <a:t>Platters</a:t>
          </a:r>
          <a:r>
            <a:rPr lang="en-US" b="0" i="0" dirty="0"/>
            <a:t>​</a:t>
          </a:r>
          <a:endParaRPr lang="en-US" dirty="0"/>
        </a:p>
      </dgm:t>
    </dgm:pt>
    <dgm:pt modelId="{7E366F51-CB33-4443-A9AA-0817C04E086B}" type="parTrans" cxnId="{9742294E-A818-424C-81A7-26EF80D8EA2E}">
      <dgm:prSet/>
      <dgm:spPr/>
      <dgm:t>
        <a:bodyPr/>
        <a:lstStyle/>
        <a:p>
          <a:endParaRPr lang="en-US"/>
        </a:p>
      </dgm:t>
    </dgm:pt>
    <dgm:pt modelId="{D95677F6-A3FC-4F7D-A150-E4480F91159E}" type="sibTrans" cxnId="{9742294E-A818-424C-81A7-26EF80D8EA2E}">
      <dgm:prSet/>
      <dgm:spPr/>
      <dgm:t>
        <a:bodyPr/>
        <a:lstStyle/>
        <a:p>
          <a:endParaRPr lang="en-US"/>
        </a:p>
      </dgm:t>
    </dgm:pt>
    <dgm:pt modelId="{FCD234BC-0F6A-4403-B164-12D8686BD33B}">
      <dgm:prSet/>
      <dgm:spPr/>
      <dgm:t>
        <a:bodyPr/>
        <a:lstStyle/>
        <a:p>
          <a:r>
            <a:rPr lang="en-US" b="0" i="0" dirty="0"/>
            <a:t>Vegan tacos |</a:t>
          </a:r>
          <a:r>
            <a:rPr lang="en-US" b="0" i="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b="0" i="0" dirty="0"/>
            <a:t>9</a:t>
          </a:r>
          <a:endParaRPr lang="en-US" dirty="0"/>
        </a:p>
      </dgm:t>
    </dgm:pt>
    <dgm:pt modelId="{CA4B09CE-CDF7-4A6F-8B29-CB4B47247D95}" type="parTrans" cxnId="{9AD439D6-A3A8-4DF9-BEB9-4F7B38976851}">
      <dgm:prSet/>
      <dgm:spPr/>
      <dgm:t>
        <a:bodyPr/>
        <a:lstStyle/>
        <a:p>
          <a:endParaRPr lang="en-US"/>
        </a:p>
      </dgm:t>
    </dgm:pt>
    <dgm:pt modelId="{2EB12931-18F7-4143-9AB9-15B3FC54F92E}" type="sibTrans" cxnId="{9AD439D6-A3A8-4DF9-BEB9-4F7B38976851}">
      <dgm:prSet/>
      <dgm:spPr/>
      <dgm:t>
        <a:bodyPr/>
        <a:lstStyle/>
        <a:p>
          <a:endParaRPr lang="en-US"/>
        </a:p>
      </dgm:t>
    </dgm:pt>
    <dgm:pt modelId="{6326E9AB-0DB2-435D-8C07-BA579B857E61}">
      <dgm:prSet/>
      <dgm:spPr/>
      <dgm:t>
        <a:bodyPr/>
        <a:lstStyle/>
        <a:p>
          <a:r>
            <a:rPr lang="en-US" b="0" i="0" dirty="0"/>
            <a:t>Meat sandwich platter |</a:t>
          </a:r>
          <a:r>
            <a:rPr lang="en-US" b="0" i="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b="0" i="0" dirty="0"/>
            <a:t>12​</a:t>
          </a:r>
          <a:endParaRPr lang="en-US" dirty="0"/>
        </a:p>
      </dgm:t>
    </dgm:pt>
    <dgm:pt modelId="{FCF3F217-6A6B-449E-872A-851DC45E544D}" type="parTrans" cxnId="{52D4E2B9-D7A5-492E-BBCC-6093795BE921}">
      <dgm:prSet/>
      <dgm:spPr/>
      <dgm:t>
        <a:bodyPr/>
        <a:lstStyle/>
        <a:p>
          <a:endParaRPr lang="en-US"/>
        </a:p>
      </dgm:t>
    </dgm:pt>
    <dgm:pt modelId="{2AF9DFF0-D606-4E75-9748-47A27737B57D}" type="sibTrans" cxnId="{52D4E2B9-D7A5-492E-BBCC-6093795BE921}">
      <dgm:prSet/>
      <dgm:spPr/>
      <dgm:t>
        <a:bodyPr/>
        <a:lstStyle/>
        <a:p>
          <a:endParaRPr lang="en-US"/>
        </a:p>
      </dgm:t>
    </dgm:pt>
    <dgm:pt modelId="{290E6C73-13AD-43A3-B3EE-344D3785BC5A}">
      <dgm:prSet/>
      <dgm:spPr/>
      <dgm:t>
        <a:bodyPr/>
        <a:lstStyle/>
        <a:p>
          <a:r>
            <a:rPr lang="en-US" b="0" i="0" dirty="0"/>
            <a:t>Turkey stir-fry |</a:t>
          </a:r>
          <a:r>
            <a:rPr lang="en-US" b="0" i="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b="0" i="0" dirty="0"/>
            <a:t>17</a:t>
          </a:r>
          <a:endParaRPr lang="en-US" dirty="0"/>
        </a:p>
      </dgm:t>
    </dgm:pt>
    <dgm:pt modelId="{6E88E3E2-AB19-44C0-B2C4-EE5704353BD6}" type="parTrans" cxnId="{03AE829B-60F7-4FB4-91CB-74918F837ECD}">
      <dgm:prSet/>
      <dgm:spPr/>
      <dgm:t>
        <a:bodyPr/>
        <a:lstStyle/>
        <a:p>
          <a:endParaRPr lang="en-US"/>
        </a:p>
      </dgm:t>
    </dgm:pt>
    <dgm:pt modelId="{88EFEB77-970F-4190-969E-38F562EFD368}" type="sibTrans" cxnId="{03AE829B-60F7-4FB4-91CB-74918F837ECD}">
      <dgm:prSet/>
      <dgm:spPr/>
      <dgm:t>
        <a:bodyPr/>
        <a:lstStyle/>
        <a:p>
          <a:endParaRPr lang="en-US"/>
        </a:p>
      </dgm:t>
    </dgm:pt>
    <dgm:pt modelId="{AD936361-C602-4E4F-AE92-F280F499853B}">
      <dgm:prSet/>
      <dgm:spPr/>
      <dgm:t>
        <a:bodyPr/>
        <a:lstStyle/>
        <a:p>
          <a:r>
            <a:rPr lang="en-US" b="0" i="0" dirty="0"/>
            <a:t>British beef wellington |</a:t>
          </a:r>
          <a:r>
            <a:rPr lang="en-US" b="0" i="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b="0" i="0" dirty="0"/>
            <a:t>18​</a:t>
          </a:r>
          <a:endParaRPr lang="en-US" dirty="0"/>
        </a:p>
      </dgm:t>
    </dgm:pt>
    <dgm:pt modelId="{4FA5421E-9C1E-469A-B7B1-48AEB0BA27A8}" type="parTrans" cxnId="{544DD666-E934-47FB-BC62-B51D49C2812C}">
      <dgm:prSet/>
      <dgm:spPr/>
      <dgm:t>
        <a:bodyPr/>
        <a:lstStyle/>
        <a:p>
          <a:endParaRPr lang="en-US"/>
        </a:p>
      </dgm:t>
    </dgm:pt>
    <dgm:pt modelId="{1E656F04-BC97-4D0C-AB65-E1641F4D0626}" type="sibTrans" cxnId="{544DD666-E934-47FB-BC62-B51D49C2812C}">
      <dgm:prSet/>
      <dgm:spPr/>
      <dgm:t>
        <a:bodyPr/>
        <a:lstStyle/>
        <a:p>
          <a:endParaRPr lang="en-US"/>
        </a:p>
      </dgm:t>
    </dgm:pt>
    <dgm:pt modelId="{C5340BC2-5F79-4363-B862-9BE909E3FC70}" type="pres">
      <dgm:prSet presAssocID="{7209CEAB-2351-4C3B-A028-0D50F98BE709}" presName="linear" presStyleCnt="0">
        <dgm:presLayoutVars>
          <dgm:animLvl val="lvl"/>
          <dgm:resizeHandles val="exact"/>
        </dgm:presLayoutVars>
      </dgm:prSet>
      <dgm:spPr/>
    </dgm:pt>
    <dgm:pt modelId="{6A824E87-3868-4B9B-AD5B-0D89CFF01598}" type="pres">
      <dgm:prSet presAssocID="{C913E4F3-6E05-4153-AB0B-9EE1CB0A2951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81004AC9-7B78-4A15-AF92-0F3FACFDA26F}" type="pres">
      <dgm:prSet presAssocID="{6F98E15B-519F-407D-B286-7DA60C4867EA}" presName="spacer" presStyleCnt="0"/>
      <dgm:spPr/>
    </dgm:pt>
    <dgm:pt modelId="{5F81E593-0801-493C-9602-4E72192CD274}" type="pres">
      <dgm:prSet presAssocID="{467567D7-0011-4E2E-9C4B-43CBE59CF8BB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092C6E52-EDDC-4725-9CCD-D7732767FEB9}" type="pres">
      <dgm:prSet presAssocID="{D2E1FBE3-9E82-47ED-B150-90A8A504D245}" presName="spacer" presStyleCnt="0"/>
      <dgm:spPr/>
    </dgm:pt>
    <dgm:pt modelId="{F062A576-107E-4C42-8EA2-70BA52BD3D1E}" type="pres">
      <dgm:prSet presAssocID="{DDDC5D38-CAFC-4C3D-B403-FBF506411FC0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E89326CD-686F-4B60-AA9F-F090F718AA2B}" type="pres">
      <dgm:prSet presAssocID="{3EC65204-5630-4BE8-9A08-E9DA67720ADD}" presName="spacer" presStyleCnt="0"/>
      <dgm:spPr/>
    </dgm:pt>
    <dgm:pt modelId="{F491B538-EE54-4792-966A-B69ED4208895}" type="pres">
      <dgm:prSet presAssocID="{47E19A13-00B8-494C-B27F-148C69B7E7DA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4A132272-B5A8-401E-A19C-7532ED94DFAA}" type="pres">
      <dgm:prSet presAssocID="{779A6532-272C-48C9-9C94-337E128813F5}" presName="spacer" presStyleCnt="0"/>
      <dgm:spPr/>
    </dgm:pt>
    <dgm:pt modelId="{8F3485F0-D728-4AAD-AE87-86B194C09B8D}" type="pres">
      <dgm:prSet presAssocID="{4C5B40D2-A0EB-4448-BC64-91123A5908BA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26A31C84-80AC-44FB-A541-5BF96044D803}" type="pres">
      <dgm:prSet presAssocID="{B7B38108-497B-4514-A77E-F438EA8D65FC}" presName="spacer" presStyleCnt="0"/>
      <dgm:spPr/>
    </dgm:pt>
    <dgm:pt modelId="{6C118B61-E5E2-4402-AFA2-9679DAA977A9}" type="pres">
      <dgm:prSet presAssocID="{09127B04-A4C5-4123-99EA-6220B7528D84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9352DC23-071B-4411-9F03-2EA439C41230}" type="pres">
      <dgm:prSet presAssocID="{91EC1DC4-DBBB-4D88-808F-F77272C8BB65}" presName="spacer" presStyleCnt="0"/>
      <dgm:spPr/>
    </dgm:pt>
    <dgm:pt modelId="{FD729ABA-A91D-42C6-A19B-8B5808F57A4D}" type="pres">
      <dgm:prSet presAssocID="{C9728AE0-8D5F-487D-956C-6EEA81BF3C61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FDFFE358-8A8A-4EE8-8A81-8A53524BFEF4}" type="pres">
      <dgm:prSet presAssocID="{D95677F6-A3FC-4F7D-A150-E4480F91159E}" presName="spacer" presStyleCnt="0"/>
      <dgm:spPr/>
    </dgm:pt>
    <dgm:pt modelId="{0BED0607-3546-460A-A9C8-8508C325C909}" type="pres">
      <dgm:prSet presAssocID="{FCD234BC-0F6A-4403-B164-12D8686BD33B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A68301A4-81F0-474E-83AC-0FEF1517C938}" type="pres">
      <dgm:prSet presAssocID="{2EB12931-18F7-4143-9AB9-15B3FC54F92E}" presName="spacer" presStyleCnt="0"/>
      <dgm:spPr/>
    </dgm:pt>
    <dgm:pt modelId="{089034DE-76F5-4D14-B5D8-98899D68C0AA}" type="pres">
      <dgm:prSet presAssocID="{6326E9AB-0DB2-435D-8C07-BA579B857E61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7529E1A5-A27A-4E90-B389-1B9793A774AE}" type="pres">
      <dgm:prSet presAssocID="{2AF9DFF0-D606-4E75-9748-47A27737B57D}" presName="spacer" presStyleCnt="0"/>
      <dgm:spPr/>
    </dgm:pt>
    <dgm:pt modelId="{FDB3BCA1-D454-4CB0-83B6-6ABAE73BBB9B}" type="pres">
      <dgm:prSet presAssocID="{290E6C73-13AD-43A3-B3EE-344D3785BC5A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1CC6E72C-55A9-460D-8EED-66409D0A040A}" type="pres">
      <dgm:prSet presAssocID="{88EFEB77-970F-4190-969E-38F562EFD368}" presName="spacer" presStyleCnt="0"/>
      <dgm:spPr/>
    </dgm:pt>
    <dgm:pt modelId="{59E1BF12-042D-4CC8-A5AF-F2016EA545FF}" type="pres">
      <dgm:prSet presAssocID="{AD936361-C602-4E4F-AE92-F280F499853B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73577C01-8ED4-44F4-8C1A-12FC61F101E9}" srcId="{7209CEAB-2351-4C3B-A028-0D50F98BE709}" destId="{DDDC5D38-CAFC-4C3D-B403-FBF506411FC0}" srcOrd="2" destOrd="0" parTransId="{9349A3ED-76EB-4E89-8A34-D342B7BD858A}" sibTransId="{3EC65204-5630-4BE8-9A08-E9DA67720ADD}"/>
    <dgm:cxn modelId="{7FFC8019-4372-4FE4-A8B8-EBDDB700C838}" type="presOf" srcId="{09127B04-A4C5-4123-99EA-6220B7528D84}" destId="{6C118B61-E5E2-4402-AFA2-9679DAA977A9}" srcOrd="0" destOrd="0" presId="urn:microsoft.com/office/officeart/2005/8/layout/vList2"/>
    <dgm:cxn modelId="{85EE472B-6A15-4CF6-BE12-F0DBE01D1839}" type="presOf" srcId="{467567D7-0011-4E2E-9C4B-43CBE59CF8BB}" destId="{5F81E593-0801-493C-9602-4E72192CD274}" srcOrd="0" destOrd="0" presId="urn:microsoft.com/office/officeart/2005/8/layout/vList2"/>
    <dgm:cxn modelId="{6C25C73E-DF31-42EA-B113-748C3A339443}" srcId="{7209CEAB-2351-4C3B-A028-0D50F98BE709}" destId="{C913E4F3-6E05-4153-AB0B-9EE1CB0A2951}" srcOrd="0" destOrd="0" parTransId="{CE05E85B-6CEA-4D8C-AE89-927FC2A509EC}" sibTransId="{6F98E15B-519F-407D-B286-7DA60C4867EA}"/>
    <dgm:cxn modelId="{18CBC744-3284-418E-B6EC-BEC2D087B967}" srcId="{7209CEAB-2351-4C3B-A028-0D50F98BE709}" destId="{467567D7-0011-4E2E-9C4B-43CBE59CF8BB}" srcOrd="1" destOrd="0" parTransId="{4EA58BB7-3153-4911-83F2-70765C23C728}" sibTransId="{D2E1FBE3-9E82-47ED-B150-90A8A504D245}"/>
    <dgm:cxn modelId="{544DD666-E934-47FB-BC62-B51D49C2812C}" srcId="{7209CEAB-2351-4C3B-A028-0D50F98BE709}" destId="{AD936361-C602-4E4F-AE92-F280F499853B}" srcOrd="10" destOrd="0" parTransId="{4FA5421E-9C1E-469A-B7B1-48AEB0BA27A8}" sibTransId="{1E656F04-BC97-4D0C-AB65-E1641F4D0626}"/>
    <dgm:cxn modelId="{C1E59568-8DD2-4912-A51F-65EADD081CE3}" type="presOf" srcId="{6326E9AB-0DB2-435D-8C07-BA579B857E61}" destId="{089034DE-76F5-4D14-B5D8-98899D68C0AA}" srcOrd="0" destOrd="0" presId="urn:microsoft.com/office/officeart/2005/8/layout/vList2"/>
    <dgm:cxn modelId="{9742294E-A818-424C-81A7-26EF80D8EA2E}" srcId="{7209CEAB-2351-4C3B-A028-0D50F98BE709}" destId="{C9728AE0-8D5F-487D-956C-6EEA81BF3C61}" srcOrd="6" destOrd="0" parTransId="{7E366F51-CB33-4443-A9AA-0817C04E086B}" sibTransId="{D95677F6-A3FC-4F7D-A150-E4480F91159E}"/>
    <dgm:cxn modelId="{41CD1E70-F39A-4150-84A4-400ED7BAEEC8}" type="presOf" srcId="{C913E4F3-6E05-4153-AB0B-9EE1CB0A2951}" destId="{6A824E87-3868-4B9B-AD5B-0D89CFF01598}" srcOrd="0" destOrd="0" presId="urn:microsoft.com/office/officeart/2005/8/layout/vList2"/>
    <dgm:cxn modelId="{B2674458-B945-4989-B022-DA2CE0F6607D}" type="presOf" srcId="{4C5B40D2-A0EB-4448-BC64-91123A5908BA}" destId="{8F3485F0-D728-4AAD-AE87-86B194C09B8D}" srcOrd="0" destOrd="0" presId="urn:microsoft.com/office/officeart/2005/8/layout/vList2"/>
    <dgm:cxn modelId="{72764A96-90D8-486B-BAFE-F02BB86B686C}" type="presOf" srcId="{7209CEAB-2351-4C3B-A028-0D50F98BE709}" destId="{C5340BC2-5F79-4363-B862-9BE909E3FC70}" srcOrd="0" destOrd="0" presId="urn:microsoft.com/office/officeart/2005/8/layout/vList2"/>
    <dgm:cxn modelId="{03AE829B-60F7-4FB4-91CB-74918F837ECD}" srcId="{7209CEAB-2351-4C3B-A028-0D50F98BE709}" destId="{290E6C73-13AD-43A3-B3EE-344D3785BC5A}" srcOrd="9" destOrd="0" parTransId="{6E88E3E2-AB19-44C0-B2C4-EE5704353BD6}" sibTransId="{88EFEB77-970F-4190-969E-38F562EFD368}"/>
    <dgm:cxn modelId="{BDF532AB-4496-46F6-B59F-5DA035242B6A}" srcId="{7209CEAB-2351-4C3B-A028-0D50F98BE709}" destId="{4C5B40D2-A0EB-4448-BC64-91123A5908BA}" srcOrd="4" destOrd="0" parTransId="{FE56DE0C-33B7-4CEF-805B-ADE93ECC1313}" sibTransId="{B7B38108-497B-4514-A77E-F438EA8D65FC}"/>
    <dgm:cxn modelId="{52D4E2B9-D7A5-492E-BBCC-6093795BE921}" srcId="{7209CEAB-2351-4C3B-A028-0D50F98BE709}" destId="{6326E9AB-0DB2-435D-8C07-BA579B857E61}" srcOrd="8" destOrd="0" parTransId="{FCF3F217-6A6B-449E-872A-851DC45E544D}" sibTransId="{2AF9DFF0-D606-4E75-9748-47A27737B57D}"/>
    <dgm:cxn modelId="{720C2BC0-2650-4FA6-B20F-13587BC08190}" type="presOf" srcId="{AD936361-C602-4E4F-AE92-F280F499853B}" destId="{59E1BF12-042D-4CC8-A5AF-F2016EA545FF}" srcOrd="0" destOrd="0" presId="urn:microsoft.com/office/officeart/2005/8/layout/vList2"/>
    <dgm:cxn modelId="{D69BF3C2-F9AD-4B3C-BB2F-A3C2423FC53B}" type="presOf" srcId="{FCD234BC-0F6A-4403-B164-12D8686BD33B}" destId="{0BED0607-3546-460A-A9C8-8508C325C909}" srcOrd="0" destOrd="0" presId="urn:microsoft.com/office/officeart/2005/8/layout/vList2"/>
    <dgm:cxn modelId="{1AA213C9-7A8E-49E4-B814-D83779796EF7}" type="presOf" srcId="{C9728AE0-8D5F-487D-956C-6EEA81BF3C61}" destId="{FD729ABA-A91D-42C6-A19B-8B5808F57A4D}" srcOrd="0" destOrd="0" presId="urn:microsoft.com/office/officeart/2005/8/layout/vList2"/>
    <dgm:cxn modelId="{D3D204D3-8A83-468C-B52C-60ADA07DC5F1}" type="presOf" srcId="{DDDC5D38-CAFC-4C3D-B403-FBF506411FC0}" destId="{F062A576-107E-4C42-8EA2-70BA52BD3D1E}" srcOrd="0" destOrd="0" presId="urn:microsoft.com/office/officeart/2005/8/layout/vList2"/>
    <dgm:cxn modelId="{6A65ADD4-8760-47B8-A541-15A2D2659809}" srcId="{7209CEAB-2351-4C3B-A028-0D50F98BE709}" destId="{47E19A13-00B8-494C-B27F-148C69B7E7DA}" srcOrd="3" destOrd="0" parTransId="{2D5298C3-564F-4CF6-A8E2-B5220B2AC9DD}" sibTransId="{779A6532-272C-48C9-9C94-337E128813F5}"/>
    <dgm:cxn modelId="{9AD439D6-A3A8-4DF9-BEB9-4F7B38976851}" srcId="{7209CEAB-2351-4C3B-A028-0D50F98BE709}" destId="{FCD234BC-0F6A-4403-B164-12D8686BD33B}" srcOrd="7" destOrd="0" parTransId="{CA4B09CE-CDF7-4A6F-8B29-CB4B47247D95}" sibTransId="{2EB12931-18F7-4143-9AB9-15B3FC54F92E}"/>
    <dgm:cxn modelId="{41584ADE-C677-4078-9E77-DE0B5F397003}" srcId="{7209CEAB-2351-4C3B-A028-0D50F98BE709}" destId="{09127B04-A4C5-4123-99EA-6220B7528D84}" srcOrd="5" destOrd="0" parTransId="{BAADC196-3D9A-4596-9E14-933653D4CD2A}" sibTransId="{91EC1DC4-DBBB-4D88-808F-F77272C8BB65}"/>
    <dgm:cxn modelId="{7634ABEE-40BF-44B5-88E8-832BF8399A4C}" type="presOf" srcId="{290E6C73-13AD-43A3-B3EE-344D3785BC5A}" destId="{FDB3BCA1-D454-4CB0-83B6-6ABAE73BBB9B}" srcOrd="0" destOrd="0" presId="urn:microsoft.com/office/officeart/2005/8/layout/vList2"/>
    <dgm:cxn modelId="{CA4A7AEF-0053-4DD7-9885-35C7001F3BB8}" type="presOf" srcId="{47E19A13-00B8-494C-B27F-148C69B7E7DA}" destId="{F491B538-EE54-4792-966A-B69ED4208895}" srcOrd="0" destOrd="0" presId="urn:microsoft.com/office/officeart/2005/8/layout/vList2"/>
    <dgm:cxn modelId="{3655F376-E812-4DF1-8E20-ACC4A2D3B567}" type="presParOf" srcId="{C5340BC2-5F79-4363-B862-9BE909E3FC70}" destId="{6A824E87-3868-4B9B-AD5B-0D89CFF01598}" srcOrd="0" destOrd="0" presId="urn:microsoft.com/office/officeart/2005/8/layout/vList2"/>
    <dgm:cxn modelId="{CD805A59-39D6-44A8-BE73-251C9561D56B}" type="presParOf" srcId="{C5340BC2-5F79-4363-B862-9BE909E3FC70}" destId="{81004AC9-7B78-4A15-AF92-0F3FACFDA26F}" srcOrd="1" destOrd="0" presId="urn:microsoft.com/office/officeart/2005/8/layout/vList2"/>
    <dgm:cxn modelId="{B9577C1D-F005-44F8-A0D0-BE5C447351D2}" type="presParOf" srcId="{C5340BC2-5F79-4363-B862-9BE909E3FC70}" destId="{5F81E593-0801-493C-9602-4E72192CD274}" srcOrd="2" destOrd="0" presId="urn:microsoft.com/office/officeart/2005/8/layout/vList2"/>
    <dgm:cxn modelId="{80F11E67-8284-4872-9306-D329E3D0B191}" type="presParOf" srcId="{C5340BC2-5F79-4363-B862-9BE909E3FC70}" destId="{092C6E52-EDDC-4725-9CCD-D7732767FEB9}" srcOrd="3" destOrd="0" presId="urn:microsoft.com/office/officeart/2005/8/layout/vList2"/>
    <dgm:cxn modelId="{B50331B5-4C22-4E73-B07E-C9FC69698B92}" type="presParOf" srcId="{C5340BC2-5F79-4363-B862-9BE909E3FC70}" destId="{F062A576-107E-4C42-8EA2-70BA52BD3D1E}" srcOrd="4" destOrd="0" presId="urn:microsoft.com/office/officeart/2005/8/layout/vList2"/>
    <dgm:cxn modelId="{8012F561-A059-4808-A94E-2625DD004CE7}" type="presParOf" srcId="{C5340BC2-5F79-4363-B862-9BE909E3FC70}" destId="{E89326CD-686F-4B60-AA9F-F090F718AA2B}" srcOrd="5" destOrd="0" presId="urn:microsoft.com/office/officeart/2005/8/layout/vList2"/>
    <dgm:cxn modelId="{9A4A51A6-4D77-4827-A859-AFB62CEF6B4F}" type="presParOf" srcId="{C5340BC2-5F79-4363-B862-9BE909E3FC70}" destId="{F491B538-EE54-4792-966A-B69ED4208895}" srcOrd="6" destOrd="0" presId="urn:microsoft.com/office/officeart/2005/8/layout/vList2"/>
    <dgm:cxn modelId="{A2024701-54E2-4433-9CD6-4CD31F3CBD6C}" type="presParOf" srcId="{C5340BC2-5F79-4363-B862-9BE909E3FC70}" destId="{4A132272-B5A8-401E-A19C-7532ED94DFAA}" srcOrd="7" destOrd="0" presId="urn:microsoft.com/office/officeart/2005/8/layout/vList2"/>
    <dgm:cxn modelId="{B7FCB05E-6A1C-4090-B287-FC37E521D2A9}" type="presParOf" srcId="{C5340BC2-5F79-4363-B862-9BE909E3FC70}" destId="{8F3485F0-D728-4AAD-AE87-86B194C09B8D}" srcOrd="8" destOrd="0" presId="urn:microsoft.com/office/officeart/2005/8/layout/vList2"/>
    <dgm:cxn modelId="{D81BABBD-D758-426E-A689-C83C30678C0C}" type="presParOf" srcId="{C5340BC2-5F79-4363-B862-9BE909E3FC70}" destId="{26A31C84-80AC-44FB-A541-5BF96044D803}" srcOrd="9" destOrd="0" presId="urn:microsoft.com/office/officeart/2005/8/layout/vList2"/>
    <dgm:cxn modelId="{66336A12-7DED-4FB2-B63B-41E3279A977B}" type="presParOf" srcId="{C5340BC2-5F79-4363-B862-9BE909E3FC70}" destId="{6C118B61-E5E2-4402-AFA2-9679DAA977A9}" srcOrd="10" destOrd="0" presId="urn:microsoft.com/office/officeart/2005/8/layout/vList2"/>
    <dgm:cxn modelId="{6EFBB06E-E4DE-48C5-B44E-F9E436C8DA3D}" type="presParOf" srcId="{C5340BC2-5F79-4363-B862-9BE909E3FC70}" destId="{9352DC23-071B-4411-9F03-2EA439C41230}" srcOrd="11" destOrd="0" presId="urn:microsoft.com/office/officeart/2005/8/layout/vList2"/>
    <dgm:cxn modelId="{4FCDDFBF-E814-4A4D-B58D-1FAF1234E7F3}" type="presParOf" srcId="{C5340BC2-5F79-4363-B862-9BE909E3FC70}" destId="{FD729ABA-A91D-42C6-A19B-8B5808F57A4D}" srcOrd="12" destOrd="0" presId="urn:microsoft.com/office/officeart/2005/8/layout/vList2"/>
    <dgm:cxn modelId="{2541CAC9-C847-40F4-9C99-C29A8EF07621}" type="presParOf" srcId="{C5340BC2-5F79-4363-B862-9BE909E3FC70}" destId="{FDFFE358-8A8A-4EE8-8A81-8A53524BFEF4}" srcOrd="13" destOrd="0" presId="urn:microsoft.com/office/officeart/2005/8/layout/vList2"/>
    <dgm:cxn modelId="{A771B71B-5C02-4820-9096-B5A51BCE9418}" type="presParOf" srcId="{C5340BC2-5F79-4363-B862-9BE909E3FC70}" destId="{0BED0607-3546-460A-A9C8-8508C325C909}" srcOrd="14" destOrd="0" presId="urn:microsoft.com/office/officeart/2005/8/layout/vList2"/>
    <dgm:cxn modelId="{2305D6C2-B065-4244-A373-2516FDBD0B98}" type="presParOf" srcId="{C5340BC2-5F79-4363-B862-9BE909E3FC70}" destId="{A68301A4-81F0-474E-83AC-0FEF1517C938}" srcOrd="15" destOrd="0" presId="urn:microsoft.com/office/officeart/2005/8/layout/vList2"/>
    <dgm:cxn modelId="{E9AC93E6-3FA3-4135-83EB-6440E557CE08}" type="presParOf" srcId="{C5340BC2-5F79-4363-B862-9BE909E3FC70}" destId="{089034DE-76F5-4D14-B5D8-98899D68C0AA}" srcOrd="16" destOrd="0" presId="urn:microsoft.com/office/officeart/2005/8/layout/vList2"/>
    <dgm:cxn modelId="{70920BB9-583F-43F7-A1D5-9A17918400B8}" type="presParOf" srcId="{C5340BC2-5F79-4363-B862-9BE909E3FC70}" destId="{7529E1A5-A27A-4E90-B389-1B9793A774AE}" srcOrd="17" destOrd="0" presId="urn:microsoft.com/office/officeart/2005/8/layout/vList2"/>
    <dgm:cxn modelId="{4B5325A3-BEF4-4621-8A0E-9E76272CDD55}" type="presParOf" srcId="{C5340BC2-5F79-4363-B862-9BE909E3FC70}" destId="{FDB3BCA1-D454-4CB0-83B6-6ABAE73BBB9B}" srcOrd="18" destOrd="0" presId="urn:microsoft.com/office/officeart/2005/8/layout/vList2"/>
    <dgm:cxn modelId="{422D7987-58DC-4581-BD63-CE481488392C}" type="presParOf" srcId="{C5340BC2-5F79-4363-B862-9BE909E3FC70}" destId="{1CC6E72C-55A9-460D-8EED-66409D0A040A}" srcOrd="19" destOrd="0" presId="urn:microsoft.com/office/officeart/2005/8/layout/vList2"/>
    <dgm:cxn modelId="{6665E3E2-96D3-41EE-A741-E8A264D5501F}" type="presParOf" srcId="{C5340BC2-5F79-4363-B862-9BE909E3FC70}" destId="{59E1BF12-042D-4CC8-A5AF-F2016EA545FF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24E87-3868-4B9B-AD5B-0D89CFF01598}">
      <dsp:nvSpPr>
        <dsp:cNvPr id="0" name=""/>
        <dsp:cNvSpPr/>
      </dsp:nvSpPr>
      <dsp:spPr>
        <a:xfrm>
          <a:off x="0" y="359220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solidFill>
                <a:srgbClr val="C00000"/>
              </a:solidFill>
            </a:rPr>
            <a:t>Weekday Menu</a:t>
          </a:r>
          <a:r>
            <a:rPr lang="en-US" sz="1500" b="0" i="0" kern="1200" dirty="0"/>
            <a:t>​</a:t>
          </a:r>
          <a:endParaRPr lang="en-US" sz="1500" kern="1200" dirty="0"/>
        </a:p>
      </dsp:txBody>
      <dsp:txXfrm>
        <a:off x="18660" y="377880"/>
        <a:ext cx="3818531" cy="344940"/>
      </dsp:txXfrm>
    </dsp:sp>
    <dsp:sp modelId="{5F81E593-0801-493C-9602-4E72192CD274}">
      <dsp:nvSpPr>
        <dsp:cNvPr id="0" name=""/>
        <dsp:cNvSpPr/>
      </dsp:nvSpPr>
      <dsp:spPr>
        <a:xfrm>
          <a:off x="0" y="784681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solidFill>
                <a:srgbClr val="7030A0"/>
              </a:solidFill>
            </a:rPr>
            <a:t>Starters</a:t>
          </a:r>
          <a:r>
            <a:rPr lang="en-US" sz="1500" b="0" i="0" kern="1200" dirty="0"/>
            <a:t>​​</a:t>
          </a:r>
          <a:endParaRPr lang="en-US" sz="1500" kern="1200" dirty="0"/>
        </a:p>
      </dsp:txBody>
      <dsp:txXfrm>
        <a:off x="18660" y="803341"/>
        <a:ext cx="3818531" cy="344940"/>
      </dsp:txXfrm>
    </dsp:sp>
    <dsp:sp modelId="{F062A576-107E-4C42-8EA2-70BA52BD3D1E}">
      <dsp:nvSpPr>
        <dsp:cNvPr id="0" name=""/>
        <dsp:cNvSpPr/>
      </dsp:nvSpPr>
      <dsp:spPr>
        <a:xfrm>
          <a:off x="0" y="1210142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Smoked salmon  with lemon and capers |</a:t>
          </a:r>
          <a:r>
            <a:rPr lang="en-US" sz="1500" b="0" i="0" kern="120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sz="1500" b="0" i="0" kern="1200" dirty="0"/>
            <a:t>12 </a:t>
          </a:r>
          <a:endParaRPr lang="en-US" sz="1500" kern="1200" dirty="0"/>
        </a:p>
      </dsp:txBody>
      <dsp:txXfrm>
        <a:off x="18660" y="1228802"/>
        <a:ext cx="3818531" cy="344940"/>
      </dsp:txXfrm>
    </dsp:sp>
    <dsp:sp modelId="{F491B538-EE54-4792-966A-B69ED4208895}">
      <dsp:nvSpPr>
        <dsp:cNvPr id="0" name=""/>
        <dsp:cNvSpPr/>
      </dsp:nvSpPr>
      <dsp:spPr>
        <a:xfrm>
          <a:off x="0" y="1635603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Spiced honey-glazed halloumi &amp; fig salad |</a:t>
          </a:r>
          <a:r>
            <a:rPr lang="en-US" sz="1500" b="0" i="0" kern="120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sz="1500" b="0" i="0" kern="1200" dirty="0"/>
            <a:t>11</a:t>
          </a:r>
          <a:endParaRPr lang="en-US" sz="1500" kern="1200" dirty="0"/>
        </a:p>
      </dsp:txBody>
      <dsp:txXfrm>
        <a:off x="18660" y="1654263"/>
        <a:ext cx="3818531" cy="344940"/>
      </dsp:txXfrm>
    </dsp:sp>
    <dsp:sp modelId="{8F3485F0-D728-4AAD-AE87-86B194C09B8D}">
      <dsp:nvSpPr>
        <dsp:cNvPr id="0" name=""/>
        <dsp:cNvSpPr/>
      </dsp:nvSpPr>
      <dsp:spPr>
        <a:xfrm>
          <a:off x="0" y="2061064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Oysters with apple &amp; horseradish dressing |</a:t>
          </a:r>
          <a:r>
            <a:rPr lang="en-US" sz="1500" b="0" i="0" kern="120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sz="1500" b="0" i="0" kern="1200" dirty="0"/>
            <a:t>7</a:t>
          </a:r>
          <a:endParaRPr lang="en-US" sz="1500" kern="1200" dirty="0"/>
        </a:p>
      </dsp:txBody>
      <dsp:txXfrm>
        <a:off x="18660" y="2079724"/>
        <a:ext cx="3818531" cy="344940"/>
      </dsp:txXfrm>
    </dsp:sp>
    <dsp:sp modelId="{6C118B61-E5E2-4402-AFA2-9679DAA977A9}">
      <dsp:nvSpPr>
        <dsp:cNvPr id="0" name=""/>
        <dsp:cNvSpPr/>
      </dsp:nvSpPr>
      <dsp:spPr>
        <a:xfrm>
          <a:off x="0" y="2486525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Chicken terrine with leeks &amp; apricots |</a:t>
          </a:r>
          <a:r>
            <a:rPr lang="en-US" sz="1500" b="0" i="0" kern="120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sz="1500" b="0" i="0" kern="1200" dirty="0"/>
            <a:t>9</a:t>
          </a:r>
          <a:endParaRPr lang="en-US" sz="1500" kern="1200" dirty="0"/>
        </a:p>
      </dsp:txBody>
      <dsp:txXfrm>
        <a:off x="18660" y="2505185"/>
        <a:ext cx="3818531" cy="344940"/>
      </dsp:txXfrm>
    </dsp:sp>
    <dsp:sp modelId="{FD729ABA-A91D-42C6-A19B-8B5808F57A4D}">
      <dsp:nvSpPr>
        <dsp:cNvPr id="0" name=""/>
        <dsp:cNvSpPr/>
      </dsp:nvSpPr>
      <dsp:spPr>
        <a:xfrm>
          <a:off x="0" y="2911986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solidFill>
                <a:srgbClr val="7030A0"/>
              </a:solidFill>
            </a:rPr>
            <a:t>Platters</a:t>
          </a:r>
          <a:r>
            <a:rPr lang="en-US" sz="1500" b="0" i="0" kern="1200" dirty="0"/>
            <a:t>​</a:t>
          </a:r>
          <a:endParaRPr lang="en-US" sz="1500" kern="1200" dirty="0"/>
        </a:p>
      </dsp:txBody>
      <dsp:txXfrm>
        <a:off x="18660" y="2930646"/>
        <a:ext cx="3818531" cy="344940"/>
      </dsp:txXfrm>
    </dsp:sp>
    <dsp:sp modelId="{0BED0607-3546-460A-A9C8-8508C325C909}">
      <dsp:nvSpPr>
        <dsp:cNvPr id="0" name=""/>
        <dsp:cNvSpPr/>
      </dsp:nvSpPr>
      <dsp:spPr>
        <a:xfrm>
          <a:off x="0" y="3337447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Vegan tacos |</a:t>
          </a:r>
          <a:r>
            <a:rPr lang="en-US" sz="1500" b="0" i="0" kern="120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sz="1500" b="0" i="0" kern="1200" dirty="0"/>
            <a:t>9</a:t>
          </a:r>
          <a:endParaRPr lang="en-US" sz="1500" kern="1200" dirty="0"/>
        </a:p>
      </dsp:txBody>
      <dsp:txXfrm>
        <a:off x="18660" y="3356107"/>
        <a:ext cx="3818531" cy="344940"/>
      </dsp:txXfrm>
    </dsp:sp>
    <dsp:sp modelId="{089034DE-76F5-4D14-B5D8-98899D68C0AA}">
      <dsp:nvSpPr>
        <dsp:cNvPr id="0" name=""/>
        <dsp:cNvSpPr/>
      </dsp:nvSpPr>
      <dsp:spPr>
        <a:xfrm>
          <a:off x="0" y="3762908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Meat sandwich platter |</a:t>
          </a:r>
          <a:r>
            <a:rPr lang="en-US" sz="1500" b="0" i="0" kern="120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sz="1500" b="0" i="0" kern="1200" dirty="0"/>
            <a:t>12​</a:t>
          </a:r>
          <a:endParaRPr lang="en-US" sz="1500" kern="1200" dirty="0"/>
        </a:p>
      </dsp:txBody>
      <dsp:txXfrm>
        <a:off x="18660" y="3781568"/>
        <a:ext cx="3818531" cy="344940"/>
      </dsp:txXfrm>
    </dsp:sp>
    <dsp:sp modelId="{FDB3BCA1-D454-4CB0-83B6-6ABAE73BBB9B}">
      <dsp:nvSpPr>
        <dsp:cNvPr id="0" name=""/>
        <dsp:cNvSpPr/>
      </dsp:nvSpPr>
      <dsp:spPr>
        <a:xfrm>
          <a:off x="0" y="4188369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Turkey stir-fry |</a:t>
          </a:r>
          <a:r>
            <a:rPr lang="en-US" sz="1500" b="0" i="0" kern="120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sz="1500" b="0" i="0" kern="1200" dirty="0"/>
            <a:t>17</a:t>
          </a:r>
          <a:endParaRPr lang="en-US" sz="1500" kern="1200" dirty="0"/>
        </a:p>
      </dsp:txBody>
      <dsp:txXfrm>
        <a:off x="18660" y="4207029"/>
        <a:ext cx="3818531" cy="344940"/>
      </dsp:txXfrm>
    </dsp:sp>
    <dsp:sp modelId="{59E1BF12-042D-4CC8-A5AF-F2016EA545FF}">
      <dsp:nvSpPr>
        <dsp:cNvPr id="0" name=""/>
        <dsp:cNvSpPr/>
      </dsp:nvSpPr>
      <dsp:spPr>
        <a:xfrm>
          <a:off x="0" y="4613830"/>
          <a:ext cx="3855851" cy="382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British beef wellington |</a:t>
          </a:r>
          <a:r>
            <a:rPr lang="en-US" sz="1500" b="0" i="0" kern="1200" dirty="0">
              <a:latin typeface="Cavolini" panose="03000502040302020204" pitchFamily="66" charset="0"/>
              <a:cs typeface="Cavolini" panose="03000502040302020204" pitchFamily="66" charset="0"/>
            </a:rPr>
            <a:t>£</a:t>
          </a:r>
          <a:r>
            <a:rPr lang="en-US" sz="1500" b="0" i="0" kern="1200" dirty="0"/>
            <a:t>18​</a:t>
          </a:r>
          <a:endParaRPr lang="en-US" sz="1500" kern="1200" dirty="0"/>
        </a:p>
      </dsp:txBody>
      <dsp:txXfrm>
        <a:off x="18660" y="4632490"/>
        <a:ext cx="3818531" cy="344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14BC6-73E1-D466-351F-ECA02FB62B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C1F1EF-7C27-E0CD-1359-E7521A67A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34A0E5-F41D-EF0B-B942-D445F75C8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CB7C5-3239-3B4B-FBDB-B9E91DC22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11796-8649-DB32-CD00-584488566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885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31D90-CFA2-5CB1-F341-F96EE3C3A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03D60-D29A-6299-7D6F-2AF504FC34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F3340-B93B-AD06-A0EF-5F31B9DBC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9BD817-8F91-2B49-A2E4-595C4A0A6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23EF-78C4-1B29-49AA-1439C720D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625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C4084-4A70-C29A-059D-80CC4C132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B2419F-DA29-E2A5-09EE-F2E5D927F3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2751BF-93BA-9CA9-C594-666716224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882CB-2E6D-BE72-5316-C33484C08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6F43-B087-DDE2-6AC8-CB39A2AC3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405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7110C-BA95-31E9-96CC-19CB1DA2D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81F5D-572B-2C6E-DC86-80D2060A58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23D9B1-DA78-3873-0F91-30B6CE9C1C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B52951-8F50-2C24-A6C7-FEB8DB98B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802E13-7458-28ED-2206-673CB4E6F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5395A-59D7-A454-FACA-6C3599F17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90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4AFA5-F7AD-4EF5-E290-C4E7F841C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DB9E1C-F370-0305-7EC2-EB5CD35507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1E3730-DE7B-4390-F664-4B4DF4EB86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CF7408-838E-49C7-EA78-D9ACA584E0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451406-A51C-D616-09A7-A27A5FC0CC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F49760-CA77-5998-F05F-C99105A1D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8820C0-EA04-8E6A-35D0-ED8C76157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CBEADD-4A5E-8400-18ED-BA03D4DC6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217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8065E-E6F6-A97E-D788-EB45D2E38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0D1D85-3D56-E8CC-F4C1-486A689D6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44919D-B495-5891-D847-A3A81F4B3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A1C5AB-C51D-5E21-025A-CFF26295E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238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1B4BBE-CE76-1482-4464-1BC1BFD06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445D20-016B-F148-DE2E-2208019EB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C666A7-A009-1B93-C848-031747DF4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348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27887-C6A5-0498-A0FB-94D08739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59869-0146-D979-64AC-AEAD5DB8D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B3847E-0F2A-C67E-736F-F2DAB83E39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E7FA63-E028-9078-6D1B-89F052CB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A6E073-3269-8283-9B15-34DFEE5FA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FCD015-113F-5802-A9CA-22AE85426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995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98519-10C5-C74D-6A3B-2DF788B4C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CB471E-C2E7-3ED6-7D51-4A13311505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60B9F3-E950-548D-25F2-042932AAFD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80F4CB-7C9D-2569-4F6F-76A410545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26952-1D3A-E95C-E477-075E0C89B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62BCF2-93B6-7847-E6A9-062C7A7FC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945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EA2B4-7DB0-2F3E-670D-D5EB2E18E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7D0C0D-0F66-B573-A59A-7581E67E21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443C4-70FB-6A49-4DF8-15656A3E7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77CF2-1B08-34D0-699F-F55872BDC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BECAB-9285-AB5B-BA6B-727498BB5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101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22F034-5073-2CE7-6F8C-7078D20E28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64A682-8E96-C559-C2A4-62989E0BC4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9FCFA-386B-D77D-A127-B4CEF9E00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8512D-7384-B7BB-580E-B94B2CD76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95F185-639C-9CB3-43EA-2C62CE43C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916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33B0B3-1D67-6096-2E93-33CF600B0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CE77D9-B38A-FA2B-8E67-D71076837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DC20A7-9C89-6D4B-834D-706E80D35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0DB5EB-B345-4B49-A931-141C049B67DC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1DD21-CD97-C6E6-F0AC-D15E4DBBFB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CC4EB9-8B8E-3E70-B48C-1174649AB3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EFCC3E-654F-4A84-AA90-8F66D11B6A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61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2.jpeg"/><Relationship Id="rId7" Type="http://schemas.openxmlformats.org/officeDocument/2006/relationships/diagramData" Target="../diagrams/data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microsoft.com/office/2007/relationships/diagramDrawing" Target="../diagrams/drawing1.xml"/><Relationship Id="rId5" Type="http://schemas.openxmlformats.org/officeDocument/2006/relationships/image" Target="../media/image4.jpeg"/><Relationship Id="rId10" Type="http://schemas.openxmlformats.org/officeDocument/2006/relationships/diagramColors" Target="../diagrams/colors1.xml"/><Relationship Id="rId4" Type="http://schemas.openxmlformats.org/officeDocument/2006/relationships/image" Target="../media/image3.jpeg"/><Relationship Id="rId9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C5C154-2C73-DDDD-D6DE-F9BFA8E2E561}"/>
              </a:ext>
            </a:extLst>
          </p:cNvPr>
          <p:cNvSpPr txBox="1"/>
          <p:nvPr/>
        </p:nvSpPr>
        <p:spPr>
          <a:xfrm>
            <a:off x="3856384" y="121323"/>
            <a:ext cx="52743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0" u="none" strike="noStrike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    </a:t>
            </a:r>
            <a:r>
              <a:rPr lang="en-US" sz="4000" b="1" dirty="0">
                <a:solidFill>
                  <a:srgbClr val="7030A0"/>
                </a:solidFill>
                <a:latin typeface="Algerian" panose="04020705040A02060702" pitchFamily="82" charset="0"/>
              </a:rPr>
              <a:t>hotel</a:t>
            </a:r>
            <a:r>
              <a:rPr lang="en-US" sz="4000" b="1" i="0" u="none" strike="noStrike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 Trinity</a:t>
            </a:r>
            <a:r>
              <a:rPr lang="en-US" sz="4000" b="0" i="0" u="none" strike="noStrike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 </a:t>
            </a:r>
            <a:r>
              <a:rPr lang="en-US" sz="4000" b="0" i="0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​</a:t>
            </a:r>
            <a:br>
              <a:rPr lang="en-US" sz="4000" b="0" i="0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</a:br>
            <a:r>
              <a:rPr lang="en-US" sz="4000" b="0" i="1" u="none" strike="noStrike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Christmas Menu</a:t>
            </a:r>
            <a:r>
              <a:rPr lang="en-US" sz="4000" b="0" i="0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​</a:t>
            </a:r>
            <a:endParaRPr lang="en-US" sz="4000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21E31C-ABBB-56E2-DC07-2F164C5096BD}"/>
              </a:ext>
            </a:extLst>
          </p:cNvPr>
          <p:cNvSpPr txBox="1"/>
          <p:nvPr/>
        </p:nvSpPr>
        <p:spPr>
          <a:xfrm>
            <a:off x="7904071" y="2571656"/>
            <a:ext cx="385585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 fontAlgn="base"/>
            <a:r>
              <a:rPr lang="en-US" b="1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Weekend Menu</a:t>
            </a:r>
            <a:r>
              <a:rPr lang="en-US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ctr" rtl="0" fontAlgn="base"/>
            <a:r>
              <a:rPr lang="en-US" b="1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Starters</a:t>
            </a:r>
            <a:r>
              <a:rPr lang="en-US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ctr" fontAlgn="base"/>
            <a:r>
              <a:rPr lang="en-US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King Prawn Mocktails with spicy tomato jelly 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|</a:t>
            </a:r>
            <a:r>
              <a:rPr lang="en-US" b="0" i="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12</a:t>
            </a:r>
            <a:endParaRPr lang="en-US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ctr" fontAlgn="base"/>
            <a:r>
              <a:rPr lang="en-US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Lobster Tails with Garlic &amp; Parsley Butter 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|</a:t>
            </a:r>
            <a:r>
              <a:rPr lang="en-US" b="0" i="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13</a:t>
            </a:r>
            <a:endParaRPr lang="en-US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 algn="ctr" fontAlgn="base"/>
            <a:r>
              <a:rPr lang="en-US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Blinis with Scottish smoked salmon, poached butter 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|</a:t>
            </a:r>
            <a:r>
              <a:rPr lang="en-US" b="0" i="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10</a:t>
            </a:r>
            <a:endParaRPr lang="en-US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ctr" rtl="0" fontAlgn="base"/>
            <a:r>
              <a:rPr lang="en-US" b="1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 Platters</a:t>
            </a:r>
            <a:r>
              <a:rPr lang="en-US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ctr" rtl="0" fontAlgn="base"/>
            <a:r>
              <a:rPr lang="en-US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Slow Cooked Beef Bourguignon </a:t>
            </a:r>
          </a:p>
          <a:p>
            <a:pPr algn="ctr" fontAlgn="base"/>
            <a:r>
              <a:rPr lang="en-US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Chicken Wings 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|</a:t>
            </a:r>
            <a:r>
              <a:rPr lang="en-US" b="0" i="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17</a:t>
            </a:r>
            <a:endParaRPr lang="en-US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ctr" fontAlgn="base"/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Unsmoked Bone in Crackling Gammon Joint |</a:t>
            </a:r>
            <a:r>
              <a:rPr lang="en-US" b="0" i="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27</a:t>
            </a:r>
          </a:p>
          <a:p>
            <a:pPr algn="ctr" fontAlgn="base"/>
            <a:r>
              <a:rPr lang="en-US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​ Slow cooked rib of beef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|</a:t>
            </a:r>
            <a:r>
              <a:rPr lang="en-US" b="0" i="0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22</a:t>
            </a:r>
          </a:p>
        </p:txBody>
      </p:sp>
      <p:pic>
        <p:nvPicPr>
          <p:cNvPr id="1026" name="Picture 2" descr="Chicken and apricot terrine loaf, topped with bay leaves and sliced">
            <a:extLst>
              <a:ext uri="{FF2B5EF4-FFF2-40B4-BE49-F238E27FC236}">
                <a16:creationId xmlns:a16="http://schemas.microsoft.com/office/drawing/2014/main" id="{4196882D-A77A-A79C-D99D-D6E693B32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86" y="2178689"/>
            <a:ext cx="2910367" cy="144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Smoked-salmon-and-prawn-starter">
            <a:extLst>
              <a:ext uri="{FF2B5EF4-FFF2-40B4-BE49-F238E27FC236}">
                <a16:creationId xmlns:a16="http://schemas.microsoft.com/office/drawing/2014/main" id="{5183F3F4-78E7-9C31-3C5D-B9B625E35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87" y="3866029"/>
            <a:ext cx="2910366" cy="130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Oysters on a serving platter with sauce in a pot">
            <a:extLst>
              <a:ext uri="{FF2B5EF4-FFF2-40B4-BE49-F238E27FC236}">
                <a16:creationId xmlns:a16="http://schemas.microsoft.com/office/drawing/2014/main" id="{3B8BADD0-BAEA-9694-567F-80F624F27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87" y="5374565"/>
            <a:ext cx="2910366" cy="144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7A001FDD-DAFB-A940-B122-E98ED60F24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57" y="121322"/>
            <a:ext cx="3354042" cy="17215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1608E162-09FF-9273-DD1C-1FDF4AC22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042" y="208119"/>
            <a:ext cx="3640785" cy="21596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1036" name="TextBox 4">
            <a:extLst>
              <a:ext uri="{FF2B5EF4-FFF2-40B4-BE49-F238E27FC236}">
                <a16:creationId xmlns:a16="http://schemas.microsoft.com/office/drawing/2014/main" id="{538615B0-D3C6-0F4E-3D38-46C82B3D0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68220657"/>
              </p:ext>
            </p:extLst>
          </p:nvPr>
        </p:nvGraphicFramePr>
        <p:xfrm>
          <a:off x="168852" y="1529020"/>
          <a:ext cx="3855851" cy="5355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50EE76D-29B1-9DE6-624C-C8F56755BDDC}"/>
              </a:ext>
            </a:extLst>
          </p:cNvPr>
          <p:cNvSpPr txBox="1"/>
          <p:nvPr/>
        </p:nvSpPr>
        <p:spPr>
          <a:xfrm>
            <a:off x="4168074" y="5422439"/>
            <a:ext cx="38558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0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DISHES MAY CONTAIN ALLERGENS,IF YOU HAVEANY DIETARY REQUIREMENTS PLEASE SPEAK WITH A MEMBER OF STAFF OR CALL THE RESTAURANT.</a:t>
            </a:r>
            <a:endParaRPr lang="en-US" sz="1600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1237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26A9FBF-9EB6-3E1A-703B-C27D531F4389}"/>
              </a:ext>
            </a:extLst>
          </p:cNvPr>
          <p:cNvSpPr txBox="1"/>
          <p:nvPr/>
        </p:nvSpPr>
        <p:spPr>
          <a:xfrm>
            <a:off x="333583" y="2342123"/>
            <a:ext cx="37420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7030A0"/>
                </a:solidFill>
              </a:rPr>
              <a:t>Dessert</a:t>
            </a:r>
          </a:p>
          <a:p>
            <a:pPr algn="ctr"/>
            <a:r>
              <a:rPr lang="en-US" dirty="0"/>
              <a:t>Belgian Chocolate &amp; Salted Caramel Wreath </a:t>
            </a:r>
            <a:r>
              <a:rPr lang="en-US" b="0" i="0" dirty="0"/>
              <a:t>|</a:t>
            </a:r>
            <a:endParaRPr lang="en-US" dirty="0"/>
          </a:p>
          <a:p>
            <a:pPr algn="ctr"/>
            <a:r>
              <a:rPr lang="en-US" b="0" i="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/>
              <a:t>9</a:t>
            </a:r>
          </a:p>
          <a:p>
            <a:pPr algn="ctr"/>
            <a:r>
              <a:rPr lang="en-US" dirty="0"/>
              <a:t>Triple Chocolate Praline Winter Forest </a:t>
            </a:r>
            <a:r>
              <a:rPr lang="en-US" b="0" i="0" dirty="0"/>
              <a:t>|</a:t>
            </a:r>
            <a:endParaRPr lang="en-US" dirty="0"/>
          </a:p>
          <a:p>
            <a:pPr algn="ctr"/>
            <a:r>
              <a:rPr lang="en-US" b="0" i="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/>
              <a:t>7</a:t>
            </a:r>
          </a:p>
          <a:p>
            <a:pPr algn="ctr"/>
            <a:r>
              <a:rPr lang="en-US" dirty="0"/>
              <a:t>Chocolate and Salted Caramel Star </a:t>
            </a:r>
            <a:r>
              <a:rPr lang="en-US" b="0" i="0" dirty="0"/>
              <a:t>|</a:t>
            </a:r>
            <a:endParaRPr lang="en-US" dirty="0"/>
          </a:p>
          <a:p>
            <a:pPr algn="ctr"/>
            <a:r>
              <a:rPr lang="en-US" b="0" i="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/>
              <a:t>5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619D0F74-13F2-5054-4AB9-CEE71F1133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1" y="296017"/>
            <a:ext cx="4286250" cy="1724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22293C28-D0C1-1A47-4B94-5250FB2421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1" y="5073117"/>
            <a:ext cx="4286250" cy="153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B41A66-6248-108B-3A30-F8A5E25A9C96}"/>
              </a:ext>
            </a:extLst>
          </p:cNvPr>
          <p:cNvSpPr txBox="1"/>
          <p:nvPr/>
        </p:nvSpPr>
        <p:spPr>
          <a:xfrm>
            <a:off x="8718946" y="2028616"/>
            <a:ext cx="341159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7030A0"/>
                </a:solidFill>
              </a:rPr>
              <a:t>WINES</a:t>
            </a:r>
          </a:p>
          <a:p>
            <a:pPr algn="ctr"/>
            <a:r>
              <a:rPr lang="en-US" sz="1600" b="0" i="0" dirty="0">
                <a:effectLst/>
              </a:rPr>
              <a:t>Cannonball </a:t>
            </a:r>
            <a:r>
              <a:rPr lang="en-US" sz="1600" b="0" i="0" dirty="0"/>
              <a:t>|</a:t>
            </a:r>
            <a:endParaRPr lang="en-US" sz="1600" dirty="0"/>
          </a:p>
          <a:p>
            <a:pPr algn="ctr"/>
            <a:r>
              <a:rPr lang="en-US" sz="1600" b="0" i="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b="0" i="0" dirty="0">
                <a:effectLst/>
              </a:rPr>
              <a:t>23</a:t>
            </a:r>
          </a:p>
          <a:p>
            <a:pPr algn="ctr"/>
            <a:r>
              <a:rPr lang="en-US" sz="1600" dirty="0"/>
              <a:t>Chapel Down Brut, Kent </a:t>
            </a:r>
            <a:r>
              <a:rPr lang="en-US" sz="1600" b="0" i="0" dirty="0"/>
              <a:t>|</a:t>
            </a:r>
            <a:endParaRPr lang="en-US" sz="1600" dirty="0"/>
          </a:p>
          <a:p>
            <a:pPr algn="ctr"/>
            <a:r>
              <a:rPr lang="en-US" sz="1600" b="0" i="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24</a:t>
            </a:r>
          </a:p>
          <a:p>
            <a:pPr algn="ctr"/>
            <a:r>
              <a:rPr lang="en-US" sz="1600" dirty="0"/>
              <a:t>Bordeaux Showcase </a:t>
            </a:r>
            <a:r>
              <a:rPr lang="en-US" sz="1600" b="0" i="0" dirty="0"/>
              <a:t>|</a:t>
            </a:r>
            <a:endParaRPr lang="en-US" sz="1600" dirty="0"/>
          </a:p>
          <a:p>
            <a:pPr algn="ctr"/>
            <a:r>
              <a:rPr lang="en-US" sz="1600" b="0" i="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19</a:t>
            </a:r>
          </a:p>
          <a:p>
            <a:pPr algn="ctr"/>
            <a:r>
              <a:rPr lang="en-US" sz="1600" dirty="0"/>
              <a:t>Sauvignon Blanc </a:t>
            </a:r>
            <a:r>
              <a:rPr lang="en-US" sz="1600" b="0" i="0" dirty="0"/>
              <a:t>|</a:t>
            </a:r>
            <a:endParaRPr lang="en-US" sz="1600" dirty="0"/>
          </a:p>
          <a:p>
            <a:pPr algn="ctr"/>
            <a:r>
              <a:rPr lang="en-US" sz="1600" b="0" i="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20</a:t>
            </a:r>
          </a:p>
          <a:p>
            <a:pPr algn="ctr"/>
            <a:r>
              <a:rPr lang="en-US" sz="1600" b="0" i="0" dirty="0">
                <a:effectLst/>
              </a:rPr>
              <a:t>Riesling</a:t>
            </a:r>
            <a:r>
              <a:rPr lang="en-US" sz="1600" b="0" i="0" dirty="0"/>
              <a:t>|</a:t>
            </a:r>
            <a:endParaRPr lang="en-US" sz="1600" dirty="0"/>
          </a:p>
          <a:p>
            <a:pPr algn="ctr"/>
            <a:r>
              <a:rPr lang="en-US" sz="1600" b="0" i="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24</a:t>
            </a:r>
          </a:p>
        </p:txBody>
      </p:sp>
      <p:pic>
        <p:nvPicPr>
          <p:cNvPr id="2056" name="Picture 8" descr="Image result for christmas winesUK">
            <a:extLst>
              <a:ext uri="{FF2B5EF4-FFF2-40B4-BE49-F238E27FC236}">
                <a16:creationId xmlns:a16="http://schemas.microsoft.com/office/drawing/2014/main" id="{E97D81C4-BDCC-ADAD-B0A5-EB0DBE1625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0407" y="296016"/>
            <a:ext cx="3350132" cy="1528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christmas winesUK">
            <a:extLst>
              <a:ext uri="{FF2B5EF4-FFF2-40B4-BE49-F238E27FC236}">
                <a16:creationId xmlns:a16="http://schemas.microsoft.com/office/drawing/2014/main" id="{7096E51E-1D73-DC02-10B7-2EF2EAEAE1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0407" y="4890973"/>
            <a:ext cx="3350132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B93EF1-47D3-EBBA-C816-495218030778}"/>
              </a:ext>
            </a:extLst>
          </p:cNvPr>
          <p:cNvSpPr txBox="1"/>
          <p:nvPr/>
        </p:nvSpPr>
        <p:spPr>
          <a:xfrm>
            <a:off x="4712677" y="3280841"/>
            <a:ext cx="4006269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4000" b="1" i="0" u="none" strike="noStrike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 </a:t>
            </a:r>
            <a:r>
              <a:rPr lang="en-US" sz="4000" b="1" dirty="0">
                <a:solidFill>
                  <a:srgbClr val="7030A0"/>
                </a:solidFill>
                <a:latin typeface="Algerian" panose="04020705040A02060702" pitchFamily="82" charset="0"/>
              </a:rPr>
              <a:t>hotel </a:t>
            </a:r>
            <a:r>
              <a:rPr lang="en-US" sz="4000" b="1" i="0" u="none" strike="noStrike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Trinity</a:t>
            </a:r>
            <a:r>
              <a:rPr lang="en-US" sz="4000" b="0" i="0" u="none" strike="noStrike" dirty="0">
                <a:solidFill>
                  <a:srgbClr val="7030A0"/>
                </a:solidFill>
                <a:effectLst/>
                <a:latin typeface="Algerian" panose="04020705040A02060702" pitchFamily="82" charset="0"/>
              </a:rPr>
              <a:t> </a:t>
            </a:r>
            <a:endParaRPr lang="en-US" sz="4000" dirty="0">
              <a:solidFill>
                <a:srgbClr val="7030A0"/>
              </a:solidFill>
            </a:endParaRPr>
          </a:p>
        </p:txBody>
      </p:sp>
      <p:pic>
        <p:nvPicPr>
          <p:cNvPr id="2060" name="Picture 12" descr="Image result for christmas bells">
            <a:extLst>
              <a:ext uri="{FF2B5EF4-FFF2-40B4-BE49-F238E27FC236}">
                <a16:creationId xmlns:a16="http://schemas.microsoft.com/office/drawing/2014/main" id="{7513B640-4484-BAF6-A0D5-331673D66C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676" y="296018"/>
            <a:ext cx="4006267" cy="298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Image result for christmas bells">
            <a:extLst>
              <a:ext uri="{FF2B5EF4-FFF2-40B4-BE49-F238E27FC236}">
                <a16:creationId xmlns:a16="http://schemas.microsoft.com/office/drawing/2014/main" id="{BF9865D7-F6DF-E339-276B-4D716756B9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4712675" y="4020150"/>
            <a:ext cx="4006269" cy="2585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6647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205</Words>
  <Application>Microsoft Office PowerPoint</Application>
  <PresentationFormat>Widescreen</PresentationFormat>
  <Paragraphs>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Algerian</vt:lpstr>
      <vt:lpstr>Arial</vt:lpstr>
      <vt:lpstr>Calibri</vt:lpstr>
      <vt:lpstr>Calibri Light</vt:lpstr>
      <vt:lpstr>Cavolini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collins Kirui</dc:creator>
  <cp:lastModifiedBy>Adrian Olteanu</cp:lastModifiedBy>
  <cp:revision>3</cp:revision>
  <dcterms:created xsi:type="dcterms:W3CDTF">2022-11-08T13:49:17Z</dcterms:created>
  <dcterms:modified xsi:type="dcterms:W3CDTF">2022-11-09T22:09:20Z</dcterms:modified>
</cp:coreProperties>
</file>