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0" r:id="rId1"/>
  </p:sldMasterIdLst>
  <p:sldIdLst>
    <p:sldId id="256" r:id="rId2"/>
    <p:sldId id="257" r:id="rId3"/>
    <p:sldId id="259" r:id="rId4"/>
    <p:sldId id="267" r:id="rId5"/>
    <p:sldId id="258" r:id="rId6"/>
    <p:sldId id="261" r:id="rId7"/>
    <p:sldId id="266" r:id="rId8"/>
    <p:sldId id="268"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AB9DF-51BF-7CAE-5908-0090EBD9CD71}" v="159" dt="2026-06-15T00:19:19.673"/>
    <p1510:client id="{735A1451-C97D-D12E-332A-C04FDEF0823A}" v="112" dt="2026-06-13T00:28:18.929"/>
    <p1510:client id="{8C9D12B9-BA8D-C680-6AD4-CB1096E45D21}" v="610" dt="2026-06-14T12:45:53.261"/>
    <p1510:client id="{DE16B218-33DB-5ED9-5E20-4AC22C4FEE70}" v="1569" dt="2026-06-14T23:46:04.591"/>
    <p1510:client id="{E657A0A5-E59E-F613-43BD-CAF68A71C77E}" v="111" dt="2026-06-14T17:57:54.8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genia Anibaba (2511272)" userId="S::2511272@student.uwtsd.ac.uk::e31d1ec9-1011-4239-a7a5-130c592b8dc3" providerId="AD" clId="Web-{8C9D12B9-BA8D-C680-6AD4-CB1096E45D21}"/>
    <pc:docChg chg="addSld delSld modSld sldOrd">
      <pc:chgData name="Eugenia Anibaba (2511272)" userId="S::2511272@student.uwtsd.ac.uk::e31d1ec9-1011-4239-a7a5-130c592b8dc3" providerId="AD" clId="Web-{8C9D12B9-BA8D-C680-6AD4-CB1096E45D21}" dt="2026-06-14T12:45:53.261" v="627"/>
      <pc:docMkLst>
        <pc:docMk/>
      </pc:docMkLst>
      <pc:sldChg chg="modSp">
        <pc:chgData name="Eugenia Anibaba (2511272)" userId="S::2511272@student.uwtsd.ac.uk::e31d1ec9-1011-4239-a7a5-130c592b8dc3" providerId="AD" clId="Web-{8C9D12B9-BA8D-C680-6AD4-CB1096E45D21}" dt="2026-06-13T17:47:41.290" v="229" actId="1076"/>
        <pc:sldMkLst>
          <pc:docMk/>
          <pc:sldMk cId="109857222" sldId="256"/>
        </pc:sldMkLst>
        <pc:spChg chg="mod">
          <ac:chgData name="Eugenia Anibaba (2511272)" userId="S::2511272@student.uwtsd.ac.uk::e31d1ec9-1011-4239-a7a5-130c592b8dc3" providerId="AD" clId="Web-{8C9D12B9-BA8D-C680-6AD4-CB1096E45D21}" dt="2026-06-13T17:47:31.649" v="227" actId="20577"/>
          <ac:spMkLst>
            <pc:docMk/>
            <pc:sldMk cId="109857222" sldId="256"/>
            <ac:spMk id="3" creationId="{00000000-0000-0000-0000-000000000000}"/>
          </ac:spMkLst>
        </pc:spChg>
        <pc:picChg chg="mod">
          <ac:chgData name="Eugenia Anibaba (2511272)" userId="S::2511272@student.uwtsd.ac.uk::e31d1ec9-1011-4239-a7a5-130c592b8dc3" providerId="AD" clId="Web-{8C9D12B9-BA8D-C680-6AD4-CB1096E45D21}" dt="2026-06-13T17:47:41.290" v="229" actId="1076"/>
          <ac:picMkLst>
            <pc:docMk/>
            <pc:sldMk cId="109857222" sldId="256"/>
            <ac:picMk id="4" creationId="{9FF900AD-569D-37A3-33E3-5B123807F6E0}"/>
          </ac:picMkLst>
        </pc:picChg>
      </pc:sldChg>
      <pc:sldChg chg="modSp">
        <pc:chgData name="Eugenia Anibaba (2511272)" userId="S::2511272@student.uwtsd.ac.uk::e31d1ec9-1011-4239-a7a5-130c592b8dc3" providerId="AD" clId="Web-{8C9D12B9-BA8D-C680-6AD4-CB1096E45D21}" dt="2026-06-13T17:47:00.007" v="224" actId="20577"/>
        <pc:sldMkLst>
          <pc:docMk/>
          <pc:sldMk cId="763359786" sldId="257"/>
        </pc:sldMkLst>
        <pc:spChg chg="mod">
          <ac:chgData name="Eugenia Anibaba (2511272)" userId="S::2511272@student.uwtsd.ac.uk::e31d1ec9-1011-4239-a7a5-130c592b8dc3" providerId="AD" clId="Web-{8C9D12B9-BA8D-C680-6AD4-CB1096E45D21}" dt="2026-06-13T17:47:00.007" v="224" actId="20577"/>
          <ac:spMkLst>
            <pc:docMk/>
            <pc:sldMk cId="763359786" sldId="257"/>
            <ac:spMk id="3" creationId="{BC9D0C39-4B79-194C-9F1E-5EB91E11C62D}"/>
          </ac:spMkLst>
        </pc:spChg>
      </pc:sldChg>
      <pc:sldChg chg="modSp">
        <pc:chgData name="Eugenia Anibaba (2511272)" userId="S::2511272@student.uwtsd.ac.uk::e31d1ec9-1011-4239-a7a5-130c592b8dc3" providerId="AD" clId="Web-{8C9D12B9-BA8D-C680-6AD4-CB1096E45D21}" dt="2026-06-13T17:46:42.069" v="222" actId="1076"/>
        <pc:sldMkLst>
          <pc:docMk/>
          <pc:sldMk cId="1050763243" sldId="258"/>
        </pc:sldMkLst>
        <pc:spChg chg="mod">
          <ac:chgData name="Eugenia Anibaba (2511272)" userId="S::2511272@student.uwtsd.ac.uk::e31d1ec9-1011-4239-a7a5-130c592b8dc3" providerId="AD" clId="Web-{8C9D12B9-BA8D-C680-6AD4-CB1096E45D21}" dt="2026-06-13T17:46:17.833" v="218" actId="1076"/>
          <ac:spMkLst>
            <pc:docMk/>
            <pc:sldMk cId="1050763243" sldId="258"/>
            <ac:spMk id="2" creationId="{A0A582AF-1044-6598-19E9-70593D58FF99}"/>
          </ac:spMkLst>
        </pc:spChg>
        <pc:spChg chg="mod">
          <ac:chgData name="Eugenia Anibaba (2511272)" userId="S::2511272@student.uwtsd.ac.uk::e31d1ec9-1011-4239-a7a5-130c592b8dc3" providerId="AD" clId="Web-{8C9D12B9-BA8D-C680-6AD4-CB1096E45D21}" dt="2026-06-13T17:46:42.069" v="222" actId="1076"/>
          <ac:spMkLst>
            <pc:docMk/>
            <pc:sldMk cId="1050763243" sldId="258"/>
            <ac:spMk id="8" creationId="{E18CE768-427B-729B-76E7-452ECC1C0858}"/>
          </ac:spMkLst>
        </pc:spChg>
      </pc:sldChg>
      <pc:sldChg chg="addSp delSp modSp mod setBg">
        <pc:chgData name="Eugenia Anibaba (2511272)" userId="S::2511272@student.uwtsd.ac.uk::e31d1ec9-1011-4239-a7a5-130c592b8dc3" providerId="AD" clId="Web-{8C9D12B9-BA8D-C680-6AD4-CB1096E45D21}" dt="2026-06-13T23:47:04.126" v="501" actId="14100"/>
        <pc:sldMkLst>
          <pc:docMk/>
          <pc:sldMk cId="479624099" sldId="259"/>
        </pc:sldMkLst>
        <pc:spChg chg="mod ord">
          <ac:chgData name="Eugenia Anibaba (2511272)" userId="S::2511272@student.uwtsd.ac.uk::e31d1ec9-1011-4239-a7a5-130c592b8dc3" providerId="AD" clId="Web-{8C9D12B9-BA8D-C680-6AD4-CB1096E45D21}" dt="2026-06-13T18:10:35.664" v="483" actId="1076"/>
          <ac:spMkLst>
            <pc:docMk/>
            <pc:sldMk cId="479624099" sldId="259"/>
            <ac:spMk id="2" creationId="{DC60DBE7-FDE7-D25D-CC9B-71D995F8EDBC}"/>
          </ac:spMkLst>
        </pc:spChg>
        <pc:spChg chg="mod ord">
          <ac:chgData name="Eugenia Anibaba (2511272)" userId="S::2511272@student.uwtsd.ac.uk::e31d1ec9-1011-4239-a7a5-130c592b8dc3" providerId="AD" clId="Web-{8C9D12B9-BA8D-C680-6AD4-CB1096E45D21}" dt="2026-06-13T23:46:39.218" v="496" actId="14100"/>
          <ac:spMkLst>
            <pc:docMk/>
            <pc:sldMk cId="479624099" sldId="259"/>
            <ac:spMk id="3" creationId="{2C09AD35-6A93-CC21-4C03-ABCDC07B6AE4}"/>
          </ac:spMkLst>
        </pc:spChg>
        <pc:spChg chg="add">
          <ac:chgData name="Eugenia Anibaba (2511272)" userId="S::2511272@student.uwtsd.ac.uk::e31d1ec9-1011-4239-a7a5-130c592b8dc3" providerId="AD" clId="Web-{8C9D12B9-BA8D-C680-6AD4-CB1096E45D21}" dt="2026-06-13T18:10:00.959" v="480"/>
          <ac:spMkLst>
            <pc:docMk/>
            <pc:sldMk cId="479624099" sldId="259"/>
            <ac:spMk id="28" creationId="{E7038D70-4165-4B7C-81B1-689029C47D9F}"/>
          </ac:spMkLst>
        </pc:spChg>
        <pc:picChg chg="mod ord">
          <ac:chgData name="Eugenia Anibaba (2511272)" userId="S::2511272@student.uwtsd.ac.uk::e31d1ec9-1011-4239-a7a5-130c592b8dc3" providerId="AD" clId="Web-{8C9D12B9-BA8D-C680-6AD4-CB1096E45D21}" dt="2026-06-13T23:46:58.891" v="500" actId="14100"/>
          <ac:picMkLst>
            <pc:docMk/>
            <pc:sldMk cId="479624099" sldId="259"/>
            <ac:picMk id="9" creationId="{F74BBBC3-DEB3-4E74-D506-E3D4F05DCB70}"/>
          </ac:picMkLst>
        </pc:picChg>
      </pc:sldChg>
      <pc:sldChg chg="modSp">
        <pc:chgData name="Eugenia Anibaba (2511272)" userId="S::2511272@student.uwtsd.ac.uk::e31d1ec9-1011-4239-a7a5-130c592b8dc3" providerId="AD" clId="Web-{8C9D12B9-BA8D-C680-6AD4-CB1096E45D21}" dt="2026-06-13T23:51:50.934" v="513" actId="20577"/>
        <pc:sldMkLst>
          <pc:docMk/>
          <pc:sldMk cId="386124504" sldId="263"/>
        </pc:sldMkLst>
        <pc:spChg chg="mod">
          <ac:chgData name="Eugenia Anibaba (2511272)" userId="S::2511272@student.uwtsd.ac.uk::e31d1ec9-1011-4239-a7a5-130c592b8dc3" providerId="AD" clId="Web-{8C9D12B9-BA8D-C680-6AD4-CB1096E45D21}" dt="2026-06-13T23:51:50.934" v="513" actId="20577"/>
          <ac:spMkLst>
            <pc:docMk/>
            <pc:sldMk cId="386124504" sldId="263"/>
            <ac:spMk id="3" creationId="{82CC8F82-25A5-EAAD-4B74-7CF7F8979311}"/>
          </ac:spMkLst>
        </pc:spChg>
        <pc:picChg chg="mod">
          <ac:chgData name="Eugenia Anibaba (2511272)" userId="S::2511272@student.uwtsd.ac.uk::e31d1ec9-1011-4239-a7a5-130c592b8dc3" providerId="AD" clId="Web-{8C9D12B9-BA8D-C680-6AD4-CB1096E45D21}" dt="2026-06-13T17:29:38.707" v="169" actId="14100"/>
          <ac:picMkLst>
            <pc:docMk/>
            <pc:sldMk cId="386124504" sldId="263"/>
            <ac:picMk id="4" creationId="{6A7A1683-16B4-0A13-F1D2-A89F0FE54B54}"/>
          </ac:picMkLst>
        </pc:picChg>
      </pc:sldChg>
      <pc:sldChg chg="modSp">
        <pc:chgData name="Eugenia Anibaba (2511272)" userId="S::2511272@student.uwtsd.ac.uk::e31d1ec9-1011-4239-a7a5-130c592b8dc3" providerId="AD" clId="Web-{8C9D12B9-BA8D-C680-6AD4-CB1096E45D21}" dt="2026-06-13T16:47:41.890" v="134" actId="20577"/>
        <pc:sldMkLst>
          <pc:docMk/>
          <pc:sldMk cId="126177667" sldId="266"/>
        </pc:sldMkLst>
        <pc:spChg chg="mod">
          <ac:chgData name="Eugenia Anibaba (2511272)" userId="S::2511272@student.uwtsd.ac.uk::e31d1ec9-1011-4239-a7a5-130c592b8dc3" providerId="AD" clId="Web-{8C9D12B9-BA8D-C680-6AD4-CB1096E45D21}" dt="2026-06-13T16:47:41.890" v="134" actId="20577"/>
          <ac:spMkLst>
            <pc:docMk/>
            <pc:sldMk cId="126177667" sldId="266"/>
            <ac:spMk id="3" creationId="{244500F7-8D2E-C709-0172-223BD1414E57}"/>
          </ac:spMkLst>
        </pc:spChg>
      </pc:sldChg>
      <pc:sldChg chg="addSp delSp modSp new ord">
        <pc:chgData name="Eugenia Anibaba (2511272)" userId="S::2511272@student.uwtsd.ac.uk::e31d1ec9-1011-4239-a7a5-130c592b8dc3" providerId="AD" clId="Web-{8C9D12B9-BA8D-C680-6AD4-CB1096E45D21}" dt="2026-06-14T12:45:53.261" v="627"/>
        <pc:sldMkLst>
          <pc:docMk/>
          <pc:sldMk cId="2306341228" sldId="267"/>
        </pc:sldMkLst>
        <pc:spChg chg="mod">
          <ac:chgData name="Eugenia Anibaba (2511272)" userId="S::2511272@student.uwtsd.ac.uk::e31d1ec9-1011-4239-a7a5-130c592b8dc3" providerId="AD" clId="Web-{8C9D12B9-BA8D-C680-6AD4-CB1096E45D21}" dt="2026-06-13T17:49:36.685" v="259" actId="20577"/>
          <ac:spMkLst>
            <pc:docMk/>
            <pc:sldMk cId="2306341228" sldId="267"/>
            <ac:spMk id="2" creationId="{649B4767-8DE8-4604-85C5-0E68E0B98A43}"/>
          </ac:spMkLst>
        </pc:spChg>
        <pc:graphicFrameChg chg="add mod ord modGraphic">
          <ac:chgData name="Eugenia Anibaba (2511272)" userId="S::2511272@student.uwtsd.ac.uk::e31d1ec9-1011-4239-a7a5-130c592b8dc3" providerId="AD" clId="Web-{8C9D12B9-BA8D-C680-6AD4-CB1096E45D21}" dt="2026-06-14T12:45:53.261" v="627"/>
          <ac:graphicFrameMkLst>
            <pc:docMk/>
            <pc:sldMk cId="2306341228" sldId="267"/>
            <ac:graphicFrameMk id="7" creationId="{C08FBC44-846C-F91A-A34F-08EB751B693C}"/>
          </ac:graphicFrameMkLst>
        </pc:graphicFrameChg>
      </pc:sldChg>
    </pc:docChg>
  </pc:docChgLst>
  <pc:docChgLst>
    <pc:chgData name="Eugenia Anibaba (2511272)" userId="S::2511272@student.uwtsd.ac.uk::e31d1ec9-1011-4239-a7a5-130c592b8dc3" providerId="AD" clId="Web-{735A1451-C97D-D12E-332A-C04FDEF0823A}"/>
    <pc:docChg chg="modSld sldOrd">
      <pc:chgData name="Eugenia Anibaba (2511272)" userId="S::2511272@student.uwtsd.ac.uk::e31d1ec9-1011-4239-a7a5-130c592b8dc3" providerId="AD" clId="Web-{735A1451-C97D-D12E-332A-C04FDEF0823A}" dt="2026-06-13T00:17:04.164" v="119" actId="20577"/>
      <pc:docMkLst>
        <pc:docMk/>
      </pc:docMkLst>
      <pc:sldChg chg="addSp delSp modSp mod ord setBg">
        <pc:chgData name="Eugenia Anibaba (2511272)" userId="S::2511272@student.uwtsd.ac.uk::e31d1ec9-1011-4239-a7a5-130c592b8dc3" providerId="AD" clId="Web-{735A1451-C97D-D12E-332A-C04FDEF0823A}" dt="2026-06-13T00:17:04.164" v="119" actId="20577"/>
        <pc:sldMkLst>
          <pc:docMk/>
          <pc:sldMk cId="1050763243" sldId="258"/>
        </pc:sldMkLst>
        <pc:spChg chg="mod">
          <ac:chgData name="Eugenia Anibaba (2511272)" userId="S::2511272@student.uwtsd.ac.uk::e31d1ec9-1011-4239-a7a5-130c592b8dc3" providerId="AD" clId="Web-{735A1451-C97D-D12E-332A-C04FDEF0823A}" dt="2026-06-13T00:01:13.119" v="17"/>
          <ac:spMkLst>
            <pc:docMk/>
            <pc:sldMk cId="1050763243" sldId="258"/>
            <ac:spMk id="2" creationId="{A0A582AF-1044-6598-19E9-70593D58FF99}"/>
          </ac:spMkLst>
        </pc:spChg>
        <pc:spChg chg="add mod">
          <ac:chgData name="Eugenia Anibaba (2511272)" userId="S::2511272@student.uwtsd.ac.uk::e31d1ec9-1011-4239-a7a5-130c592b8dc3" providerId="AD" clId="Web-{735A1451-C97D-D12E-332A-C04FDEF0823A}" dt="2026-06-13T00:17:04.164" v="119" actId="20577"/>
          <ac:spMkLst>
            <pc:docMk/>
            <pc:sldMk cId="1050763243" sldId="258"/>
            <ac:spMk id="8" creationId="{E18CE768-427B-729B-76E7-452ECC1C0858}"/>
          </ac:spMkLst>
        </pc:spChg>
      </pc:sldChg>
      <pc:sldChg chg="delSp modSp">
        <pc:chgData name="Eugenia Anibaba (2511272)" userId="S::2511272@student.uwtsd.ac.uk::e31d1ec9-1011-4239-a7a5-130c592b8dc3" providerId="AD" clId="Web-{735A1451-C97D-D12E-332A-C04FDEF0823A}" dt="2026-06-13T00:12:36.472" v="69" actId="20577"/>
        <pc:sldMkLst>
          <pc:docMk/>
          <pc:sldMk cId="386124504" sldId="263"/>
        </pc:sldMkLst>
        <pc:spChg chg="mod">
          <ac:chgData name="Eugenia Anibaba (2511272)" userId="S::2511272@student.uwtsd.ac.uk::e31d1ec9-1011-4239-a7a5-130c592b8dc3" providerId="AD" clId="Web-{735A1451-C97D-D12E-332A-C04FDEF0823A}" dt="2026-06-13T00:12:36.472" v="69" actId="20577"/>
          <ac:spMkLst>
            <pc:docMk/>
            <pc:sldMk cId="386124504" sldId="263"/>
            <ac:spMk id="3" creationId="{82CC8F82-25A5-EAAD-4B74-7CF7F8979311}"/>
          </ac:spMkLst>
        </pc:spChg>
      </pc:sldChg>
    </pc:docChg>
  </pc:docChgLst>
  <pc:docChgLst>
    <pc:chgData name="Eugenia Anibaba (2511272)" userId="S::2511272@student.uwtsd.ac.uk::e31d1ec9-1011-4239-a7a5-130c592b8dc3" providerId="AD" clId="Web-{8C053F62-5314-514F-4B78-99B1501D1351}"/>
    <pc:docChg chg="addSld delSld modSld sldOrd">
      <pc:chgData name="Eugenia Anibaba (2511272)" userId="S::2511272@student.uwtsd.ac.uk::e31d1ec9-1011-4239-a7a5-130c592b8dc3" providerId="AD" clId="Web-{8C053F62-5314-514F-4B78-99B1501D1351}" dt="2026-06-10T21:44:34.245" v="285" actId="14100"/>
      <pc:docMkLst>
        <pc:docMk/>
      </pc:docMkLst>
      <pc:sldChg chg="addSp modSp mod modTransition setBg setClrOvrMap">
        <pc:chgData name="Eugenia Anibaba (2511272)" userId="S::2511272@student.uwtsd.ac.uk::e31d1ec9-1011-4239-a7a5-130c592b8dc3" providerId="AD" clId="Web-{8C053F62-5314-514F-4B78-99B1501D1351}" dt="2026-06-10T21:22:10.246" v="262"/>
        <pc:sldMkLst>
          <pc:docMk/>
          <pc:sldMk cId="109857222" sldId="256"/>
        </pc:sldMkLst>
        <pc:spChg chg="mod">
          <ac:chgData name="Eugenia Anibaba (2511272)" userId="S::2511272@student.uwtsd.ac.uk::e31d1ec9-1011-4239-a7a5-130c592b8dc3" providerId="AD" clId="Web-{8C053F62-5314-514F-4B78-99B1501D1351}" dt="2026-06-10T20:50:51.151" v="142" actId="20577"/>
          <ac:spMkLst>
            <pc:docMk/>
            <pc:sldMk cId="109857222" sldId="256"/>
            <ac:spMk id="2" creationId="{00000000-0000-0000-0000-000000000000}"/>
          </ac:spMkLst>
        </pc:spChg>
        <pc:spChg chg="mod">
          <ac:chgData name="Eugenia Anibaba (2511272)" userId="S::2511272@student.uwtsd.ac.uk::e31d1ec9-1011-4239-a7a5-130c592b8dc3" providerId="AD" clId="Web-{8C053F62-5314-514F-4B78-99B1501D1351}" dt="2026-06-10T20:50:05.633" v="123"/>
          <ac:spMkLst>
            <pc:docMk/>
            <pc:sldMk cId="109857222" sldId="256"/>
            <ac:spMk id="3" creationId="{00000000-0000-0000-0000-000000000000}"/>
          </ac:spMkLst>
        </pc:spChg>
        <pc:spChg chg="add">
          <ac:chgData name="Eugenia Anibaba (2511272)" userId="S::2511272@student.uwtsd.ac.uk::e31d1ec9-1011-4239-a7a5-130c592b8dc3" providerId="AD" clId="Web-{8C053F62-5314-514F-4B78-99B1501D1351}" dt="2026-06-10T20:50:05.633" v="123"/>
          <ac:spMkLst>
            <pc:docMk/>
            <pc:sldMk cId="109857222" sldId="256"/>
            <ac:spMk id="13" creationId="{66D61E08-70C3-48D8-BEA0-787111DC30DA}"/>
          </ac:spMkLst>
        </pc:spChg>
        <pc:spChg chg="add">
          <ac:chgData name="Eugenia Anibaba (2511272)" userId="S::2511272@student.uwtsd.ac.uk::e31d1ec9-1011-4239-a7a5-130c592b8dc3" providerId="AD" clId="Web-{8C053F62-5314-514F-4B78-99B1501D1351}" dt="2026-06-10T20:50:05.633" v="123"/>
          <ac:spMkLst>
            <pc:docMk/>
            <pc:sldMk cId="109857222" sldId="256"/>
            <ac:spMk id="15" creationId="{FC55298F-0AE5-478E-AD2B-03C2614C5833}"/>
          </ac:spMkLst>
        </pc:spChg>
        <pc:spChg chg="add">
          <ac:chgData name="Eugenia Anibaba (2511272)" userId="S::2511272@student.uwtsd.ac.uk::e31d1ec9-1011-4239-a7a5-130c592b8dc3" providerId="AD" clId="Web-{8C053F62-5314-514F-4B78-99B1501D1351}" dt="2026-06-10T20:50:05.633" v="123"/>
          <ac:spMkLst>
            <pc:docMk/>
            <pc:sldMk cId="109857222" sldId="256"/>
            <ac:spMk id="17" creationId="{C180E4EA-0B63-4779-A895-7E90E71088F3}"/>
          </ac:spMkLst>
        </pc:spChg>
        <pc:spChg chg="add">
          <ac:chgData name="Eugenia Anibaba (2511272)" userId="S::2511272@student.uwtsd.ac.uk::e31d1ec9-1011-4239-a7a5-130c592b8dc3" providerId="AD" clId="Web-{8C053F62-5314-514F-4B78-99B1501D1351}" dt="2026-06-10T20:50:05.633" v="123"/>
          <ac:spMkLst>
            <pc:docMk/>
            <pc:sldMk cId="109857222" sldId="256"/>
            <ac:spMk id="19" creationId="{CEE01D9D-3DE8-4EED-B0D3-8F3C79CC7673}"/>
          </ac:spMkLst>
        </pc:spChg>
        <pc:spChg chg="add">
          <ac:chgData name="Eugenia Anibaba (2511272)" userId="S::2511272@student.uwtsd.ac.uk::e31d1ec9-1011-4239-a7a5-130c592b8dc3" providerId="AD" clId="Web-{8C053F62-5314-514F-4B78-99B1501D1351}" dt="2026-06-10T20:50:05.633" v="123"/>
          <ac:spMkLst>
            <pc:docMk/>
            <pc:sldMk cId="109857222" sldId="256"/>
            <ac:spMk id="21" creationId="{89AF5CE9-607F-43F4-8983-DCD6DA4051FD}"/>
          </ac:spMkLst>
        </pc:spChg>
        <pc:spChg chg="add">
          <ac:chgData name="Eugenia Anibaba (2511272)" userId="S::2511272@student.uwtsd.ac.uk::e31d1ec9-1011-4239-a7a5-130c592b8dc3" providerId="AD" clId="Web-{8C053F62-5314-514F-4B78-99B1501D1351}" dt="2026-06-10T20:50:05.633" v="123"/>
          <ac:spMkLst>
            <pc:docMk/>
            <pc:sldMk cId="109857222" sldId="256"/>
            <ac:spMk id="23" creationId="{6EEA2DBD-9E1E-4521-8C01-F32AD18A89E3}"/>
          </ac:spMkLst>
        </pc:spChg>
        <pc:spChg chg="add">
          <ac:chgData name="Eugenia Anibaba (2511272)" userId="S::2511272@student.uwtsd.ac.uk::e31d1ec9-1011-4239-a7a5-130c592b8dc3" providerId="AD" clId="Web-{8C053F62-5314-514F-4B78-99B1501D1351}" dt="2026-06-10T20:50:05.633" v="123"/>
          <ac:spMkLst>
            <pc:docMk/>
            <pc:sldMk cId="109857222" sldId="256"/>
            <ac:spMk id="25" creationId="{15BBD2C1-BA9B-46A9-A27A-33498B169272}"/>
          </ac:spMkLst>
        </pc:spChg>
        <pc:picChg chg="add mod ord">
          <ac:chgData name="Eugenia Anibaba (2511272)" userId="S::2511272@student.uwtsd.ac.uk::e31d1ec9-1011-4239-a7a5-130c592b8dc3" providerId="AD" clId="Web-{8C053F62-5314-514F-4B78-99B1501D1351}" dt="2026-06-10T20:50:05.633" v="123"/>
          <ac:picMkLst>
            <pc:docMk/>
            <pc:sldMk cId="109857222" sldId="256"/>
            <ac:picMk id="4" creationId="{9FF900AD-569D-37A3-33E3-5B123807F6E0}"/>
          </ac:picMkLst>
        </pc:picChg>
      </pc:sldChg>
      <pc:sldChg chg="addSp delSp modSp mod modTransition setBg">
        <pc:chgData name="Eugenia Anibaba (2511272)" userId="S::2511272@student.uwtsd.ac.uk::e31d1ec9-1011-4239-a7a5-130c592b8dc3" providerId="AD" clId="Web-{8C053F62-5314-514F-4B78-99B1501D1351}" dt="2026-06-10T21:27:30.216" v="270" actId="20577"/>
        <pc:sldMkLst>
          <pc:docMk/>
          <pc:sldMk cId="763359786" sldId="257"/>
        </pc:sldMkLst>
        <pc:spChg chg="mod">
          <ac:chgData name="Eugenia Anibaba (2511272)" userId="S::2511272@student.uwtsd.ac.uk::e31d1ec9-1011-4239-a7a5-130c592b8dc3" providerId="AD" clId="Web-{8C053F62-5314-514F-4B78-99B1501D1351}" dt="2026-06-10T20:51:53.935" v="143"/>
          <ac:spMkLst>
            <pc:docMk/>
            <pc:sldMk cId="763359786" sldId="257"/>
            <ac:spMk id="2" creationId="{D074A407-D289-DD39-9463-3D09160DA145}"/>
          </ac:spMkLst>
        </pc:spChg>
        <pc:spChg chg="mod">
          <ac:chgData name="Eugenia Anibaba (2511272)" userId="S::2511272@student.uwtsd.ac.uk::e31d1ec9-1011-4239-a7a5-130c592b8dc3" providerId="AD" clId="Web-{8C053F62-5314-514F-4B78-99B1501D1351}" dt="2026-06-10T21:27:30.216" v="270" actId="20577"/>
          <ac:spMkLst>
            <pc:docMk/>
            <pc:sldMk cId="763359786" sldId="257"/>
            <ac:spMk id="3" creationId="{BC9D0C39-4B79-194C-9F1E-5EB91E11C62D}"/>
          </ac:spMkLst>
        </pc:spChg>
        <pc:spChg chg="add">
          <ac:chgData name="Eugenia Anibaba (2511272)" userId="S::2511272@student.uwtsd.ac.uk::e31d1ec9-1011-4239-a7a5-130c592b8dc3" providerId="AD" clId="Web-{8C053F62-5314-514F-4B78-99B1501D1351}" dt="2026-06-10T20:54:48.896" v="150"/>
          <ac:spMkLst>
            <pc:docMk/>
            <pc:sldMk cId="763359786" sldId="257"/>
            <ac:spMk id="48" creationId="{D94A7024-D948-494D-8920-BBA2DA07D15B}"/>
          </ac:spMkLst>
        </pc:spChg>
        <pc:picChg chg="add mod ord">
          <ac:chgData name="Eugenia Anibaba (2511272)" userId="S::2511272@student.uwtsd.ac.uk::e31d1ec9-1011-4239-a7a5-130c592b8dc3" providerId="AD" clId="Web-{8C053F62-5314-514F-4B78-99B1501D1351}" dt="2026-06-10T20:54:48.896" v="150"/>
          <ac:picMkLst>
            <pc:docMk/>
            <pc:sldMk cId="763359786" sldId="257"/>
            <ac:picMk id="4" creationId="{D3CEBAE7-A036-EE22-A20E-9F5731C54792}"/>
          </ac:picMkLst>
        </pc:picChg>
      </pc:sldChg>
      <pc:sldChg chg="modTransition">
        <pc:chgData name="Eugenia Anibaba (2511272)" userId="S::2511272@student.uwtsd.ac.uk::e31d1ec9-1011-4239-a7a5-130c592b8dc3" providerId="AD" clId="Web-{8C053F62-5314-514F-4B78-99B1501D1351}" dt="2026-06-10T21:19:46.613" v="260"/>
        <pc:sldMkLst>
          <pc:docMk/>
          <pc:sldMk cId="1050763243" sldId="258"/>
        </pc:sldMkLst>
      </pc:sldChg>
      <pc:sldChg chg="addSp delSp modSp mod modTransition setBg">
        <pc:chgData name="Eugenia Anibaba (2511272)" userId="S::2511272@student.uwtsd.ac.uk::e31d1ec9-1011-4239-a7a5-130c592b8dc3" providerId="AD" clId="Web-{8C053F62-5314-514F-4B78-99B1501D1351}" dt="2026-06-10T21:44:34.245" v="285" actId="14100"/>
        <pc:sldMkLst>
          <pc:docMk/>
          <pc:sldMk cId="479624099" sldId="259"/>
        </pc:sldMkLst>
        <pc:spChg chg="mod">
          <ac:chgData name="Eugenia Anibaba (2511272)" userId="S::2511272@student.uwtsd.ac.uk::e31d1ec9-1011-4239-a7a5-130c592b8dc3" providerId="AD" clId="Web-{8C053F62-5314-514F-4B78-99B1501D1351}" dt="2026-06-10T21:00:56.611" v="202" actId="1076"/>
          <ac:spMkLst>
            <pc:docMk/>
            <pc:sldMk cId="479624099" sldId="259"/>
            <ac:spMk id="2" creationId="{DC60DBE7-FDE7-D25D-CC9B-71D995F8EDBC}"/>
          </ac:spMkLst>
        </pc:spChg>
        <pc:spChg chg="mod ord">
          <ac:chgData name="Eugenia Anibaba (2511272)" userId="S::2511272@student.uwtsd.ac.uk::e31d1ec9-1011-4239-a7a5-130c592b8dc3" providerId="AD" clId="Web-{8C053F62-5314-514F-4B78-99B1501D1351}" dt="2026-06-10T21:44:16.119" v="281" actId="1076"/>
          <ac:spMkLst>
            <pc:docMk/>
            <pc:sldMk cId="479624099" sldId="259"/>
            <ac:spMk id="3" creationId="{2C09AD35-6A93-CC21-4C03-ABCDC07B6AE4}"/>
          </ac:spMkLst>
        </pc:spChg>
        <pc:picChg chg="add mod">
          <ac:chgData name="Eugenia Anibaba (2511272)" userId="S::2511272@student.uwtsd.ac.uk::e31d1ec9-1011-4239-a7a5-130c592b8dc3" providerId="AD" clId="Web-{8C053F62-5314-514F-4B78-99B1501D1351}" dt="2026-06-10T21:44:18.666" v="282" actId="1076"/>
          <ac:picMkLst>
            <pc:docMk/>
            <pc:sldMk cId="479624099" sldId="259"/>
            <ac:picMk id="9" creationId="{F74BBBC3-DEB3-4E74-D506-E3D4F05DCB70}"/>
          </ac:picMkLst>
        </pc:picChg>
      </pc:sldChg>
      <pc:sldChg chg="modSp ord modTransition">
        <pc:chgData name="Eugenia Anibaba (2511272)" userId="S::2511272@student.uwtsd.ac.uk::e31d1ec9-1011-4239-a7a5-130c592b8dc3" providerId="AD" clId="Web-{8C053F62-5314-514F-4B78-99B1501D1351}" dt="2026-06-10T21:19:30.503" v="259"/>
        <pc:sldMkLst>
          <pc:docMk/>
          <pc:sldMk cId="3440025775" sldId="261"/>
        </pc:sldMkLst>
        <pc:spChg chg="mod">
          <ac:chgData name="Eugenia Anibaba (2511272)" userId="S::2511272@student.uwtsd.ac.uk::e31d1ec9-1011-4239-a7a5-130c592b8dc3" providerId="AD" clId="Web-{8C053F62-5314-514F-4B78-99B1501D1351}" dt="2026-06-10T12:56:05.131" v="16" actId="20577"/>
          <ac:spMkLst>
            <pc:docMk/>
            <pc:sldMk cId="3440025775" sldId="261"/>
            <ac:spMk id="2" creationId="{EEDD08FF-30AC-BA5D-5C77-3F6A60C30EDB}"/>
          </ac:spMkLst>
        </pc:spChg>
      </pc:sldChg>
      <pc:sldChg chg="modTransition">
        <pc:chgData name="Eugenia Anibaba (2511272)" userId="S::2511272@student.uwtsd.ac.uk::e31d1ec9-1011-4239-a7a5-130c592b8dc3" providerId="AD" clId="Web-{8C053F62-5314-514F-4B78-99B1501D1351}" dt="2026-06-10T21:22:26.294" v="263"/>
        <pc:sldMkLst>
          <pc:docMk/>
          <pc:sldMk cId="3035225661" sldId="262"/>
        </pc:sldMkLst>
      </pc:sldChg>
      <pc:sldChg chg="modTransition">
        <pc:chgData name="Eugenia Anibaba (2511272)" userId="S::2511272@student.uwtsd.ac.uk::e31d1ec9-1011-4239-a7a5-130c592b8dc3" providerId="AD" clId="Web-{8C053F62-5314-514F-4B78-99B1501D1351}" dt="2026-06-10T21:22:31.388" v="264"/>
        <pc:sldMkLst>
          <pc:docMk/>
          <pc:sldMk cId="386124504" sldId="263"/>
        </pc:sldMkLst>
      </pc:sldChg>
      <pc:sldChg chg="modSp new ord modTransition">
        <pc:chgData name="Eugenia Anibaba (2511272)" userId="S::2511272@student.uwtsd.ac.uk::e31d1ec9-1011-4239-a7a5-130c592b8dc3" providerId="AD" clId="Web-{8C053F62-5314-514F-4B78-99B1501D1351}" dt="2026-06-10T21:20:08.395" v="261"/>
        <pc:sldMkLst>
          <pc:docMk/>
          <pc:sldMk cId="126177667" sldId="266"/>
        </pc:sldMkLst>
        <pc:spChg chg="mod">
          <ac:chgData name="Eugenia Anibaba (2511272)" userId="S::2511272@student.uwtsd.ac.uk::e31d1ec9-1011-4239-a7a5-130c592b8dc3" providerId="AD" clId="Web-{8C053F62-5314-514F-4B78-99B1501D1351}" dt="2026-06-10T16:04:16.305" v="59" actId="20577"/>
          <ac:spMkLst>
            <pc:docMk/>
            <pc:sldMk cId="126177667" sldId="266"/>
            <ac:spMk id="2" creationId="{DC289283-50AC-832F-4800-4A1409F3280A}"/>
          </ac:spMkLst>
        </pc:spChg>
        <pc:spChg chg="mod">
          <ac:chgData name="Eugenia Anibaba (2511272)" userId="S::2511272@student.uwtsd.ac.uk::e31d1ec9-1011-4239-a7a5-130c592b8dc3" providerId="AD" clId="Web-{8C053F62-5314-514F-4B78-99B1501D1351}" dt="2026-06-10T16:04:42.619" v="78" actId="20577"/>
          <ac:spMkLst>
            <pc:docMk/>
            <pc:sldMk cId="126177667" sldId="266"/>
            <ac:spMk id="3" creationId="{244500F7-8D2E-C709-0172-223BD1414E57}"/>
          </ac:spMkLst>
        </pc:spChg>
      </pc:sldChg>
    </pc:docChg>
  </pc:docChgLst>
  <pc:docChgLst>
    <pc:chgData name="Eugenia Anibaba (2511272)" userId="S::2511272@student.uwtsd.ac.uk::e31d1ec9-1011-4239-a7a5-130c592b8dc3" providerId="AD" clId="Web-{E657A0A5-E59E-F613-43BD-CAF68A71C77E}"/>
    <pc:docChg chg="modSld">
      <pc:chgData name="Eugenia Anibaba (2511272)" userId="S::2511272@student.uwtsd.ac.uk::e31d1ec9-1011-4239-a7a5-130c592b8dc3" providerId="AD" clId="Web-{E657A0A5-E59E-F613-43BD-CAF68A71C77E}" dt="2026-06-14T17:58:20.213" v="119"/>
      <pc:docMkLst>
        <pc:docMk/>
      </pc:docMkLst>
      <pc:sldChg chg="modSp">
        <pc:chgData name="Eugenia Anibaba (2511272)" userId="S::2511272@student.uwtsd.ac.uk::e31d1ec9-1011-4239-a7a5-130c592b8dc3" providerId="AD" clId="Web-{E657A0A5-E59E-F613-43BD-CAF68A71C77E}" dt="2026-06-14T17:52:50.146" v="96" actId="20577"/>
        <pc:sldMkLst>
          <pc:docMk/>
          <pc:sldMk cId="763359786" sldId="257"/>
        </pc:sldMkLst>
        <pc:spChg chg="mod">
          <ac:chgData name="Eugenia Anibaba (2511272)" userId="S::2511272@student.uwtsd.ac.uk::e31d1ec9-1011-4239-a7a5-130c592b8dc3" providerId="AD" clId="Web-{E657A0A5-E59E-F613-43BD-CAF68A71C77E}" dt="2026-06-14T17:52:50.146" v="96" actId="20577"/>
          <ac:spMkLst>
            <pc:docMk/>
            <pc:sldMk cId="763359786" sldId="257"/>
            <ac:spMk id="3" creationId="{BC9D0C39-4B79-194C-9F1E-5EB91E11C62D}"/>
          </ac:spMkLst>
        </pc:spChg>
      </pc:sldChg>
      <pc:sldChg chg="addSp delSp modSp mod setBg setClrOvrMap">
        <pc:chgData name="Eugenia Anibaba (2511272)" userId="S::2511272@student.uwtsd.ac.uk::e31d1ec9-1011-4239-a7a5-130c592b8dc3" providerId="AD" clId="Web-{E657A0A5-E59E-F613-43BD-CAF68A71C77E}" dt="2026-06-14T17:58:20.213" v="119"/>
        <pc:sldMkLst>
          <pc:docMk/>
          <pc:sldMk cId="1050763243" sldId="258"/>
        </pc:sldMkLst>
        <pc:spChg chg="mod">
          <ac:chgData name="Eugenia Anibaba (2511272)" userId="S::2511272@student.uwtsd.ac.uk::e31d1ec9-1011-4239-a7a5-130c592b8dc3" providerId="AD" clId="Web-{E657A0A5-E59E-F613-43BD-CAF68A71C77E}" dt="2026-06-14T17:58:20.213" v="119"/>
          <ac:spMkLst>
            <pc:docMk/>
            <pc:sldMk cId="1050763243" sldId="258"/>
            <ac:spMk id="2" creationId="{A0A582AF-1044-6598-19E9-70593D58FF99}"/>
          </ac:spMkLst>
        </pc:spChg>
        <pc:spChg chg="add del mod">
          <ac:chgData name="Eugenia Anibaba (2511272)" userId="S::2511272@student.uwtsd.ac.uk::e31d1ec9-1011-4239-a7a5-130c592b8dc3" providerId="AD" clId="Web-{E657A0A5-E59E-F613-43BD-CAF68A71C77E}" dt="2026-06-14T17:57:54.883" v="118"/>
          <ac:spMkLst>
            <pc:docMk/>
            <pc:sldMk cId="1050763243" sldId="258"/>
            <ac:spMk id="5" creationId="{F5A9EF4E-2417-511C-8967-89C76F4C1F7E}"/>
          </ac:spMkLst>
        </pc:spChg>
        <pc:spChg chg="mod">
          <ac:chgData name="Eugenia Anibaba (2511272)" userId="S::2511272@student.uwtsd.ac.uk::e31d1ec9-1011-4239-a7a5-130c592b8dc3" providerId="AD" clId="Web-{E657A0A5-E59E-F613-43BD-CAF68A71C77E}" dt="2026-06-14T17:58:20.213" v="119"/>
          <ac:spMkLst>
            <pc:docMk/>
            <pc:sldMk cId="1050763243" sldId="258"/>
            <ac:spMk id="8" creationId="{E18CE768-427B-729B-76E7-452ECC1C0858}"/>
          </ac:spMkLst>
        </pc:spChg>
        <pc:spChg chg="add">
          <ac:chgData name="Eugenia Anibaba (2511272)" userId="S::2511272@student.uwtsd.ac.uk::e31d1ec9-1011-4239-a7a5-130c592b8dc3" providerId="AD" clId="Web-{E657A0A5-E59E-F613-43BD-CAF68A71C77E}" dt="2026-06-14T17:58:20.213" v="119"/>
          <ac:spMkLst>
            <pc:docMk/>
            <pc:sldMk cId="1050763243" sldId="258"/>
            <ac:spMk id="13" creationId="{D94A7024-D948-494D-8920-BBA2DA07D15B}"/>
          </ac:spMkLst>
        </pc:spChg>
        <pc:picChg chg="add del mod">
          <ac:chgData name="Eugenia Anibaba (2511272)" userId="S::2511272@student.uwtsd.ac.uk::e31d1ec9-1011-4239-a7a5-130c592b8dc3" providerId="AD" clId="Web-{E657A0A5-E59E-F613-43BD-CAF68A71C77E}" dt="2026-06-14T17:55:48.235" v="106"/>
          <ac:picMkLst>
            <pc:docMk/>
            <pc:sldMk cId="1050763243" sldId="258"/>
            <ac:picMk id="3" creationId="{3B936908-1A9E-9A6C-379C-5ED7EDF4E23C}"/>
          </ac:picMkLst>
        </pc:picChg>
        <pc:picChg chg="add mod ord">
          <ac:chgData name="Eugenia Anibaba (2511272)" userId="S::2511272@student.uwtsd.ac.uk::e31d1ec9-1011-4239-a7a5-130c592b8dc3" providerId="AD" clId="Web-{E657A0A5-E59E-F613-43BD-CAF68A71C77E}" dt="2026-06-14T17:58:20.213" v="119"/>
          <ac:picMkLst>
            <pc:docMk/>
            <pc:sldMk cId="1050763243" sldId="258"/>
            <ac:picMk id="4" creationId="{BE1357D6-4590-03AC-F637-87FDD261FBFF}"/>
          </ac:picMkLst>
        </pc:picChg>
      </pc:sldChg>
      <pc:sldChg chg="addSp delSp modSp">
        <pc:chgData name="Eugenia Anibaba (2511272)" userId="S::2511272@student.uwtsd.ac.uk::e31d1ec9-1011-4239-a7a5-130c592b8dc3" providerId="AD" clId="Web-{E657A0A5-E59E-F613-43BD-CAF68A71C77E}" dt="2026-06-14T17:54:00.087" v="104" actId="14100"/>
        <pc:sldMkLst>
          <pc:docMk/>
          <pc:sldMk cId="479624099" sldId="259"/>
        </pc:sldMkLst>
        <pc:spChg chg="mod">
          <ac:chgData name="Eugenia Anibaba (2511272)" userId="S::2511272@student.uwtsd.ac.uk::e31d1ec9-1011-4239-a7a5-130c592b8dc3" providerId="AD" clId="Web-{E657A0A5-E59E-F613-43BD-CAF68A71C77E}" dt="2026-06-14T17:45:04.818" v="66" actId="14100"/>
          <ac:spMkLst>
            <pc:docMk/>
            <pc:sldMk cId="479624099" sldId="259"/>
            <ac:spMk id="2" creationId="{DC60DBE7-FDE7-D25D-CC9B-71D995F8EDBC}"/>
          </ac:spMkLst>
        </pc:spChg>
        <pc:spChg chg="mod">
          <ac:chgData name="Eugenia Anibaba (2511272)" userId="S::2511272@student.uwtsd.ac.uk::e31d1ec9-1011-4239-a7a5-130c592b8dc3" providerId="AD" clId="Web-{E657A0A5-E59E-F613-43BD-CAF68A71C77E}" dt="2026-06-14T17:53:27.070" v="100" actId="20577"/>
          <ac:spMkLst>
            <pc:docMk/>
            <pc:sldMk cId="479624099" sldId="259"/>
            <ac:spMk id="3" creationId="{2C09AD35-6A93-CC21-4C03-ABCDC07B6AE4}"/>
          </ac:spMkLst>
        </pc:spChg>
        <pc:spChg chg="add del mod">
          <ac:chgData name="Eugenia Anibaba (2511272)" userId="S::2511272@student.uwtsd.ac.uk::e31d1ec9-1011-4239-a7a5-130c592b8dc3" providerId="AD" clId="Web-{E657A0A5-E59E-F613-43BD-CAF68A71C77E}" dt="2026-06-14T17:49:21.507" v="84"/>
          <ac:spMkLst>
            <pc:docMk/>
            <pc:sldMk cId="479624099" sldId="259"/>
            <ac:spMk id="5" creationId="{5183E157-C877-D949-4EFB-A77D00B7C624}"/>
          </ac:spMkLst>
        </pc:spChg>
        <pc:picChg chg="add mod">
          <ac:chgData name="Eugenia Anibaba (2511272)" userId="S::2511272@student.uwtsd.ac.uk::e31d1ec9-1011-4239-a7a5-130c592b8dc3" providerId="AD" clId="Web-{E657A0A5-E59E-F613-43BD-CAF68A71C77E}" dt="2026-06-14T17:54:00.087" v="104" actId="14100"/>
          <ac:picMkLst>
            <pc:docMk/>
            <pc:sldMk cId="479624099" sldId="259"/>
            <ac:picMk id="4" creationId="{75EDA648-10AE-D9B3-EBF6-F1D2648D670E}"/>
          </ac:picMkLst>
        </pc:picChg>
        <pc:picChg chg="mod">
          <ac:chgData name="Eugenia Anibaba (2511272)" userId="S::2511272@student.uwtsd.ac.uk::e31d1ec9-1011-4239-a7a5-130c592b8dc3" providerId="AD" clId="Web-{E657A0A5-E59E-F613-43BD-CAF68A71C77E}" dt="2026-06-14T17:53:48.695" v="102" actId="1076"/>
          <ac:picMkLst>
            <pc:docMk/>
            <pc:sldMk cId="479624099" sldId="259"/>
            <ac:picMk id="9" creationId="{F74BBBC3-DEB3-4E74-D506-E3D4F05DCB70}"/>
          </ac:picMkLst>
        </pc:picChg>
        <pc:picChg chg="del">
          <ac:chgData name="Eugenia Anibaba (2511272)" userId="S::2511272@student.uwtsd.ac.uk::e31d1ec9-1011-4239-a7a5-130c592b8dc3" providerId="AD" clId="Web-{E657A0A5-E59E-F613-43BD-CAF68A71C77E}" dt="2026-06-14T17:49:25.476" v="85"/>
          <ac:picMkLst>
            <pc:docMk/>
            <pc:sldMk cId="479624099" sldId="259"/>
            <ac:picMk id="12" creationId="{3BB644E1-1C9A-672A-F6ED-A6D7076C5BFB}"/>
          </ac:picMkLst>
        </pc:picChg>
      </pc:sldChg>
    </pc:docChg>
  </pc:docChgLst>
  <pc:docChgLst>
    <pc:chgData name="Eugenia Anibaba (2511272)" userId="S::2511272@student.uwtsd.ac.uk::e31d1ec9-1011-4239-a7a5-130c592b8dc3" providerId="AD" clId="Web-{DE16B218-33DB-5ED9-5E20-4AC22C4FEE70}"/>
    <pc:docChg chg="addSld modSld">
      <pc:chgData name="Eugenia Anibaba (2511272)" userId="S::2511272@student.uwtsd.ac.uk::e31d1ec9-1011-4239-a7a5-130c592b8dc3" providerId="AD" clId="Web-{DE16B218-33DB-5ED9-5E20-4AC22C4FEE70}" dt="2026-06-14T23:46:04.591" v="1624" actId="20577"/>
      <pc:docMkLst>
        <pc:docMk/>
      </pc:docMkLst>
      <pc:sldChg chg="modSp mod setBg">
        <pc:chgData name="Eugenia Anibaba (2511272)" userId="S::2511272@student.uwtsd.ac.uk::e31d1ec9-1011-4239-a7a5-130c592b8dc3" providerId="AD" clId="Web-{DE16B218-33DB-5ED9-5E20-4AC22C4FEE70}" dt="2026-06-14T22:32:54.037" v="1427" actId="20577"/>
        <pc:sldMkLst>
          <pc:docMk/>
          <pc:sldMk cId="109857222" sldId="256"/>
        </pc:sldMkLst>
        <pc:spChg chg="mod">
          <ac:chgData name="Eugenia Anibaba (2511272)" userId="S::2511272@student.uwtsd.ac.uk::e31d1ec9-1011-4239-a7a5-130c592b8dc3" providerId="AD" clId="Web-{DE16B218-33DB-5ED9-5E20-4AC22C4FEE70}" dt="2026-06-14T22:32:45.881" v="1426" actId="20577"/>
          <ac:spMkLst>
            <pc:docMk/>
            <pc:sldMk cId="109857222" sldId="256"/>
            <ac:spMk id="2" creationId="{00000000-0000-0000-0000-000000000000}"/>
          </ac:spMkLst>
        </pc:spChg>
        <pc:spChg chg="mod">
          <ac:chgData name="Eugenia Anibaba (2511272)" userId="S::2511272@student.uwtsd.ac.uk::e31d1ec9-1011-4239-a7a5-130c592b8dc3" providerId="AD" clId="Web-{DE16B218-33DB-5ED9-5E20-4AC22C4FEE70}" dt="2026-06-14T22:32:54.037" v="1427" actId="20577"/>
          <ac:spMkLst>
            <pc:docMk/>
            <pc:sldMk cId="109857222" sldId="256"/>
            <ac:spMk id="3" creationId="{00000000-0000-0000-0000-000000000000}"/>
          </ac:spMkLst>
        </pc:spChg>
      </pc:sldChg>
      <pc:sldChg chg="modSp modTransition">
        <pc:chgData name="Eugenia Anibaba (2511272)" userId="S::2511272@student.uwtsd.ac.uk::e31d1ec9-1011-4239-a7a5-130c592b8dc3" providerId="AD" clId="Web-{DE16B218-33DB-5ED9-5E20-4AC22C4FEE70}" dt="2026-06-14T22:57:31.856" v="1526"/>
        <pc:sldMkLst>
          <pc:docMk/>
          <pc:sldMk cId="763359786" sldId="257"/>
        </pc:sldMkLst>
        <pc:spChg chg="mod">
          <ac:chgData name="Eugenia Anibaba (2511272)" userId="S::2511272@student.uwtsd.ac.uk::e31d1ec9-1011-4239-a7a5-130c592b8dc3" providerId="AD" clId="Web-{DE16B218-33DB-5ED9-5E20-4AC22C4FEE70}" dt="2026-06-14T22:36:40.761" v="1434" actId="20577"/>
          <ac:spMkLst>
            <pc:docMk/>
            <pc:sldMk cId="763359786" sldId="257"/>
            <ac:spMk id="2" creationId="{D074A407-D289-DD39-9463-3D09160DA145}"/>
          </ac:spMkLst>
        </pc:spChg>
        <pc:spChg chg="mod">
          <ac:chgData name="Eugenia Anibaba (2511272)" userId="S::2511272@student.uwtsd.ac.uk::e31d1ec9-1011-4239-a7a5-130c592b8dc3" providerId="AD" clId="Web-{DE16B218-33DB-5ED9-5E20-4AC22C4FEE70}" dt="2026-06-14T19:37:23.557" v="370" actId="20577"/>
          <ac:spMkLst>
            <pc:docMk/>
            <pc:sldMk cId="763359786" sldId="257"/>
            <ac:spMk id="3" creationId="{BC9D0C39-4B79-194C-9F1E-5EB91E11C62D}"/>
          </ac:spMkLst>
        </pc:spChg>
      </pc:sldChg>
      <pc:sldChg chg="modSp">
        <pc:chgData name="Eugenia Anibaba (2511272)" userId="S::2511272@student.uwtsd.ac.uk::e31d1ec9-1011-4239-a7a5-130c592b8dc3" providerId="AD" clId="Web-{DE16B218-33DB-5ED9-5E20-4AC22C4FEE70}" dt="2026-06-14T22:54:46.789" v="1522" actId="20577"/>
        <pc:sldMkLst>
          <pc:docMk/>
          <pc:sldMk cId="1050763243" sldId="258"/>
        </pc:sldMkLst>
        <pc:spChg chg="mod">
          <ac:chgData name="Eugenia Anibaba (2511272)" userId="S::2511272@student.uwtsd.ac.uk::e31d1ec9-1011-4239-a7a5-130c592b8dc3" providerId="AD" clId="Web-{DE16B218-33DB-5ED9-5E20-4AC22C4FEE70}" dt="2026-06-14T22:54:46.789" v="1522" actId="20577"/>
          <ac:spMkLst>
            <pc:docMk/>
            <pc:sldMk cId="1050763243" sldId="258"/>
            <ac:spMk id="2" creationId="{A0A582AF-1044-6598-19E9-70593D58FF99}"/>
          </ac:spMkLst>
        </pc:spChg>
        <pc:spChg chg="mod">
          <ac:chgData name="Eugenia Anibaba (2511272)" userId="S::2511272@student.uwtsd.ac.uk::e31d1ec9-1011-4239-a7a5-130c592b8dc3" providerId="AD" clId="Web-{DE16B218-33DB-5ED9-5E20-4AC22C4FEE70}" dt="2026-06-14T22:39:36.796" v="1438" actId="20577"/>
          <ac:spMkLst>
            <pc:docMk/>
            <pc:sldMk cId="1050763243" sldId="258"/>
            <ac:spMk id="8" creationId="{E18CE768-427B-729B-76E7-452ECC1C0858}"/>
          </ac:spMkLst>
        </pc:spChg>
      </pc:sldChg>
      <pc:sldChg chg="modSp">
        <pc:chgData name="Eugenia Anibaba (2511272)" userId="S::2511272@student.uwtsd.ac.uk::e31d1ec9-1011-4239-a7a5-130c592b8dc3" providerId="AD" clId="Web-{DE16B218-33DB-5ED9-5E20-4AC22C4FEE70}" dt="2026-06-14T22:36:48.339" v="1436" actId="20577"/>
        <pc:sldMkLst>
          <pc:docMk/>
          <pc:sldMk cId="479624099" sldId="259"/>
        </pc:sldMkLst>
        <pc:spChg chg="mod">
          <ac:chgData name="Eugenia Anibaba (2511272)" userId="S::2511272@student.uwtsd.ac.uk::e31d1ec9-1011-4239-a7a5-130c592b8dc3" providerId="AD" clId="Web-{DE16B218-33DB-5ED9-5E20-4AC22C4FEE70}" dt="2026-06-14T22:36:48.339" v="1436" actId="20577"/>
          <ac:spMkLst>
            <pc:docMk/>
            <pc:sldMk cId="479624099" sldId="259"/>
            <ac:spMk id="2" creationId="{DC60DBE7-FDE7-D25D-CC9B-71D995F8EDBC}"/>
          </ac:spMkLst>
        </pc:spChg>
        <pc:spChg chg="mod">
          <ac:chgData name="Eugenia Anibaba (2511272)" userId="S::2511272@student.uwtsd.ac.uk::e31d1ec9-1011-4239-a7a5-130c592b8dc3" providerId="AD" clId="Web-{DE16B218-33DB-5ED9-5E20-4AC22C4FEE70}" dt="2026-06-14T22:30:56.784" v="1419" actId="20577"/>
          <ac:spMkLst>
            <pc:docMk/>
            <pc:sldMk cId="479624099" sldId="259"/>
            <ac:spMk id="3" creationId="{2C09AD35-6A93-CC21-4C03-ABCDC07B6AE4}"/>
          </ac:spMkLst>
        </pc:spChg>
      </pc:sldChg>
      <pc:sldChg chg="addSp delSp modSp mod setBg setClrOvrMap">
        <pc:chgData name="Eugenia Anibaba (2511272)" userId="S::2511272@student.uwtsd.ac.uk::e31d1ec9-1011-4239-a7a5-130c592b8dc3" providerId="AD" clId="Web-{DE16B218-33DB-5ED9-5E20-4AC22C4FEE70}" dt="2026-06-14T22:55:04.367" v="1524" actId="1076"/>
        <pc:sldMkLst>
          <pc:docMk/>
          <pc:sldMk cId="3440025775" sldId="261"/>
        </pc:sldMkLst>
        <pc:spChg chg="mod ord">
          <ac:chgData name="Eugenia Anibaba (2511272)" userId="S::2511272@student.uwtsd.ac.uk::e31d1ec9-1011-4239-a7a5-130c592b8dc3" providerId="AD" clId="Web-{DE16B218-33DB-5ED9-5E20-4AC22C4FEE70}" dt="2026-06-14T22:55:04.367" v="1524" actId="1076"/>
          <ac:spMkLst>
            <pc:docMk/>
            <pc:sldMk cId="3440025775" sldId="261"/>
            <ac:spMk id="2" creationId="{EEDD08FF-30AC-BA5D-5C77-3F6A60C30EDB}"/>
          </ac:spMkLst>
        </pc:spChg>
        <pc:spChg chg="del mod">
          <ac:chgData name="Eugenia Anibaba (2511272)" userId="S::2511272@student.uwtsd.ac.uk::e31d1ec9-1011-4239-a7a5-130c592b8dc3" providerId="AD" clId="Web-{DE16B218-33DB-5ED9-5E20-4AC22C4FEE70}" dt="2026-06-14T22:47:04.809" v="1480"/>
          <ac:spMkLst>
            <pc:docMk/>
            <pc:sldMk cId="3440025775" sldId="261"/>
            <ac:spMk id="3" creationId="{6E44F3FD-FF78-A294-3FBF-92605A89C8A2}"/>
          </ac:spMkLst>
        </pc:spChg>
        <pc:spChg chg="add del mod">
          <ac:chgData name="Eugenia Anibaba (2511272)" userId="S::2511272@student.uwtsd.ac.uk::e31d1ec9-1011-4239-a7a5-130c592b8dc3" providerId="AD" clId="Web-{DE16B218-33DB-5ED9-5E20-4AC22C4FEE70}" dt="2026-06-14T22:51:46.222" v="1506"/>
          <ac:spMkLst>
            <pc:docMk/>
            <pc:sldMk cId="3440025775" sldId="261"/>
            <ac:spMk id="6" creationId="{97BECC57-8F47-3191-AE12-AE1372C35E8E}"/>
          </ac:spMkLst>
        </pc:spChg>
        <pc:spChg chg="add del">
          <ac:chgData name="Eugenia Anibaba (2511272)" userId="S::2511272@student.uwtsd.ac.uk::e31d1ec9-1011-4239-a7a5-130c592b8dc3" providerId="AD" clId="Web-{DE16B218-33DB-5ED9-5E20-4AC22C4FEE70}" dt="2026-06-14T22:36:09.182" v="1430"/>
          <ac:spMkLst>
            <pc:docMk/>
            <pc:sldMk cId="3440025775" sldId="261"/>
            <ac:spMk id="8" creationId="{A65AC7D1-EAA9-48F5-B509-60A7F50BF703}"/>
          </ac:spMkLst>
        </pc:spChg>
        <pc:spChg chg="add del">
          <ac:chgData name="Eugenia Anibaba (2511272)" userId="S::2511272@student.uwtsd.ac.uk::e31d1ec9-1011-4239-a7a5-130c592b8dc3" providerId="AD" clId="Web-{DE16B218-33DB-5ED9-5E20-4AC22C4FEE70}" dt="2026-06-14T22:36:09.182" v="1430"/>
          <ac:spMkLst>
            <pc:docMk/>
            <pc:sldMk cId="3440025775" sldId="261"/>
            <ac:spMk id="10" creationId="{D6320AF9-619A-4175-865B-5663E1AEF4C5}"/>
          </ac:spMkLst>
        </pc:spChg>
        <pc:spChg chg="add del">
          <ac:chgData name="Eugenia Anibaba (2511272)" userId="S::2511272@student.uwtsd.ac.uk::e31d1ec9-1011-4239-a7a5-130c592b8dc3" providerId="AD" clId="Web-{DE16B218-33DB-5ED9-5E20-4AC22C4FEE70}" dt="2026-06-14T22:21:52.942" v="1359"/>
          <ac:spMkLst>
            <pc:docMk/>
            <pc:sldMk cId="3440025775" sldId="261"/>
            <ac:spMk id="13" creationId="{3F088236-D655-4F88-B238-E16762358025}"/>
          </ac:spMkLst>
        </pc:spChg>
        <pc:spChg chg="add del">
          <ac:chgData name="Eugenia Anibaba (2511272)" userId="S::2511272@student.uwtsd.ac.uk::e31d1ec9-1011-4239-a7a5-130c592b8dc3" providerId="AD" clId="Web-{DE16B218-33DB-5ED9-5E20-4AC22C4FEE70}" dt="2026-06-14T22:21:52.942" v="1359"/>
          <ac:spMkLst>
            <pc:docMk/>
            <pc:sldMk cId="3440025775" sldId="261"/>
            <ac:spMk id="15" creationId="{3DAC0C92-199E-475C-9390-119A9B027276}"/>
          </ac:spMkLst>
        </pc:spChg>
        <pc:spChg chg="add del">
          <ac:chgData name="Eugenia Anibaba (2511272)" userId="S::2511272@student.uwtsd.ac.uk::e31d1ec9-1011-4239-a7a5-130c592b8dc3" providerId="AD" clId="Web-{DE16B218-33DB-5ED9-5E20-4AC22C4FEE70}" dt="2026-06-14T22:36:09.182" v="1430"/>
          <ac:spMkLst>
            <pc:docMk/>
            <pc:sldMk cId="3440025775" sldId="261"/>
            <ac:spMk id="16" creationId="{7E018740-5C2B-4A41-AC1A-7E68D1EC1954}"/>
          </ac:spMkLst>
        </pc:spChg>
        <pc:spChg chg="add del">
          <ac:chgData name="Eugenia Anibaba (2511272)" userId="S::2511272@student.uwtsd.ac.uk::e31d1ec9-1011-4239-a7a5-130c592b8dc3" providerId="AD" clId="Web-{DE16B218-33DB-5ED9-5E20-4AC22C4FEE70}" dt="2026-06-14T22:21:52.942" v="1359"/>
          <ac:spMkLst>
            <pc:docMk/>
            <pc:sldMk cId="3440025775" sldId="261"/>
            <ac:spMk id="17" creationId="{C4CFB339-0ED8-4FE2-9EF1-6D1375B8499B}"/>
          </ac:spMkLst>
        </pc:spChg>
        <pc:spChg chg="add del">
          <ac:chgData name="Eugenia Anibaba (2511272)" userId="S::2511272@student.uwtsd.ac.uk::e31d1ec9-1011-4239-a7a5-130c592b8dc3" providerId="AD" clId="Web-{DE16B218-33DB-5ED9-5E20-4AC22C4FEE70}" dt="2026-06-14T22:36:09.182" v="1430"/>
          <ac:spMkLst>
            <pc:docMk/>
            <pc:sldMk cId="3440025775" sldId="261"/>
            <ac:spMk id="18" creationId="{166F75A4-C475-4941-8EE2-B80A06A2C1BB}"/>
          </ac:spMkLst>
        </pc:spChg>
        <pc:spChg chg="add del">
          <ac:chgData name="Eugenia Anibaba (2511272)" userId="S::2511272@student.uwtsd.ac.uk::e31d1ec9-1011-4239-a7a5-130c592b8dc3" providerId="AD" clId="Web-{DE16B218-33DB-5ED9-5E20-4AC22C4FEE70}" dt="2026-06-14T22:21:52.942" v="1359"/>
          <ac:spMkLst>
            <pc:docMk/>
            <pc:sldMk cId="3440025775" sldId="261"/>
            <ac:spMk id="19" creationId="{31896C80-2069-4431-9C19-83B913734490}"/>
          </ac:spMkLst>
        </pc:spChg>
        <pc:spChg chg="add del">
          <ac:chgData name="Eugenia Anibaba (2511272)" userId="S::2511272@student.uwtsd.ac.uk::e31d1ec9-1011-4239-a7a5-130c592b8dc3" providerId="AD" clId="Web-{DE16B218-33DB-5ED9-5E20-4AC22C4FEE70}" dt="2026-06-14T22:36:09.182" v="1430"/>
          <ac:spMkLst>
            <pc:docMk/>
            <pc:sldMk cId="3440025775" sldId="261"/>
            <ac:spMk id="20" creationId="{A032553A-72E8-4B0D-8405-FF9771C9AF05}"/>
          </ac:spMkLst>
        </pc:spChg>
        <pc:spChg chg="add del">
          <ac:chgData name="Eugenia Anibaba (2511272)" userId="S::2511272@student.uwtsd.ac.uk::e31d1ec9-1011-4239-a7a5-130c592b8dc3" providerId="AD" clId="Web-{DE16B218-33DB-5ED9-5E20-4AC22C4FEE70}" dt="2026-06-14T22:21:52.942" v="1359"/>
          <ac:spMkLst>
            <pc:docMk/>
            <pc:sldMk cId="3440025775" sldId="261"/>
            <ac:spMk id="21" creationId="{BF120A21-0841-4823-B0C4-28AEBCEF9B78}"/>
          </ac:spMkLst>
        </pc:spChg>
        <pc:spChg chg="add del">
          <ac:chgData name="Eugenia Anibaba (2511272)" userId="S::2511272@student.uwtsd.ac.uk::e31d1ec9-1011-4239-a7a5-130c592b8dc3" providerId="AD" clId="Web-{DE16B218-33DB-5ED9-5E20-4AC22C4FEE70}" dt="2026-06-14T22:36:09.182" v="1430"/>
          <ac:spMkLst>
            <pc:docMk/>
            <pc:sldMk cId="3440025775" sldId="261"/>
            <ac:spMk id="22" creationId="{765800AC-C3B9-498E-87BC-29FAE4C76B21}"/>
          </ac:spMkLst>
        </pc:spChg>
        <pc:spChg chg="add del">
          <ac:chgData name="Eugenia Anibaba (2511272)" userId="S::2511272@student.uwtsd.ac.uk::e31d1ec9-1011-4239-a7a5-130c592b8dc3" providerId="AD" clId="Web-{DE16B218-33DB-5ED9-5E20-4AC22C4FEE70}" dt="2026-06-14T22:21:52.942" v="1359"/>
          <ac:spMkLst>
            <pc:docMk/>
            <pc:sldMk cId="3440025775" sldId="261"/>
            <ac:spMk id="23" creationId="{DBB05BAE-BBD3-4289-899F-A6851503C6B0}"/>
          </ac:spMkLst>
        </pc:spChg>
        <pc:spChg chg="add del">
          <ac:chgData name="Eugenia Anibaba (2511272)" userId="S::2511272@student.uwtsd.ac.uk::e31d1ec9-1011-4239-a7a5-130c592b8dc3" providerId="AD" clId="Web-{DE16B218-33DB-5ED9-5E20-4AC22C4FEE70}" dt="2026-06-14T22:36:09.182" v="1430"/>
          <ac:spMkLst>
            <pc:docMk/>
            <pc:sldMk cId="3440025775" sldId="261"/>
            <ac:spMk id="24" creationId="{1F9D6ACB-2FF4-49F9-978A-E0D5327FC635}"/>
          </ac:spMkLst>
        </pc:spChg>
        <pc:spChg chg="add del">
          <ac:chgData name="Eugenia Anibaba (2511272)" userId="S::2511272@student.uwtsd.ac.uk::e31d1ec9-1011-4239-a7a5-130c592b8dc3" providerId="AD" clId="Web-{DE16B218-33DB-5ED9-5E20-4AC22C4FEE70}" dt="2026-06-14T22:21:52.942" v="1359"/>
          <ac:spMkLst>
            <pc:docMk/>
            <pc:sldMk cId="3440025775" sldId="261"/>
            <ac:spMk id="25" creationId="{9874D11C-36F5-4BBE-A490-019A54E953B0}"/>
          </ac:spMkLst>
        </pc:spChg>
        <pc:spChg chg="add del">
          <ac:chgData name="Eugenia Anibaba (2511272)" userId="S::2511272@student.uwtsd.ac.uk::e31d1ec9-1011-4239-a7a5-130c592b8dc3" providerId="AD" clId="Web-{DE16B218-33DB-5ED9-5E20-4AC22C4FEE70}" dt="2026-06-14T22:36:09.182" v="1430"/>
          <ac:spMkLst>
            <pc:docMk/>
            <pc:sldMk cId="3440025775" sldId="261"/>
            <ac:spMk id="26" creationId="{142BFA2A-77A0-4F60-A32A-685681C84889}"/>
          </ac:spMkLst>
        </pc:spChg>
        <pc:spChg chg="add del">
          <ac:chgData name="Eugenia Anibaba (2511272)" userId="S::2511272@student.uwtsd.ac.uk::e31d1ec9-1011-4239-a7a5-130c592b8dc3" providerId="AD" clId="Web-{DE16B218-33DB-5ED9-5E20-4AC22C4FEE70}" dt="2026-06-14T22:48:28.827" v="1495"/>
          <ac:spMkLst>
            <pc:docMk/>
            <pc:sldMk cId="3440025775" sldId="261"/>
            <ac:spMk id="28" creationId="{E80B86A7-A1EC-475B-9166-88902B033A38}"/>
          </ac:spMkLst>
        </pc:spChg>
        <pc:spChg chg="add del">
          <ac:chgData name="Eugenia Anibaba (2511272)" userId="S::2511272@student.uwtsd.ac.uk::e31d1ec9-1011-4239-a7a5-130c592b8dc3" providerId="AD" clId="Web-{DE16B218-33DB-5ED9-5E20-4AC22C4FEE70}" dt="2026-06-14T22:48:28.905" v="1496"/>
          <ac:spMkLst>
            <pc:docMk/>
            <pc:sldMk cId="3440025775" sldId="261"/>
            <ac:spMk id="29" creationId="{C2C29CB1-9F74-4879-A6AF-AEA67B6F1F4D}"/>
          </ac:spMkLst>
        </pc:spChg>
        <pc:spChg chg="add del">
          <ac:chgData name="Eugenia Anibaba (2511272)" userId="S::2511272@student.uwtsd.ac.uk::e31d1ec9-1011-4239-a7a5-130c592b8dc3" providerId="AD" clId="Web-{DE16B218-33DB-5ED9-5E20-4AC22C4FEE70}" dt="2026-06-14T22:48:28.905" v="1496"/>
          <ac:spMkLst>
            <pc:docMk/>
            <pc:sldMk cId="3440025775" sldId="261"/>
            <ac:spMk id="30" creationId="{7E2C7115-5336-410C-AD71-0F0952A2E5A7}"/>
          </ac:spMkLst>
        </pc:spChg>
        <pc:spChg chg="add del">
          <ac:chgData name="Eugenia Anibaba (2511272)" userId="S::2511272@student.uwtsd.ac.uk::e31d1ec9-1011-4239-a7a5-130c592b8dc3" providerId="AD" clId="Web-{DE16B218-33DB-5ED9-5E20-4AC22C4FEE70}" dt="2026-06-14T22:45:12.147" v="1465"/>
          <ac:spMkLst>
            <pc:docMk/>
            <pc:sldMk cId="3440025775" sldId="261"/>
            <ac:spMk id="40" creationId="{3F088236-D655-4F88-B238-E16762358025}"/>
          </ac:spMkLst>
        </pc:spChg>
        <pc:spChg chg="add del">
          <ac:chgData name="Eugenia Anibaba (2511272)" userId="S::2511272@student.uwtsd.ac.uk::e31d1ec9-1011-4239-a7a5-130c592b8dc3" providerId="AD" clId="Web-{DE16B218-33DB-5ED9-5E20-4AC22C4FEE70}" dt="2026-06-14T22:45:12.147" v="1465"/>
          <ac:spMkLst>
            <pc:docMk/>
            <pc:sldMk cId="3440025775" sldId="261"/>
            <ac:spMk id="44" creationId="{C4CFB339-0ED8-4FE2-9EF1-6D1375B8499B}"/>
          </ac:spMkLst>
        </pc:spChg>
        <pc:spChg chg="add del">
          <ac:chgData name="Eugenia Anibaba (2511272)" userId="S::2511272@student.uwtsd.ac.uk::e31d1ec9-1011-4239-a7a5-130c592b8dc3" providerId="AD" clId="Web-{DE16B218-33DB-5ED9-5E20-4AC22C4FEE70}" dt="2026-06-14T22:45:12.147" v="1465"/>
          <ac:spMkLst>
            <pc:docMk/>
            <pc:sldMk cId="3440025775" sldId="261"/>
            <ac:spMk id="46" creationId="{31896C80-2069-4431-9C19-83B913734490}"/>
          </ac:spMkLst>
        </pc:spChg>
        <pc:spChg chg="add del">
          <ac:chgData name="Eugenia Anibaba (2511272)" userId="S::2511272@student.uwtsd.ac.uk::e31d1ec9-1011-4239-a7a5-130c592b8dc3" providerId="AD" clId="Web-{DE16B218-33DB-5ED9-5E20-4AC22C4FEE70}" dt="2026-06-14T22:45:12.147" v="1465"/>
          <ac:spMkLst>
            <pc:docMk/>
            <pc:sldMk cId="3440025775" sldId="261"/>
            <ac:spMk id="48" creationId="{BF120A21-0841-4823-B0C4-28AEBCEF9B78}"/>
          </ac:spMkLst>
        </pc:spChg>
        <pc:spChg chg="add del">
          <ac:chgData name="Eugenia Anibaba (2511272)" userId="S::2511272@student.uwtsd.ac.uk::e31d1ec9-1011-4239-a7a5-130c592b8dc3" providerId="AD" clId="Web-{DE16B218-33DB-5ED9-5E20-4AC22C4FEE70}" dt="2026-06-14T22:45:12.147" v="1465"/>
          <ac:spMkLst>
            <pc:docMk/>
            <pc:sldMk cId="3440025775" sldId="261"/>
            <ac:spMk id="50" creationId="{DBB05BAE-BBD3-4289-899F-A6851503C6B0}"/>
          </ac:spMkLst>
        </pc:spChg>
        <pc:spChg chg="add del">
          <ac:chgData name="Eugenia Anibaba (2511272)" userId="S::2511272@student.uwtsd.ac.uk::e31d1ec9-1011-4239-a7a5-130c592b8dc3" providerId="AD" clId="Web-{DE16B218-33DB-5ED9-5E20-4AC22C4FEE70}" dt="2026-06-14T22:45:12.147" v="1465"/>
          <ac:spMkLst>
            <pc:docMk/>
            <pc:sldMk cId="3440025775" sldId="261"/>
            <ac:spMk id="52" creationId="{9874D11C-36F5-4BBE-A490-019A54E953B0}"/>
          </ac:spMkLst>
        </pc:spChg>
        <pc:spChg chg="add del">
          <ac:chgData name="Eugenia Anibaba (2511272)" userId="S::2511272@student.uwtsd.ac.uk::e31d1ec9-1011-4239-a7a5-130c592b8dc3" providerId="AD" clId="Web-{DE16B218-33DB-5ED9-5E20-4AC22C4FEE70}" dt="2026-06-14T22:48:20.749" v="1493"/>
          <ac:spMkLst>
            <pc:docMk/>
            <pc:sldMk cId="3440025775" sldId="261"/>
            <ac:spMk id="57" creationId="{593F5CB5-BC64-4FFA-8F76-8E501CC4791C}"/>
          </ac:spMkLst>
        </pc:spChg>
        <pc:spChg chg="add del">
          <ac:chgData name="Eugenia Anibaba (2511272)" userId="S::2511272@student.uwtsd.ac.uk::e31d1ec9-1011-4239-a7a5-130c592b8dc3" providerId="AD" clId="Web-{DE16B218-33DB-5ED9-5E20-4AC22C4FEE70}" dt="2026-06-14T22:48:20.749" v="1493"/>
          <ac:spMkLst>
            <pc:docMk/>
            <pc:sldMk cId="3440025775" sldId="261"/>
            <ac:spMk id="58" creationId="{037D4DCD-6FFA-4C69-BA53-EE17EEC0FC06}"/>
          </ac:spMkLst>
        </pc:spChg>
        <pc:spChg chg="add del">
          <ac:chgData name="Eugenia Anibaba (2511272)" userId="S::2511272@student.uwtsd.ac.uk::e31d1ec9-1011-4239-a7a5-130c592b8dc3" providerId="AD" clId="Web-{DE16B218-33DB-5ED9-5E20-4AC22C4FEE70}" dt="2026-06-14T22:48:20.749" v="1493"/>
          <ac:spMkLst>
            <pc:docMk/>
            <pc:sldMk cId="3440025775" sldId="261"/>
            <ac:spMk id="60" creationId="{4815693E-44A0-4AD8-9C9A-C0CE2FD49BC3}"/>
          </ac:spMkLst>
        </pc:spChg>
        <pc:spChg chg="add del">
          <ac:chgData name="Eugenia Anibaba (2511272)" userId="S::2511272@student.uwtsd.ac.uk::e31d1ec9-1011-4239-a7a5-130c592b8dc3" providerId="AD" clId="Web-{DE16B218-33DB-5ED9-5E20-4AC22C4FEE70}" dt="2026-06-14T22:48:20.749" v="1493"/>
          <ac:spMkLst>
            <pc:docMk/>
            <pc:sldMk cId="3440025775" sldId="261"/>
            <ac:spMk id="62" creationId="{350F1882-485A-41EF-9E23-592C00B172B8}"/>
          </ac:spMkLst>
        </pc:spChg>
        <pc:spChg chg="add del">
          <ac:chgData name="Eugenia Anibaba (2511272)" userId="S::2511272@student.uwtsd.ac.uk::e31d1ec9-1011-4239-a7a5-130c592b8dc3" providerId="AD" clId="Web-{DE16B218-33DB-5ED9-5E20-4AC22C4FEE70}" dt="2026-06-14T22:48:20.749" v="1493"/>
          <ac:spMkLst>
            <pc:docMk/>
            <pc:sldMk cId="3440025775" sldId="261"/>
            <ac:spMk id="64" creationId="{0C441B9E-BD89-4638-BF58-C894B1D4EC23}"/>
          </ac:spMkLst>
        </pc:spChg>
        <pc:spChg chg="add del">
          <ac:chgData name="Eugenia Anibaba (2511272)" userId="S::2511272@student.uwtsd.ac.uk::e31d1ec9-1011-4239-a7a5-130c592b8dc3" providerId="AD" clId="Web-{DE16B218-33DB-5ED9-5E20-4AC22C4FEE70}" dt="2026-06-14T22:48:20.749" v="1493"/>
          <ac:spMkLst>
            <pc:docMk/>
            <pc:sldMk cId="3440025775" sldId="261"/>
            <ac:spMk id="66" creationId="{AB70BE39-B77C-465B-956B-0086946779DE}"/>
          </ac:spMkLst>
        </pc:spChg>
        <pc:spChg chg="add del">
          <ac:chgData name="Eugenia Anibaba (2511272)" userId="S::2511272@student.uwtsd.ac.uk::e31d1ec9-1011-4239-a7a5-130c592b8dc3" providerId="AD" clId="Web-{DE16B218-33DB-5ED9-5E20-4AC22C4FEE70}" dt="2026-06-14T22:48:20.749" v="1493"/>
          <ac:spMkLst>
            <pc:docMk/>
            <pc:sldMk cId="3440025775" sldId="261"/>
            <ac:spMk id="68" creationId="{F15519D3-8CEC-4806-8646-5DD30C400059}"/>
          </ac:spMkLst>
        </pc:spChg>
        <pc:spChg chg="add del">
          <ac:chgData name="Eugenia Anibaba (2511272)" userId="S::2511272@student.uwtsd.ac.uk::e31d1ec9-1011-4239-a7a5-130c592b8dc3" providerId="AD" clId="Web-{DE16B218-33DB-5ED9-5E20-4AC22C4FEE70}" dt="2026-06-14T22:48:28.827" v="1495"/>
          <ac:spMkLst>
            <pc:docMk/>
            <pc:sldMk cId="3440025775" sldId="261"/>
            <ac:spMk id="70" creationId="{601DBFE7-59F3-41F8-BC4E-83FB08639B9C}"/>
          </ac:spMkLst>
        </pc:spChg>
        <pc:spChg chg="add del">
          <ac:chgData name="Eugenia Anibaba (2511272)" userId="S::2511272@student.uwtsd.ac.uk::e31d1ec9-1011-4239-a7a5-130c592b8dc3" providerId="AD" clId="Web-{DE16B218-33DB-5ED9-5E20-4AC22C4FEE70}" dt="2026-06-14T22:48:28.827" v="1495"/>
          <ac:spMkLst>
            <pc:docMk/>
            <pc:sldMk cId="3440025775" sldId="261"/>
            <ac:spMk id="73" creationId="{AB636136-2572-47F5-B45E-4AE6AD8673D3}"/>
          </ac:spMkLst>
        </pc:spChg>
        <pc:spChg chg="add">
          <ac:chgData name="Eugenia Anibaba (2511272)" userId="S::2511272@student.uwtsd.ac.uk::e31d1ec9-1011-4239-a7a5-130c592b8dc3" providerId="AD" clId="Web-{DE16B218-33DB-5ED9-5E20-4AC22C4FEE70}" dt="2026-06-14T22:48:28.905" v="1496"/>
          <ac:spMkLst>
            <pc:docMk/>
            <pc:sldMk cId="3440025775" sldId="261"/>
            <ac:spMk id="81" creationId="{593F5CB5-BC64-4FFA-8F76-8E501CC4791C}"/>
          </ac:spMkLst>
        </pc:spChg>
        <pc:spChg chg="add">
          <ac:chgData name="Eugenia Anibaba (2511272)" userId="S::2511272@student.uwtsd.ac.uk::e31d1ec9-1011-4239-a7a5-130c592b8dc3" providerId="AD" clId="Web-{DE16B218-33DB-5ED9-5E20-4AC22C4FEE70}" dt="2026-06-14T22:48:28.905" v="1496"/>
          <ac:spMkLst>
            <pc:docMk/>
            <pc:sldMk cId="3440025775" sldId="261"/>
            <ac:spMk id="82" creationId="{2D34FD6F-E281-41BF-8144-5E72531879E8}"/>
          </ac:spMkLst>
        </pc:spChg>
        <pc:spChg chg="add">
          <ac:chgData name="Eugenia Anibaba (2511272)" userId="S::2511272@student.uwtsd.ac.uk::e31d1ec9-1011-4239-a7a5-130c592b8dc3" providerId="AD" clId="Web-{DE16B218-33DB-5ED9-5E20-4AC22C4FEE70}" dt="2026-06-14T22:48:28.905" v="1496"/>
          <ac:spMkLst>
            <pc:docMk/>
            <pc:sldMk cId="3440025775" sldId="261"/>
            <ac:spMk id="85" creationId="{037D4DCD-6FFA-4C69-BA53-EE17EEC0FC06}"/>
          </ac:spMkLst>
        </pc:spChg>
        <pc:spChg chg="add">
          <ac:chgData name="Eugenia Anibaba (2511272)" userId="S::2511272@student.uwtsd.ac.uk::e31d1ec9-1011-4239-a7a5-130c592b8dc3" providerId="AD" clId="Web-{DE16B218-33DB-5ED9-5E20-4AC22C4FEE70}" dt="2026-06-14T22:48:28.905" v="1496"/>
          <ac:spMkLst>
            <pc:docMk/>
            <pc:sldMk cId="3440025775" sldId="261"/>
            <ac:spMk id="86" creationId="{4815693E-44A0-4AD8-9C9A-C0CE2FD49BC3}"/>
          </ac:spMkLst>
        </pc:spChg>
        <pc:spChg chg="add">
          <ac:chgData name="Eugenia Anibaba (2511272)" userId="S::2511272@student.uwtsd.ac.uk::e31d1ec9-1011-4239-a7a5-130c592b8dc3" providerId="AD" clId="Web-{DE16B218-33DB-5ED9-5E20-4AC22C4FEE70}" dt="2026-06-14T22:48:28.905" v="1496"/>
          <ac:spMkLst>
            <pc:docMk/>
            <pc:sldMk cId="3440025775" sldId="261"/>
            <ac:spMk id="88" creationId="{0C441B9E-BD89-4638-BF58-C894B1D4EC23}"/>
          </ac:spMkLst>
        </pc:spChg>
        <pc:spChg chg="add">
          <ac:chgData name="Eugenia Anibaba (2511272)" userId="S::2511272@student.uwtsd.ac.uk::e31d1ec9-1011-4239-a7a5-130c592b8dc3" providerId="AD" clId="Web-{DE16B218-33DB-5ED9-5E20-4AC22C4FEE70}" dt="2026-06-14T22:48:28.905" v="1496"/>
          <ac:spMkLst>
            <pc:docMk/>
            <pc:sldMk cId="3440025775" sldId="261"/>
            <ac:spMk id="89" creationId="{AB70BE39-B77C-465B-956B-0086946779DE}"/>
          </ac:spMkLst>
        </pc:spChg>
        <pc:spChg chg="add">
          <ac:chgData name="Eugenia Anibaba (2511272)" userId="S::2511272@student.uwtsd.ac.uk::e31d1ec9-1011-4239-a7a5-130c592b8dc3" providerId="AD" clId="Web-{DE16B218-33DB-5ED9-5E20-4AC22C4FEE70}" dt="2026-06-14T22:48:28.905" v="1496"/>
          <ac:spMkLst>
            <pc:docMk/>
            <pc:sldMk cId="3440025775" sldId="261"/>
            <ac:spMk id="90" creationId="{F15519D3-8CEC-4806-8646-5DD30C400059}"/>
          </ac:spMkLst>
        </pc:spChg>
        <pc:graphicFrameChg chg="add mod ord modGraphic">
          <ac:chgData name="Eugenia Anibaba (2511272)" userId="S::2511272@student.uwtsd.ac.uk::e31d1ec9-1011-4239-a7a5-130c592b8dc3" providerId="AD" clId="Web-{DE16B218-33DB-5ED9-5E20-4AC22C4FEE70}" dt="2026-06-14T22:51:56.754" v="1509" actId="14100"/>
          <ac:graphicFrameMkLst>
            <pc:docMk/>
            <pc:sldMk cId="3440025775" sldId="261"/>
            <ac:graphicFrameMk id="33" creationId="{E68C93D1-5F9E-6C62-CE7D-8449D4452234}"/>
          </ac:graphicFrameMkLst>
        </pc:graphicFrameChg>
        <pc:picChg chg="add mod">
          <ac:chgData name="Eugenia Anibaba (2511272)" userId="S::2511272@student.uwtsd.ac.uk::e31d1ec9-1011-4239-a7a5-130c592b8dc3" providerId="AD" clId="Web-{DE16B218-33DB-5ED9-5E20-4AC22C4FEE70}" dt="2026-06-14T22:52:16.364" v="1514" actId="1076"/>
          <ac:picMkLst>
            <pc:docMk/>
            <pc:sldMk cId="3440025775" sldId="261"/>
            <ac:picMk id="4" creationId="{BFC43D33-84CF-FFF4-A9B6-C1BE247B2390}"/>
          </ac:picMkLst>
        </pc:picChg>
        <pc:picChg chg="add del">
          <ac:chgData name="Eugenia Anibaba (2511272)" userId="S::2511272@student.uwtsd.ac.uk::e31d1ec9-1011-4239-a7a5-130c592b8dc3" providerId="AD" clId="Web-{DE16B218-33DB-5ED9-5E20-4AC22C4FEE70}" dt="2026-06-14T22:21:52.942" v="1359"/>
          <ac:picMkLst>
            <pc:docMk/>
            <pc:sldMk cId="3440025775" sldId="261"/>
            <ac:picMk id="5" creationId="{CC3935CA-A183-070B-8CA5-1486889281DD}"/>
          </ac:picMkLst>
        </pc:picChg>
        <pc:cxnChg chg="add del">
          <ac:chgData name="Eugenia Anibaba (2511272)" userId="S::2511272@student.uwtsd.ac.uk::e31d1ec9-1011-4239-a7a5-130c592b8dc3" providerId="AD" clId="Web-{DE16B218-33DB-5ED9-5E20-4AC22C4FEE70}" dt="2026-06-14T22:48:28.827" v="1495"/>
          <ac:cxnSpMkLst>
            <pc:docMk/>
            <pc:sldMk cId="3440025775" sldId="261"/>
            <ac:cxnSpMk id="71" creationId="{95AC3254-FB46-4BDF-B7F2-2D039653A36C}"/>
          </ac:cxnSpMkLst>
        </pc:cxnChg>
      </pc:sldChg>
      <pc:sldChg chg="addSp delSp modSp mod setBg setClrOvrMap delDesignElem chgLayout">
        <pc:chgData name="Eugenia Anibaba (2511272)" userId="S::2511272@student.uwtsd.ac.uk::e31d1ec9-1011-4239-a7a5-130c592b8dc3" providerId="AD" clId="Web-{DE16B218-33DB-5ED9-5E20-4AC22C4FEE70}" dt="2026-06-14T22:31:21.707" v="1420"/>
        <pc:sldMkLst>
          <pc:docMk/>
          <pc:sldMk cId="3035225661" sldId="262"/>
        </pc:sldMkLst>
        <pc:spChg chg="mod ord">
          <ac:chgData name="Eugenia Anibaba (2511272)" userId="S::2511272@student.uwtsd.ac.uk::e31d1ec9-1011-4239-a7a5-130c592b8dc3" providerId="AD" clId="Web-{DE16B218-33DB-5ED9-5E20-4AC22C4FEE70}" dt="2026-06-14T22:21:03.316" v="1357"/>
          <ac:spMkLst>
            <pc:docMk/>
            <pc:sldMk cId="3035225661" sldId="262"/>
            <ac:spMk id="2" creationId="{2CB326B8-7467-B9AA-2400-2BFEF30461C6}"/>
          </ac:spMkLst>
        </pc:spChg>
        <pc:spChg chg="del mod">
          <ac:chgData name="Eugenia Anibaba (2511272)" userId="S::2511272@student.uwtsd.ac.uk::e31d1ec9-1011-4239-a7a5-130c592b8dc3" providerId="AD" clId="Web-{DE16B218-33DB-5ED9-5E20-4AC22C4FEE70}" dt="2026-06-14T22:20:10.846" v="1350"/>
          <ac:spMkLst>
            <pc:docMk/>
            <pc:sldMk cId="3035225661" sldId="262"/>
            <ac:spMk id="3" creationId="{E1EB37B8-FDB2-F498-9600-C6C1A9D8739B}"/>
          </ac:spMkLst>
        </pc:spChg>
        <pc:spChg chg="add del mod">
          <ac:chgData name="Eugenia Anibaba (2511272)" userId="S::2511272@student.uwtsd.ac.uk::e31d1ec9-1011-4239-a7a5-130c592b8dc3" providerId="AD" clId="Web-{DE16B218-33DB-5ED9-5E20-4AC22C4FEE70}" dt="2026-06-14T22:20:59.003" v="1356"/>
          <ac:spMkLst>
            <pc:docMk/>
            <pc:sldMk cId="3035225661" sldId="262"/>
            <ac:spMk id="5" creationId="{61870697-68A4-A899-9162-80C9A8CB28B4}"/>
          </ac:spMkLst>
        </pc:spChg>
        <pc:spChg chg="add mod ord">
          <ac:chgData name="Eugenia Anibaba (2511272)" userId="S::2511272@student.uwtsd.ac.uk::e31d1ec9-1011-4239-a7a5-130c592b8dc3" providerId="AD" clId="Web-{DE16B218-33DB-5ED9-5E20-4AC22C4FEE70}" dt="2026-06-14T22:29:38.704" v="1411" actId="20577"/>
          <ac:spMkLst>
            <pc:docMk/>
            <pc:sldMk cId="3035225661" sldId="262"/>
            <ac:spMk id="7" creationId="{B4D6CC8A-2EAD-9F4A-EEFC-9F69F0F37A39}"/>
          </ac:spMkLst>
        </pc:spChg>
        <pc:spChg chg="add del">
          <ac:chgData name="Eugenia Anibaba (2511272)" userId="S::2511272@student.uwtsd.ac.uk::e31d1ec9-1011-4239-a7a5-130c592b8dc3" providerId="AD" clId="Web-{DE16B218-33DB-5ED9-5E20-4AC22C4FEE70}" dt="2026-06-14T22:20:48.503" v="1355"/>
          <ac:spMkLst>
            <pc:docMk/>
            <pc:sldMk cId="3035225661" sldId="262"/>
            <ac:spMk id="8" creationId="{86C16C40-7C29-4ACC-B851-7E08E459B596}"/>
          </ac:spMkLst>
        </pc:spChg>
        <pc:spChg chg="add">
          <ac:chgData name="Eugenia Anibaba (2511272)" userId="S::2511272@student.uwtsd.ac.uk::e31d1ec9-1011-4239-a7a5-130c592b8dc3" providerId="AD" clId="Web-{DE16B218-33DB-5ED9-5E20-4AC22C4FEE70}" dt="2026-06-14T22:21:03.316" v="1357"/>
          <ac:spMkLst>
            <pc:docMk/>
            <pc:sldMk cId="3035225661" sldId="262"/>
            <ac:spMk id="24" creationId="{9F4444CE-BC8D-4D61-B303-4C05614E62AB}"/>
          </ac:spMkLst>
        </pc:spChg>
        <pc:spChg chg="add">
          <ac:chgData name="Eugenia Anibaba (2511272)" userId="S::2511272@student.uwtsd.ac.uk::e31d1ec9-1011-4239-a7a5-130c592b8dc3" providerId="AD" clId="Web-{DE16B218-33DB-5ED9-5E20-4AC22C4FEE70}" dt="2026-06-14T22:21:03.316" v="1357"/>
          <ac:spMkLst>
            <pc:docMk/>
            <pc:sldMk cId="3035225661" sldId="262"/>
            <ac:spMk id="26" creationId="{62423CA5-E2E1-4789-B759-9906C1C94063}"/>
          </ac:spMkLst>
        </pc:spChg>
        <pc:spChg chg="add">
          <ac:chgData name="Eugenia Anibaba (2511272)" userId="S::2511272@student.uwtsd.ac.uk::e31d1ec9-1011-4239-a7a5-130c592b8dc3" providerId="AD" clId="Web-{DE16B218-33DB-5ED9-5E20-4AC22C4FEE70}" dt="2026-06-14T22:21:03.316" v="1357"/>
          <ac:spMkLst>
            <pc:docMk/>
            <pc:sldMk cId="3035225661" sldId="262"/>
            <ac:spMk id="28" creationId="{73772B81-181F-48B7-8826-4D9686D15DF5}"/>
          </ac:spMkLst>
        </pc:spChg>
        <pc:spChg chg="add">
          <ac:chgData name="Eugenia Anibaba (2511272)" userId="S::2511272@student.uwtsd.ac.uk::e31d1ec9-1011-4239-a7a5-130c592b8dc3" providerId="AD" clId="Web-{DE16B218-33DB-5ED9-5E20-4AC22C4FEE70}" dt="2026-06-14T22:21:03.316" v="1357"/>
          <ac:spMkLst>
            <pc:docMk/>
            <pc:sldMk cId="3035225661" sldId="262"/>
            <ac:spMk id="30" creationId="{B2205F6E-03C6-4E92-877C-E2482F6599AA}"/>
          </ac:spMkLst>
        </pc:spChg>
        <pc:grpChg chg="add del">
          <ac:chgData name="Eugenia Anibaba (2511272)" userId="S::2511272@student.uwtsd.ac.uk::e31d1ec9-1011-4239-a7a5-130c592b8dc3" providerId="AD" clId="Web-{DE16B218-33DB-5ED9-5E20-4AC22C4FEE70}" dt="2026-06-14T22:20:48.503" v="1355"/>
          <ac:grpSpMkLst>
            <pc:docMk/>
            <pc:sldMk cId="3035225661" sldId="262"/>
            <ac:grpSpMk id="10" creationId="{648049AD-9827-49E8-8BF5-32E175C8EA8A}"/>
          </ac:grpSpMkLst>
        </pc:grpChg>
        <pc:grpChg chg="add">
          <ac:chgData name="Eugenia Anibaba (2511272)" userId="S::2511272@student.uwtsd.ac.uk::e31d1ec9-1011-4239-a7a5-130c592b8dc3" providerId="AD" clId="Web-{DE16B218-33DB-5ED9-5E20-4AC22C4FEE70}" dt="2026-06-14T22:21:03.316" v="1357"/>
          <ac:grpSpMkLst>
            <pc:docMk/>
            <pc:sldMk cId="3035225661" sldId="262"/>
            <ac:grpSpMk id="12" creationId="{D6280969-F024-466D-A1DB-4F848C51DEF6}"/>
          </ac:grpSpMkLst>
        </pc:grpChg>
        <pc:picChg chg="add mod ord">
          <ac:chgData name="Eugenia Anibaba (2511272)" userId="S::2511272@student.uwtsd.ac.uk::e31d1ec9-1011-4239-a7a5-130c592b8dc3" providerId="AD" clId="Web-{DE16B218-33DB-5ED9-5E20-4AC22C4FEE70}" dt="2026-06-14T22:21:03.316" v="1357"/>
          <ac:picMkLst>
            <pc:docMk/>
            <pc:sldMk cId="3035225661" sldId="262"/>
            <ac:picMk id="4" creationId="{0F3C9B76-BECE-3752-4CCF-830BB6B44B42}"/>
          </ac:picMkLst>
        </pc:picChg>
      </pc:sldChg>
      <pc:sldChg chg="modSp">
        <pc:chgData name="Eugenia Anibaba (2511272)" userId="S::2511272@student.uwtsd.ac.uk::e31d1ec9-1011-4239-a7a5-130c592b8dc3" providerId="AD" clId="Web-{DE16B218-33DB-5ED9-5E20-4AC22C4FEE70}" dt="2026-06-14T23:31:42.755" v="1611" actId="20577"/>
        <pc:sldMkLst>
          <pc:docMk/>
          <pc:sldMk cId="386124504" sldId="263"/>
        </pc:sldMkLst>
        <pc:spChg chg="mod">
          <ac:chgData name="Eugenia Anibaba (2511272)" userId="S::2511272@student.uwtsd.ac.uk::e31d1ec9-1011-4239-a7a5-130c592b8dc3" providerId="AD" clId="Web-{DE16B218-33DB-5ED9-5E20-4AC22C4FEE70}" dt="2026-06-14T23:31:42.755" v="1611" actId="20577"/>
          <ac:spMkLst>
            <pc:docMk/>
            <pc:sldMk cId="386124504" sldId="263"/>
            <ac:spMk id="2" creationId="{7CD74436-F525-9C66-C964-FEA159C6C85D}"/>
          </ac:spMkLst>
        </pc:spChg>
        <pc:spChg chg="mod">
          <ac:chgData name="Eugenia Anibaba (2511272)" userId="S::2511272@student.uwtsd.ac.uk::e31d1ec9-1011-4239-a7a5-130c592b8dc3" providerId="AD" clId="Web-{DE16B218-33DB-5ED9-5E20-4AC22C4FEE70}" dt="2026-06-14T23:31:37.739" v="1609" actId="20577"/>
          <ac:spMkLst>
            <pc:docMk/>
            <pc:sldMk cId="386124504" sldId="263"/>
            <ac:spMk id="3" creationId="{82CC8F82-25A5-EAAD-4B74-7CF7F8979311}"/>
          </ac:spMkLst>
        </pc:spChg>
      </pc:sldChg>
      <pc:sldChg chg="addSp modSp mod setBg">
        <pc:chgData name="Eugenia Anibaba (2511272)" userId="S::2511272@student.uwtsd.ac.uk::e31d1ec9-1011-4239-a7a5-130c592b8dc3" providerId="AD" clId="Web-{DE16B218-33DB-5ED9-5E20-4AC22C4FEE70}" dt="2026-06-14T23:25:12.681" v="1549" actId="1076"/>
        <pc:sldMkLst>
          <pc:docMk/>
          <pc:sldMk cId="126177667" sldId="266"/>
        </pc:sldMkLst>
        <pc:spChg chg="mod">
          <ac:chgData name="Eugenia Anibaba (2511272)" userId="S::2511272@student.uwtsd.ac.uk::e31d1ec9-1011-4239-a7a5-130c592b8dc3" providerId="AD" clId="Web-{DE16B218-33DB-5ED9-5E20-4AC22C4FEE70}" dt="2026-06-14T23:24:51.024" v="1545" actId="1076"/>
          <ac:spMkLst>
            <pc:docMk/>
            <pc:sldMk cId="126177667" sldId="266"/>
            <ac:spMk id="2" creationId="{DC289283-50AC-832F-4800-4A1409F3280A}"/>
          </ac:spMkLst>
        </pc:spChg>
        <pc:spChg chg="mod">
          <ac:chgData name="Eugenia Anibaba (2511272)" userId="S::2511272@student.uwtsd.ac.uk::e31d1ec9-1011-4239-a7a5-130c592b8dc3" providerId="AD" clId="Web-{DE16B218-33DB-5ED9-5E20-4AC22C4FEE70}" dt="2026-06-14T23:25:12.681" v="1549" actId="1076"/>
          <ac:spMkLst>
            <pc:docMk/>
            <pc:sldMk cId="126177667" sldId="266"/>
            <ac:spMk id="3" creationId="{244500F7-8D2E-C709-0172-223BD1414E57}"/>
          </ac:spMkLst>
        </pc:spChg>
        <pc:spChg chg="add">
          <ac:chgData name="Eugenia Anibaba (2511272)" userId="S::2511272@student.uwtsd.ac.uk::e31d1ec9-1011-4239-a7a5-130c592b8dc3" providerId="AD" clId="Web-{DE16B218-33DB-5ED9-5E20-4AC22C4FEE70}" dt="2026-06-14T21:58:10.068" v="1302"/>
          <ac:spMkLst>
            <pc:docMk/>
            <pc:sldMk cId="126177667" sldId="266"/>
            <ac:spMk id="13" creationId="{3F088236-D655-4F88-B238-E16762358025}"/>
          </ac:spMkLst>
        </pc:spChg>
        <pc:spChg chg="add">
          <ac:chgData name="Eugenia Anibaba (2511272)" userId="S::2511272@student.uwtsd.ac.uk::e31d1ec9-1011-4239-a7a5-130c592b8dc3" providerId="AD" clId="Web-{DE16B218-33DB-5ED9-5E20-4AC22C4FEE70}" dt="2026-06-14T21:58:10.068" v="1302"/>
          <ac:spMkLst>
            <pc:docMk/>
            <pc:sldMk cId="126177667" sldId="266"/>
            <ac:spMk id="15" creationId="{3DAC0C92-199E-475C-9390-119A9B027276}"/>
          </ac:spMkLst>
        </pc:spChg>
        <pc:spChg chg="add">
          <ac:chgData name="Eugenia Anibaba (2511272)" userId="S::2511272@student.uwtsd.ac.uk::e31d1ec9-1011-4239-a7a5-130c592b8dc3" providerId="AD" clId="Web-{DE16B218-33DB-5ED9-5E20-4AC22C4FEE70}" dt="2026-06-14T21:58:10.068" v="1302"/>
          <ac:spMkLst>
            <pc:docMk/>
            <pc:sldMk cId="126177667" sldId="266"/>
            <ac:spMk id="17" creationId="{C4CFB339-0ED8-4FE2-9EF1-6D1375B8499B}"/>
          </ac:spMkLst>
        </pc:spChg>
        <pc:spChg chg="add">
          <ac:chgData name="Eugenia Anibaba (2511272)" userId="S::2511272@student.uwtsd.ac.uk::e31d1ec9-1011-4239-a7a5-130c592b8dc3" providerId="AD" clId="Web-{DE16B218-33DB-5ED9-5E20-4AC22C4FEE70}" dt="2026-06-14T21:58:10.068" v="1302"/>
          <ac:spMkLst>
            <pc:docMk/>
            <pc:sldMk cId="126177667" sldId="266"/>
            <ac:spMk id="19" creationId="{31896C80-2069-4431-9C19-83B913734490}"/>
          </ac:spMkLst>
        </pc:spChg>
        <pc:spChg chg="add">
          <ac:chgData name="Eugenia Anibaba (2511272)" userId="S::2511272@student.uwtsd.ac.uk::e31d1ec9-1011-4239-a7a5-130c592b8dc3" providerId="AD" clId="Web-{DE16B218-33DB-5ED9-5E20-4AC22C4FEE70}" dt="2026-06-14T21:58:10.068" v="1302"/>
          <ac:spMkLst>
            <pc:docMk/>
            <pc:sldMk cId="126177667" sldId="266"/>
            <ac:spMk id="21" creationId="{BF120A21-0841-4823-B0C4-28AEBCEF9B78}"/>
          </ac:spMkLst>
        </pc:spChg>
        <pc:spChg chg="add">
          <ac:chgData name="Eugenia Anibaba (2511272)" userId="S::2511272@student.uwtsd.ac.uk::e31d1ec9-1011-4239-a7a5-130c592b8dc3" providerId="AD" clId="Web-{DE16B218-33DB-5ED9-5E20-4AC22C4FEE70}" dt="2026-06-14T21:58:10.068" v="1302"/>
          <ac:spMkLst>
            <pc:docMk/>
            <pc:sldMk cId="126177667" sldId="266"/>
            <ac:spMk id="23" creationId="{DBB05BAE-BBD3-4289-899F-A6851503C6B0}"/>
          </ac:spMkLst>
        </pc:spChg>
        <pc:spChg chg="add">
          <ac:chgData name="Eugenia Anibaba (2511272)" userId="S::2511272@student.uwtsd.ac.uk::e31d1ec9-1011-4239-a7a5-130c592b8dc3" providerId="AD" clId="Web-{DE16B218-33DB-5ED9-5E20-4AC22C4FEE70}" dt="2026-06-14T21:58:10.068" v="1302"/>
          <ac:spMkLst>
            <pc:docMk/>
            <pc:sldMk cId="126177667" sldId="266"/>
            <ac:spMk id="25" creationId="{9874D11C-36F5-4BBE-A490-019A54E953B0}"/>
          </ac:spMkLst>
        </pc:spChg>
        <pc:picChg chg="add mod">
          <ac:chgData name="Eugenia Anibaba (2511272)" userId="S::2511272@student.uwtsd.ac.uk::e31d1ec9-1011-4239-a7a5-130c592b8dc3" providerId="AD" clId="Web-{DE16B218-33DB-5ED9-5E20-4AC22C4FEE70}" dt="2026-06-14T22:33:14.866" v="1428" actId="14100"/>
          <ac:picMkLst>
            <pc:docMk/>
            <pc:sldMk cId="126177667" sldId="266"/>
            <ac:picMk id="5" creationId="{C580261E-4AAE-23FE-031E-B1C986DEC379}"/>
          </ac:picMkLst>
        </pc:picChg>
      </pc:sldChg>
      <pc:sldChg chg="addSp delSp modSp mod setBg">
        <pc:chgData name="Eugenia Anibaba (2511272)" userId="S::2511272@student.uwtsd.ac.uk::e31d1ec9-1011-4239-a7a5-130c592b8dc3" providerId="AD" clId="Web-{DE16B218-33DB-5ED9-5E20-4AC22C4FEE70}" dt="2026-06-14T23:31:59.662" v="1614"/>
        <pc:sldMkLst>
          <pc:docMk/>
          <pc:sldMk cId="2306341228" sldId="267"/>
        </pc:sldMkLst>
        <pc:spChg chg="mod">
          <ac:chgData name="Eugenia Anibaba (2511272)" userId="S::2511272@student.uwtsd.ac.uk::e31d1ec9-1011-4239-a7a5-130c592b8dc3" providerId="AD" clId="Web-{DE16B218-33DB-5ED9-5E20-4AC22C4FEE70}" dt="2026-06-14T21:48:20.162" v="1277"/>
          <ac:spMkLst>
            <pc:docMk/>
            <pc:sldMk cId="2306341228" sldId="267"/>
            <ac:spMk id="2" creationId="{649B4767-8DE8-4604-85C5-0E68E0B98A43}"/>
          </ac:spMkLst>
        </pc:spChg>
        <pc:spChg chg="add">
          <ac:chgData name="Eugenia Anibaba (2511272)" userId="S::2511272@student.uwtsd.ac.uk::e31d1ec9-1011-4239-a7a5-130c592b8dc3" providerId="AD" clId="Web-{DE16B218-33DB-5ED9-5E20-4AC22C4FEE70}" dt="2026-06-14T21:48:20.162" v="1277"/>
          <ac:spMkLst>
            <pc:docMk/>
            <pc:sldMk cId="2306341228" sldId="267"/>
            <ac:spMk id="9" creationId="{2D94F95D-89EF-455B-9F54-0F4231363A8B}"/>
          </ac:spMkLst>
        </pc:spChg>
        <pc:spChg chg="add del">
          <ac:chgData name="Eugenia Anibaba (2511272)" userId="S::2511272@student.uwtsd.ac.uk::e31d1ec9-1011-4239-a7a5-130c592b8dc3" providerId="AD" clId="Web-{DE16B218-33DB-5ED9-5E20-4AC22C4FEE70}" dt="2026-06-14T21:48:13.209" v="1274"/>
          <ac:spMkLst>
            <pc:docMk/>
            <pc:sldMk cId="2306341228" sldId="267"/>
            <ac:spMk id="12" creationId="{45B71F80-1F92-4074-84D9-16A062B215B3}"/>
          </ac:spMkLst>
        </pc:spChg>
        <pc:spChg chg="add del">
          <ac:chgData name="Eugenia Anibaba (2511272)" userId="S::2511272@student.uwtsd.ac.uk::e31d1ec9-1011-4239-a7a5-130c592b8dc3" providerId="AD" clId="Web-{DE16B218-33DB-5ED9-5E20-4AC22C4FEE70}" dt="2026-06-14T21:48:13.209" v="1274"/>
          <ac:spMkLst>
            <pc:docMk/>
            <pc:sldMk cId="2306341228" sldId="267"/>
            <ac:spMk id="14" creationId="{7209C9DA-6E0D-46D9-8275-C52222D8CCAC}"/>
          </ac:spMkLst>
        </pc:spChg>
        <pc:spChg chg="add del">
          <ac:chgData name="Eugenia Anibaba (2511272)" userId="S::2511272@student.uwtsd.ac.uk::e31d1ec9-1011-4239-a7a5-130c592b8dc3" providerId="AD" clId="Web-{DE16B218-33DB-5ED9-5E20-4AC22C4FEE70}" dt="2026-06-14T21:48:13.209" v="1274"/>
          <ac:spMkLst>
            <pc:docMk/>
            <pc:sldMk cId="2306341228" sldId="267"/>
            <ac:spMk id="16" creationId="{3EB57A4D-E0D0-46DA-B339-F24CA46FA70B}"/>
          </ac:spMkLst>
        </pc:spChg>
        <pc:spChg chg="add">
          <ac:chgData name="Eugenia Anibaba (2511272)" userId="S::2511272@student.uwtsd.ac.uk::e31d1ec9-1011-4239-a7a5-130c592b8dc3" providerId="AD" clId="Web-{DE16B218-33DB-5ED9-5E20-4AC22C4FEE70}" dt="2026-06-14T21:48:20.162" v="1277"/>
          <ac:spMkLst>
            <pc:docMk/>
            <pc:sldMk cId="2306341228" sldId="267"/>
            <ac:spMk id="25" creationId="{A1AE21A0-AA96-4557-AB48-66255CF0AD7F}"/>
          </ac:spMkLst>
        </pc:spChg>
        <pc:grpChg chg="add">
          <ac:chgData name="Eugenia Anibaba (2511272)" userId="S::2511272@student.uwtsd.ac.uk::e31d1ec9-1011-4239-a7a5-130c592b8dc3" providerId="AD" clId="Web-{DE16B218-33DB-5ED9-5E20-4AC22C4FEE70}" dt="2026-06-14T21:48:20.162" v="1277"/>
          <ac:grpSpMkLst>
            <pc:docMk/>
            <pc:sldMk cId="2306341228" sldId="267"/>
            <ac:grpSpMk id="10" creationId="{612B9F8D-6DD1-481E-8CCE-81A7EEB15F57}"/>
          </ac:grpSpMkLst>
        </pc:grpChg>
        <pc:graphicFrameChg chg="mod modGraphic">
          <ac:chgData name="Eugenia Anibaba (2511272)" userId="S::2511272@student.uwtsd.ac.uk::e31d1ec9-1011-4239-a7a5-130c592b8dc3" providerId="AD" clId="Web-{DE16B218-33DB-5ED9-5E20-4AC22C4FEE70}" dt="2026-06-14T23:31:59.662" v="1614"/>
          <ac:graphicFrameMkLst>
            <pc:docMk/>
            <pc:sldMk cId="2306341228" sldId="267"/>
            <ac:graphicFrameMk id="7" creationId="{C08FBC44-846C-F91A-A34F-08EB751B693C}"/>
          </ac:graphicFrameMkLst>
        </pc:graphicFrameChg>
      </pc:sldChg>
      <pc:sldChg chg="modSp new">
        <pc:chgData name="Eugenia Anibaba (2511272)" userId="S::2511272@student.uwtsd.ac.uk::e31d1ec9-1011-4239-a7a5-130c592b8dc3" providerId="AD" clId="Web-{DE16B218-33DB-5ED9-5E20-4AC22C4FEE70}" dt="2026-06-14T23:46:04.591" v="1624" actId="20577"/>
        <pc:sldMkLst>
          <pc:docMk/>
          <pc:sldMk cId="2067933834" sldId="268"/>
        </pc:sldMkLst>
        <pc:spChg chg="mod">
          <ac:chgData name="Eugenia Anibaba (2511272)" userId="S::2511272@student.uwtsd.ac.uk::e31d1ec9-1011-4239-a7a5-130c592b8dc3" providerId="AD" clId="Web-{DE16B218-33DB-5ED9-5E20-4AC22C4FEE70}" dt="2026-06-14T23:25:53.963" v="1560" actId="20577"/>
          <ac:spMkLst>
            <pc:docMk/>
            <pc:sldMk cId="2067933834" sldId="268"/>
            <ac:spMk id="2" creationId="{A5F8AE33-9695-72D6-E96F-1F5F7DD0F57E}"/>
          </ac:spMkLst>
        </pc:spChg>
        <pc:spChg chg="mod">
          <ac:chgData name="Eugenia Anibaba (2511272)" userId="S::2511272@student.uwtsd.ac.uk::e31d1ec9-1011-4239-a7a5-130c592b8dc3" providerId="AD" clId="Web-{DE16B218-33DB-5ED9-5E20-4AC22C4FEE70}" dt="2026-06-14T23:46:04.591" v="1624" actId="20577"/>
          <ac:spMkLst>
            <pc:docMk/>
            <pc:sldMk cId="2067933834" sldId="268"/>
            <ac:spMk id="3" creationId="{36E53E3F-B8D0-7640-7A80-B13529862191}"/>
          </ac:spMkLst>
        </pc:spChg>
      </pc:sldChg>
    </pc:docChg>
  </pc:docChgLst>
  <pc:docChgLst>
    <pc:chgData name="Eugenia Anibaba (2511272)" userId="S::2511272@student.uwtsd.ac.uk::e31d1ec9-1011-4239-a7a5-130c592b8dc3" providerId="AD" clId="Web-{5563D0C3-5F9C-E69D-4AAE-3D4C86072C34}"/>
    <pc:docChg chg="modSld">
      <pc:chgData name="Eugenia Anibaba (2511272)" userId="S::2511272@student.uwtsd.ac.uk::e31d1ec9-1011-4239-a7a5-130c592b8dc3" providerId="AD" clId="Web-{5563D0C3-5F9C-E69D-4AAE-3D4C86072C34}" dt="2026-06-12T23:55:12.253" v="263"/>
      <pc:docMkLst>
        <pc:docMk/>
      </pc:docMkLst>
      <pc:sldChg chg="modSp mod setBg">
        <pc:chgData name="Eugenia Anibaba (2511272)" userId="S::2511272@student.uwtsd.ac.uk::e31d1ec9-1011-4239-a7a5-130c592b8dc3" providerId="AD" clId="Web-{5563D0C3-5F9C-E69D-4AAE-3D4C86072C34}" dt="2026-06-11T20:47:47.825" v="167" actId="14100"/>
        <pc:sldMkLst>
          <pc:docMk/>
          <pc:sldMk cId="479624099" sldId="259"/>
        </pc:sldMkLst>
        <pc:spChg chg="mod">
          <ac:chgData name="Eugenia Anibaba (2511272)" userId="S::2511272@student.uwtsd.ac.uk::e31d1ec9-1011-4239-a7a5-130c592b8dc3" providerId="AD" clId="Web-{5563D0C3-5F9C-E69D-4AAE-3D4C86072C34}" dt="2026-06-11T20:47:21.496" v="158" actId="14100"/>
          <ac:spMkLst>
            <pc:docMk/>
            <pc:sldMk cId="479624099" sldId="259"/>
            <ac:spMk id="3" creationId="{2C09AD35-6A93-CC21-4C03-ABCDC07B6AE4}"/>
          </ac:spMkLst>
        </pc:spChg>
        <pc:picChg chg="mod">
          <ac:chgData name="Eugenia Anibaba (2511272)" userId="S::2511272@student.uwtsd.ac.uk::e31d1ec9-1011-4239-a7a5-130c592b8dc3" providerId="AD" clId="Web-{5563D0C3-5F9C-E69D-4AAE-3D4C86072C34}" dt="2026-06-11T20:47:31.372" v="162" actId="14100"/>
          <ac:picMkLst>
            <pc:docMk/>
            <pc:sldMk cId="479624099" sldId="259"/>
            <ac:picMk id="9" creationId="{F74BBBC3-DEB3-4E74-D506-E3D4F05DCB70}"/>
          </ac:picMkLst>
        </pc:picChg>
      </pc:sldChg>
      <pc:sldChg chg="addSp modSp mod setBg setClrOvrMap">
        <pc:chgData name="Eugenia Anibaba (2511272)" userId="S::2511272@student.uwtsd.ac.uk::e31d1ec9-1011-4239-a7a5-130c592b8dc3" providerId="AD" clId="Web-{5563D0C3-5F9C-E69D-4AAE-3D4C86072C34}" dt="2026-06-12T23:53:48.406" v="259"/>
        <pc:sldMkLst>
          <pc:docMk/>
          <pc:sldMk cId="386124504" sldId="263"/>
        </pc:sldMkLst>
        <pc:spChg chg="mod">
          <ac:chgData name="Eugenia Anibaba (2511272)" userId="S::2511272@student.uwtsd.ac.uk::e31d1ec9-1011-4239-a7a5-130c592b8dc3" providerId="AD" clId="Web-{5563D0C3-5F9C-E69D-4AAE-3D4C86072C34}" dt="2026-06-12T23:53:48.406" v="259"/>
          <ac:spMkLst>
            <pc:docMk/>
            <pc:sldMk cId="386124504" sldId="263"/>
            <ac:spMk id="2" creationId="{7CD74436-F525-9C66-C964-FEA159C6C85D}"/>
          </ac:spMkLst>
        </pc:spChg>
        <pc:spChg chg="mod">
          <ac:chgData name="Eugenia Anibaba (2511272)" userId="S::2511272@student.uwtsd.ac.uk::e31d1ec9-1011-4239-a7a5-130c592b8dc3" providerId="AD" clId="Web-{5563D0C3-5F9C-E69D-4AAE-3D4C86072C34}" dt="2026-06-12T23:53:48.406" v="259"/>
          <ac:spMkLst>
            <pc:docMk/>
            <pc:sldMk cId="386124504" sldId="263"/>
            <ac:spMk id="3" creationId="{82CC8F82-25A5-EAAD-4B74-7CF7F8979311}"/>
          </ac:spMkLst>
        </pc:spChg>
        <pc:spChg chg="add">
          <ac:chgData name="Eugenia Anibaba (2511272)" userId="S::2511272@student.uwtsd.ac.uk::e31d1ec9-1011-4239-a7a5-130c592b8dc3" providerId="AD" clId="Web-{5563D0C3-5F9C-E69D-4AAE-3D4C86072C34}" dt="2026-06-12T23:53:48.406" v="259"/>
          <ac:spMkLst>
            <pc:docMk/>
            <pc:sldMk cId="386124504" sldId="263"/>
            <ac:spMk id="10" creationId="{D94A7024-D948-494D-8920-BBA2DA07D15B}"/>
          </ac:spMkLst>
        </pc:spChg>
        <pc:picChg chg="add mod ord">
          <ac:chgData name="Eugenia Anibaba (2511272)" userId="S::2511272@student.uwtsd.ac.uk::e31d1ec9-1011-4239-a7a5-130c592b8dc3" providerId="AD" clId="Web-{5563D0C3-5F9C-E69D-4AAE-3D4C86072C34}" dt="2026-06-12T23:53:48.406" v="259"/>
          <ac:picMkLst>
            <pc:docMk/>
            <pc:sldMk cId="386124504" sldId="263"/>
            <ac:picMk id="4" creationId="{6A7A1683-16B4-0A13-F1D2-A89F0FE54B54}"/>
          </ac:picMkLst>
        </pc:picChg>
      </pc:sldChg>
    </pc:docChg>
  </pc:docChgLst>
  <pc:docChgLst>
    <pc:chgData name="Eugenia Anibaba (2511272)" userId="S::2511272@student.uwtsd.ac.uk::e31d1ec9-1011-4239-a7a5-130c592b8dc3" providerId="AD" clId="Web-{34295F51-4542-F066-335E-3A494360D9C8}"/>
    <pc:docChg chg="mod addSld modSld sldOrd addMainMaster delMainMaster">
      <pc:chgData name="Eugenia Anibaba (2511272)" userId="S::2511272@student.uwtsd.ac.uk::e31d1ec9-1011-4239-a7a5-130c592b8dc3" providerId="AD" clId="Web-{34295F51-4542-F066-335E-3A494360D9C8}" dt="2026-06-04T19:59:58.383" v="489"/>
      <pc:docMkLst>
        <pc:docMk/>
      </pc:docMkLst>
      <pc:sldChg chg="addSp delSp modSp mod setBg modClrScheme setClrOvrMap delDesignElem chgLayout">
        <pc:chgData name="Eugenia Anibaba (2511272)" userId="S::2511272@student.uwtsd.ac.uk::e31d1ec9-1011-4239-a7a5-130c592b8dc3" providerId="AD" clId="Web-{34295F51-4542-F066-335E-3A494360D9C8}" dt="2026-06-04T19:44:14.216" v="440"/>
        <pc:sldMkLst>
          <pc:docMk/>
          <pc:sldMk cId="109857222" sldId="256"/>
        </pc:sldMkLst>
        <pc:spChg chg="mod ord">
          <ac:chgData name="Eugenia Anibaba (2511272)" userId="S::2511272@student.uwtsd.ac.uk::e31d1ec9-1011-4239-a7a5-130c592b8dc3" providerId="AD" clId="Web-{34295F51-4542-F066-335E-3A494360D9C8}" dt="2026-06-04T19:44:14.216" v="440"/>
          <ac:spMkLst>
            <pc:docMk/>
            <pc:sldMk cId="109857222" sldId="256"/>
            <ac:spMk id="2" creationId="{00000000-0000-0000-0000-000000000000}"/>
          </ac:spMkLst>
        </pc:spChg>
        <pc:spChg chg="mod ord">
          <ac:chgData name="Eugenia Anibaba (2511272)" userId="S::2511272@student.uwtsd.ac.uk::e31d1ec9-1011-4239-a7a5-130c592b8dc3" providerId="AD" clId="Web-{34295F51-4542-F066-335E-3A494360D9C8}" dt="2026-06-04T19:44:14.216" v="440"/>
          <ac:spMkLst>
            <pc:docMk/>
            <pc:sldMk cId="109857222" sldId="256"/>
            <ac:spMk id="3" creationId="{00000000-0000-0000-0000-000000000000}"/>
          </ac:spMkLst>
        </pc:spChg>
      </pc:sldChg>
      <pc:sldChg chg="addSp modSp new mod setBg modClrScheme setClrOvrMap chgLayout">
        <pc:chgData name="Eugenia Anibaba (2511272)" userId="S::2511272@student.uwtsd.ac.uk::e31d1ec9-1011-4239-a7a5-130c592b8dc3" providerId="AD" clId="Web-{34295F51-4542-F066-335E-3A494360D9C8}" dt="2026-06-04T19:44:21.217" v="441"/>
        <pc:sldMkLst>
          <pc:docMk/>
          <pc:sldMk cId="763359786" sldId="257"/>
        </pc:sldMkLst>
        <pc:spChg chg="mod ord">
          <ac:chgData name="Eugenia Anibaba (2511272)" userId="S::2511272@student.uwtsd.ac.uk::e31d1ec9-1011-4239-a7a5-130c592b8dc3" providerId="AD" clId="Web-{34295F51-4542-F066-335E-3A494360D9C8}" dt="2026-06-04T19:44:21.217" v="441"/>
          <ac:spMkLst>
            <pc:docMk/>
            <pc:sldMk cId="763359786" sldId="257"/>
            <ac:spMk id="2" creationId="{D074A407-D289-DD39-9463-3D09160DA145}"/>
          </ac:spMkLst>
        </pc:spChg>
        <pc:spChg chg="mod ord">
          <ac:chgData name="Eugenia Anibaba (2511272)" userId="S::2511272@student.uwtsd.ac.uk::e31d1ec9-1011-4239-a7a5-130c592b8dc3" providerId="AD" clId="Web-{34295F51-4542-F066-335E-3A494360D9C8}" dt="2026-06-04T19:44:21.217" v="441"/>
          <ac:spMkLst>
            <pc:docMk/>
            <pc:sldMk cId="763359786" sldId="257"/>
            <ac:spMk id="3" creationId="{BC9D0C39-4B79-194C-9F1E-5EB91E11C62D}"/>
          </ac:spMkLst>
        </pc:spChg>
      </pc:sldChg>
      <pc:sldChg chg="addSp delSp modSp new mod setBg modClrScheme chgLayout">
        <pc:chgData name="Eugenia Anibaba (2511272)" userId="S::2511272@student.uwtsd.ac.uk::e31d1ec9-1011-4239-a7a5-130c592b8dc3" providerId="AD" clId="Web-{34295F51-4542-F066-335E-3A494360D9C8}" dt="2026-06-04T19:59:58.383" v="489"/>
        <pc:sldMkLst>
          <pc:docMk/>
          <pc:sldMk cId="1050763243" sldId="258"/>
        </pc:sldMkLst>
        <pc:spChg chg="mod ord">
          <ac:chgData name="Eugenia Anibaba (2511272)" userId="S::2511272@student.uwtsd.ac.uk::e31d1ec9-1011-4239-a7a5-130c592b8dc3" providerId="AD" clId="Web-{34295F51-4542-F066-335E-3A494360D9C8}" dt="2026-06-04T19:59:58.383" v="489"/>
          <ac:spMkLst>
            <pc:docMk/>
            <pc:sldMk cId="1050763243" sldId="258"/>
            <ac:spMk id="2" creationId="{A0A582AF-1044-6598-19E9-70593D58FF99}"/>
          </ac:spMkLst>
        </pc:spChg>
      </pc:sldChg>
      <pc:sldChg chg="addSp delSp modSp new mod ord setBg modClrScheme chgLayout">
        <pc:chgData name="Eugenia Anibaba (2511272)" userId="S::2511272@student.uwtsd.ac.uk::e31d1ec9-1011-4239-a7a5-130c592b8dc3" providerId="AD" clId="Web-{34295F51-4542-F066-335E-3A494360D9C8}" dt="2026-06-04T19:57:05.838" v="471" actId="20577"/>
        <pc:sldMkLst>
          <pc:docMk/>
          <pc:sldMk cId="479624099" sldId="259"/>
        </pc:sldMkLst>
        <pc:spChg chg="mod ord">
          <ac:chgData name="Eugenia Anibaba (2511272)" userId="S::2511272@student.uwtsd.ac.uk::e31d1ec9-1011-4239-a7a5-130c592b8dc3" providerId="AD" clId="Web-{34295F51-4542-F066-335E-3A494360D9C8}" dt="2026-06-04T19:57:05.838" v="471" actId="20577"/>
          <ac:spMkLst>
            <pc:docMk/>
            <pc:sldMk cId="479624099" sldId="259"/>
            <ac:spMk id="2" creationId="{DC60DBE7-FDE7-D25D-CC9B-71D995F8EDBC}"/>
          </ac:spMkLst>
        </pc:spChg>
        <pc:spChg chg="add del mod ord">
          <ac:chgData name="Eugenia Anibaba (2511272)" userId="S::2511272@student.uwtsd.ac.uk::e31d1ec9-1011-4239-a7a5-130c592b8dc3" providerId="AD" clId="Web-{34295F51-4542-F066-335E-3A494360D9C8}" dt="2026-06-04T19:47:42.029" v="451" actId="20577"/>
          <ac:spMkLst>
            <pc:docMk/>
            <pc:sldMk cId="479624099" sldId="259"/>
            <ac:spMk id="3" creationId="{2C09AD35-6A93-CC21-4C03-ABCDC07B6AE4}"/>
          </ac:spMkLst>
        </pc:spChg>
      </pc:sldChg>
      <pc:sldChg chg="modSp new mod modClrScheme chgLayout">
        <pc:chgData name="Eugenia Anibaba (2511272)" userId="S::2511272@student.uwtsd.ac.uk::e31d1ec9-1011-4239-a7a5-130c592b8dc3" providerId="AD" clId="Web-{34295F51-4542-F066-335E-3A494360D9C8}" dt="2026-06-04T19:44:14.216" v="440"/>
        <pc:sldMkLst>
          <pc:docMk/>
          <pc:sldMk cId="3440025775" sldId="261"/>
        </pc:sldMkLst>
        <pc:spChg chg="mod ord">
          <ac:chgData name="Eugenia Anibaba (2511272)" userId="S::2511272@student.uwtsd.ac.uk::e31d1ec9-1011-4239-a7a5-130c592b8dc3" providerId="AD" clId="Web-{34295F51-4542-F066-335E-3A494360D9C8}" dt="2026-06-04T19:44:14.216" v="440"/>
          <ac:spMkLst>
            <pc:docMk/>
            <pc:sldMk cId="3440025775" sldId="261"/>
            <ac:spMk id="2" creationId="{EEDD08FF-30AC-BA5D-5C77-3F6A60C30EDB}"/>
          </ac:spMkLst>
        </pc:spChg>
      </pc:sldChg>
      <pc:sldChg chg="modSp new mod modClrScheme chgLayout">
        <pc:chgData name="Eugenia Anibaba (2511272)" userId="S::2511272@student.uwtsd.ac.uk::e31d1ec9-1011-4239-a7a5-130c592b8dc3" providerId="AD" clId="Web-{34295F51-4542-F066-335E-3A494360D9C8}" dt="2026-06-04T19:44:14.216" v="440"/>
        <pc:sldMkLst>
          <pc:docMk/>
          <pc:sldMk cId="3035225661" sldId="262"/>
        </pc:sldMkLst>
        <pc:spChg chg="mod ord">
          <ac:chgData name="Eugenia Anibaba (2511272)" userId="S::2511272@student.uwtsd.ac.uk::e31d1ec9-1011-4239-a7a5-130c592b8dc3" providerId="AD" clId="Web-{34295F51-4542-F066-335E-3A494360D9C8}" dt="2026-06-04T19:44:14.216" v="440"/>
          <ac:spMkLst>
            <pc:docMk/>
            <pc:sldMk cId="3035225661" sldId="262"/>
            <ac:spMk id="2" creationId="{2CB326B8-7467-B9AA-2400-2BFEF30461C6}"/>
          </ac:spMkLst>
        </pc:spChg>
      </pc:sldChg>
      <pc:sldChg chg="modSp new mod modClrScheme chgLayout">
        <pc:chgData name="Eugenia Anibaba (2511272)" userId="S::2511272@student.uwtsd.ac.uk::e31d1ec9-1011-4239-a7a5-130c592b8dc3" providerId="AD" clId="Web-{34295F51-4542-F066-335E-3A494360D9C8}" dt="2026-06-04T19:44:14.216" v="440"/>
        <pc:sldMkLst>
          <pc:docMk/>
          <pc:sldMk cId="386124504" sldId="263"/>
        </pc:sldMkLst>
        <pc:spChg chg="mod ord">
          <ac:chgData name="Eugenia Anibaba (2511272)" userId="S::2511272@student.uwtsd.ac.uk::e31d1ec9-1011-4239-a7a5-130c592b8dc3" providerId="AD" clId="Web-{34295F51-4542-F066-335E-3A494360D9C8}" dt="2026-06-04T19:44:14.216" v="440"/>
          <ac:spMkLst>
            <pc:docMk/>
            <pc:sldMk cId="386124504" sldId="263"/>
            <ac:spMk id="2" creationId="{7CD74436-F525-9C66-C964-FEA159C6C85D}"/>
          </ac:spMkLst>
        </pc:spChg>
        <pc:spChg chg="mod ord">
          <ac:chgData name="Eugenia Anibaba (2511272)" userId="S::2511272@student.uwtsd.ac.uk::e31d1ec9-1011-4239-a7a5-130c592b8dc3" providerId="AD" clId="Web-{34295F51-4542-F066-335E-3A494360D9C8}" dt="2026-06-04T19:44:14.216" v="440"/>
          <ac:spMkLst>
            <pc:docMk/>
            <pc:sldMk cId="386124504" sldId="263"/>
            <ac:spMk id="3" creationId="{82CC8F82-25A5-EAAD-4B74-7CF7F8979311}"/>
          </ac:spMkLst>
        </pc:spChg>
      </pc:sldChg>
      <pc:sldMasterChg chg="add addSldLayout modSldLayout">
        <pc:chgData name="Eugenia Anibaba (2511272)" userId="S::2511272@student.uwtsd.ac.uk::e31d1ec9-1011-4239-a7a5-130c592b8dc3" providerId="AD" clId="Web-{34295F51-4542-F066-335E-3A494360D9C8}" dt="2026-06-04T19:44:14.216" v="440"/>
        <pc:sldMasterMkLst>
          <pc:docMk/>
          <pc:sldMasterMk cId="586549518" sldId="2147484010"/>
        </pc:sldMasterMkLst>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467623602" sldId="2147484011"/>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438303109" sldId="2147484012"/>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905887863" sldId="2147484013"/>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645325148" sldId="2147484014"/>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3545680638" sldId="2147484015"/>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994223544" sldId="2147484016"/>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092751429" sldId="2147484017"/>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2244769223" sldId="2147484018"/>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715686759" sldId="2147484019"/>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75262942" sldId="2147484020"/>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555570382" sldId="2147484021"/>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308259360" sldId="2147484022"/>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273886744" sldId="2147484023"/>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803730678" sldId="2147484024"/>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1921318030" sldId="2147484025"/>
          </pc:sldLayoutMkLst>
        </pc:sldLayoutChg>
        <pc:sldLayoutChg chg="add mod replId">
          <pc:chgData name="Eugenia Anibaba (2511272)" userId="S::2511272@student.uwtsd.ac.uk::e31d1ec9-1011-4239-a7a5-130c592b8dc3" providerId="AD" clId="Web-{34295F51-4542-F066-335E-3A494360D9C8}" dt="2026-06-04T19:44:14.216" v="440"/>
          <pc:sldLayoutMkLst>
            <pc:docMk/>
            <pc:sldMasterMk cId="586549518" sldId="2147484010"/>
            <pc:sldLayoutMk cId="3677262096" sldId="2147484026"/>
          </pc:sldLayoutMkLst>
        </pc:sldLayoutChg>
      </pc:sldMasterChg>
    </pc:docChg>
  </pc:docChgLst>
  <pc:docChgLst>
    <pc:chgData name="Eugenia Anibaba (2511272)" userId="S::2511272@student.uwtsd.ac.uk::e31d1ec9-1011-4239-a7a5-130c592b8dc3" providerId="AD" clId="Web-{2D8AB9DF-51BF-7CAE-5908-0090EBD9CD71}"/>
    <pc:docChg chg="modSld">
      <pc:chgData name="Eugenia Anibaba (2511272)" userId="S::2511272@student.uwtsd.ac.uk::e31d1ec9-1011-4239-a7a5-130c592b8dc3" providerId="AD" clId="Web-{2D8AB9DF-51BF-7CAE-5908-0090EBD9CD71}" dt="2026-06-15T00:19:19.673" v="169"/>
      <pc:docMkLst>
        <pc:docMk/>
      </pc:docMkLst>
      <pc:sldChg chg="modSp">
        <pc:chgData name="Eugenia Anibaba (2511272)" userId="S::2511272@student.uwtsd.ac.uk::e31d1ec9-1011-4239-a7a5-130c592b8dc3" providerId="AD" clId="Web-{2D8AB9DF-51BF-7CAE-5908-0090EBD9CD71}" dt="2026-06-15T00:08:05.258" v="132" actId="20577"/>
        <pc:sldMkLst>
          <pc:docMk/>
          <pc:sldMk cId="3440025775" sldId="261"/>
        </pc:sldMkLst>
        <pc:graphicFrameChg chg="mod modGraphic">
          <ac:chgData name="Eugenia Anibaba (2511272)" userId="S::2511272@student.uwtsd.ac.uk::e31d1ec9-1011-4239-a7a5-130c592b8dc3" providerId="AD" clId="Web-{2D8AB9DF-51BF-7CAE-5908-0090EBD9CD71}" dt="2026-06-15T00:08:05.258" v="132" actId="20577"/>
          <ac:graphicFrameMkLst>
            <pc:docMk/>
            <pc:sldMk cId="3440025775" sldId="261"/>
            <ac:graphicFrameMk id="33" creationId="{E68C93D1-5F9E-6C62-CE7D-8449D4452234}"/>
          </ac:graphicFrameMkLst>
        </pc:graphicFrameChg>
      </pc:sldChg>
      <pc:sldChg chg="modSp">
        <pc:chgData name="Eugenia Anibaba (2511272)" userId="S::2511272@student.uwtsd.ac.uk::e31d1ec9-1011-4239-a7a5-130c592b8dc3" providerId="AD" clId="Web-{2D8AB9DF-51BF-7CAE-5908-0090EBD9CD71}" dt="2026-06-15T00:17:48.389" v="139" actId="20577"/>
        <pc:sldMkLst>
          <pc:docMk/>
          <pc:sldMk cId="3035225661" sldId="262"/>
        </pc:sldMkLst>
        <pc:spChg chg="mod">
          <ac:chgData name="Eugenia Anibaba (2511272)" userId="S::2511272@student.uwtsd.ac.uk::e31d1ec9-1011-4239-a7a5-130c592b8dc3" providerId="AD" clId="Web-{2D8AB9DF-51BF-7CAE-5908-0090EBD9CD71}" dt="2026-06-15T00:17:48.389" v="139" actId="20577"/>
          <ac:spMkLst>
            <pc:docMk/>
            <pc:sldMk cId="3035225661" sldId="262"/>
            <ac:spMk id="2" creationId="{2CB326B8-7467-B9AA-2400-2BFEF30461C6}"/>
          </ac:spMkLst>
        </pc:spChg>
        <pc:spChg chg="mod">
          <ac:chgData name="Eugenia Anibaba (2511272)" userId="S::2511272@student.uwtsd.ac.uk::e31d1ec9-1011-4239-a7a5-130c592b8dc3" providerId="AD" clId="Web-{2D8AB9DF-51BF-7CAE-5908-0090EBD9CD71}" dt="2026-06-15T00:06:25.630" v="122" actId="20577"/>
          <ac:spMkLst>
            <pc:docMk/>
            <pc:sldMk cId="3035225661" sldId="262"/>
            <ac:spMk id="7" creationId="{B4D6CC8A-2EAD-9F4A-EEFC-9F69F0F37A39}"/>
          </ac:spMkLst>
        </pc:spChg>
      </pc:sldChg>
      <pc:sldChg chg="modSp">
        <pc:chgData name="Eugenia Anibaba (2511272)" userId="S::2511272@student.uwtsd.ac.uk::e31d1ec9-1011-4239-a7a5-130c592b8dc3" providerId="AD" clId="Web-{2D8AB9DF-51BF-7CAE-5908-0090EBD9CD71}" dt="2026-06-15T00:16:09.901" v="137" actId="1076"/>
        <pc:sldMkLst>
          <pc:docMk/>
          <pc:sldMk cId="386124504" sldId="263"/>
        </pc:sldMkLst>
        <pc:spChg chg="mod">
          <ac:chgData name="Eugenia Anibaba (2511272)" userId="S::2511272@student.uwtsd.ac.uk::e31d1ec9-1011-4239-a7a5-130c592b8dc3" providerId="AD" clId="Web-{2D8AB9DF-51BF-7CAE-5908-0090EBD9CD71}" dt="2026-06-15T00:15:59.931" v="135" actId="1076"/>
          <ac:spMkLst>
            <pc:docMk/>
            <pc:sldMk cId="386124504" sldId="263"/>
            <ac:spMk id="2" creationId="{7CD74436-F525-9C66-C964-FEA159C6C85D}"/>
          </ac:spMkLst>
        </pc:spChg>
        <pc:spChg chg="mod">
          <ac:chgData name="Eugenia Anibaba (2511272)" userId="S::2511272@student.uwtsd.ac.uk::e31d1ec9-1011-4239-a7a5-130c592b8dc3" providerId="AD" clId="Web-{2D8AB9DF-51BF-7CAE-5908-0090EBD9CD71}" dt="2026-06-15T00:16:09.901" v="137" actId="1076"/>
          <ac:spMkLst>
            <pc:docMk/>
            <pc:sldMk cId="386124504" sldId="263"/>
            <ac:spMk id="3" creationId="{82CC8F82-25A5-EAAD-4B74-7CF7F8979311}"/>
          </ac:spMkLst>
        </pc:spChg>
        <pc:picChg chg="mod">
          <ac:chgData name="Eugenia Anibaba (2511272)" userId="S::2511272@student.uwtsd.ac.uk::e31d1ec9-1011-4239-a7a5-130c592b8dc3" providerId="AD" clId="Web-{2D8AB9DF-51BF-7CAE-5908-0090EBD9CD71}" dt="2026-06-15T00:15:55.681" v="134" actId="1076"/>
          <ac:picMkLst>
            <pc:docMk/>
            <pc:sldMk cId="386124504" sldId="263"/>
            <ac:picMk id="4" creationId="{6A7A1683-16B4-0A13-F1D2-A89F0FE54B54}"/>
          </ac:picMkLst>
        </pc:picChg>
      </pc:sldChg>
      <pc:sldChg chg="addSp delSp modSp mod setClrOvrMap">
        <pc:chgData name="Eugenia Anibaba (2511272)" userId="S::2511272@student.uwtsd.ac.uk::e31d1ec9-1011-4239-a7a5-130c592b8dc3" providerId="AD" clId="Web-{2D8AB9DF-51BF-7CAE-5908-0090EBD9CD71}" dt="2026-06-15T00:18:23.421" v="143" actId="20577"/>
        <pc:sldMkLst>
          <pc:docMk/>
          <pc:sldMk cId="126177667" sldId="266"/>
        </pc:sldMkLst>
        <pc:spChg chg="mod">
          <ac:chgData name="Eugenia Anibaba (2511272)" userId="S::2511272@student.uwtsd.ac.uk::e31d1ec9-1011-4239-a7a5-130c592b8dc3" providerId="AD" clId="Web-{2D8AB9DF-51BF-7CAE-5908-0090EBD9CD71}" dt="2026-06-15T00:18:23.421" v="143" actId="20577"/>
          <ac:spMkLst>
            <pc:docMk/>
            <pc:sldMk cId="126177667" sldId="266"/>
            <ac:spMk id="2" creationId="{DC289283-50AC-832F-4800-4A1409F3280A}"/>
          </ac:spMkLst>
        </pc:spChg>
        <pc:spChg chg="mod">
          <ac:chgData name="Eugenia Anibaba (2511272)" userId="S::2511272@student.uwtsd.ac.uk::e31d1ec9-1011-4239-a7a5-130c592b8dc3" providerId="AD" clId="Web-{2D8AB9DF-51BF-7CAE-5908-0090EBD9CD71}" dt="2026-06-15T00:05:34.550" v="111" actId="20577"/>
          <ac:spMkLst>
            <pc:docMk/>
            <pc:sldMk cId="126177667" sldId="266"/>
            <ac:spMk id="3" creationId="{244500F7-8D2E-C709-0172-223BD1414E57}"/>
          </ac:spMkLst>
        </pc:spChg>
        <pc:spChg chg="add del mod">
          <ac:chgData name="Eugenia Anibaba (2511272)" userId="S::2511272@student.uwtsd.ac.uk::e31d1ec9-1011-4239-a7a5-130c592b8dc3" providerId="AD" clId="Web-{2D8AB9DF-51BF-7CAE-5908-0090EBD9CD71}" dt="2026-06-14T23:50:32.330" v="34"/>
          <ac:spMkLst>
            <pc:docMk/>
            <pc:sldMk cId="126177667" sldId="266"/>
            <ac:spMk id="6" creationId="{17FEFA80-E592-F12D-2EE5-C0A125DA5BE5}"/>
          </ac:spMkLst>
        </pc:spChg>
        <pc:spChg chg="add del mod">
          <ac:chgData name="Eugenia Anibaba (2511272)" userId="S::2511272@student.uwtsd.ac.uk::e31d1ec9-1011-4239-a7a5-130c592b8dc3" providerId="AD" clId="Web-{2D8AB9DF-51BF-7CAE-5908-0090EBD9CD71}" dt="2026-06-14T23:51:39.988" v="51"/>
          <ac:spMkLst>
            <pc:docMk/>
            <pc:sldMk cId="126177667" sldId="266"/>
            <ac:spMk id="10" creationId="{0FB430CF-8DA3-478F-CCF4-2C7161AABF66}"/>
          </ac:spMkLst>
        </pc:spChg>
        <pc:spChg chg="del">
          <ac:chgData name="Eugenia Anibaba (2511272)" userId="S::2511272@student.uwtsd.ac.uk::e31d1ec9-1011-4239-a7a5-130c592b8dc3" providerId="AD" clId="Web-{2D8AB9DF-51BF-7CAE-5908-0090EBD9CD71}" dt="2026-06-14T23:51:52.520" v="52"/>
          <ac:spMkLst>
            <pc:docMk/>
            <pc:sldMk cId="126177667" sldId="266"/>
            <ac:spMk id="13" creationId="{3F088236-D655-4F88-B238-E16762358025}"/>
          </ac:spMkLst>
        </pc:spChg>
        <pc:spChg chg="del">
          <ac:chgData name="Eugenia Anibaba (2511272)" userId="S::2511272@student.uwtsd.ac.uk::e31d1ec9-1011-4239-a7a5-130c592b8dc3" providerId="AD" clId="Web-{2D8AB9DF-51BF-7CAE-5908-0090EBD9CD71}" dt="2026-06-14T23:51:52.520" v="52"/>
          <ac:spMkLst>
            <pc:docMk/>
            <pc:sldMk cId="126177667" sldId="266"/>
            <ac:spMk id="15" creationId="{3DAC0C92-199E-475C-9390-119A9B027276}"/>
          </ac:spMkLst>
        </pc:spChg>
        <pc:spChg chg="del">
          <ac:chgData name="Eugenia Anibaba (2511272)" userId="S::2511272@student.uwtsd.ac.uk::e31d1ec9-1011-4239-a7a5-130c592b8dc3" providerId="AD" clId="Web-{2D8AB9DF-51BF-7CAE-5908-0090EBD9CD71}" dt="2026-06-14T23:51:52.520" v="52"/>
          <ac:spMkLst>
            <pc:docMk/>
            <pc:sldMk cId="126177667" sldId="266"/>
            <ac:spMk id="17" creationId="{C4CFB339-0ED8-4FE2-9EF1-6D1375B8499B}"/>
          </ac:spMkLst>
        </pc:spChg>
        <pc:spChg chg="del">
          <ac:chgData name="Eugenia Anibaba (2511272)" userId="S::2511272@student.uwtsd.ac.uk::e31d1ec9-1011-4239-a7a5-130c592b8dc3" providerId="AD" clId="Web-{2D8AB9DF-51BF-7CAE-5908-0090EBD9CD71}" dt="2026-06-14T23:51:52.520" v="52"/>
          <ac:spMkLst>
            <pc:docMk/>
            <pc:sldMk cId="126177667" sldId="266"/>
            <ac:spMk id="19" creationId="{31896C80-2069-4431-9C19-83B913734490}"/>
          </ac:spMkLst>
        </pc:spChg>
        <pc:spChg chg="del">
          <ac:chgData name="Eugenia Anibaba (2511272)" userId="S::2511272@student.uwtsd.ac.uk::e31d1ec9-1011-4239-a7a5-130c592b8dc3" providerId="AD" clId="Web-{2D8AB9DF-51BF-7CAE-5908-0090EBD9CD71}" dt="2026-06-14T23:51:52.520" v="52"/>
          <ac:spMkLst>
            <pc:docMk/>
            <pc:sldMk cId="126177667" sldId="266"/>
            <ac:spMk id="21" creationId="{BF120A21-0841-4823-B0C4-28AEBCEF9B78}"/>
          </ac:spMkLst>
        </pc:spChg>
        <pc:spChg chg="del">
          <ac:chgData name="Eugenia Anibaba (2511272)" userId="S::2511272@student.uwtsd.ac.uk::e31d1ec9-1011-4239-a7a5-130c592b8dc3" providerId="AD" clId="Web-{2D8AB9DF-51BF-7CAE-5908-0090EBD9CD71}" dt="2026-06-14T23:51:52.520" v="52"/>
          <ac:spMkLst>
            <pc:docMk/>
            <pc:sldMk cId="126177667" sldId="266"/>
            <ac:spMk id="23" creationId="{DBB05BAE-BBD3-4289-899F-A6851503C6B0}"/>
          </ac:spMkLst>
        </pc:spChg>
        <pc:spChg chg="del">
          <ac:chgData name="Eugenia Anibaba (2511272)" userId="S::2511272@student.uwtsd.ac.uk::e31d1ec9-1011-4239-a7a5-130c592b8dc3" providerId="AD" clId="Web-{2D8AB9DF-51BF-7CAE-5908-0090EBD9CD71}" dt="2026-06-14T23:51:52.520" v="52"/>
          <ac:spMkLst>
            <pc:docMk/>
            <pc:sldMk cId="126177667" sldId="266"/>
            <ac:spMk id="25" creationId="{9874D11C-36F5-4BBE-A490-019A54E953B0}"/>
          </ac:spMkLst>
        </pc:spChg>
        <pc:spChg chg="add">
          <ac:chgData name="Eugenia Anibaba (2511272)" userId="S::2511272@student.uwtsd.ac.uk::e31d1ec9-1011-4239-a7a5-130c592b8dc3" providerId="AD" clId="Web-{2D8AB9DF-51BF-7CAE-5908-0090EBD9CD71}" dt="2026-06-14T23:51:52.520" v="52"/>
          <ac:spMkLst>
            <pc:docMk/>
            <pc:sldMk cId="126177667" sldId="266"/>
            <ac:spMk id="30" creationId="{D94A7024-D948-494D-8920-BBA2DA07D15B}"/>
          </ac:spMkLst>
        </pc:spChg>
        <pc:picChg chg="add del mod">
          <ac:chgData name="Eugenia Anibaba (2511272)" userId="S::2511272@student.uwtsd.ac.uk::e31d1ec9-1011-4239-a7a5-130c592b8dc3" providerId="AD" clId="Web-{2D8AB9DF-51BF-7CAE-5908-0090EBD9CD71}" dt="2026-06-14T23:50:23.892" v="29"/>
          <ac:picMkLst>
            <pc:docMk/>
            <pc:sldMk cId="126177667" sldId="266"/>
            <ac:picMk id="4" creationId="{A4757E30-1903-2D27-4DA2-003C9C5FF6C3}"/>
          </ac:picMkLst>
        </pc:picChg>
        <pc:picChg chg="del">
          <ac:chgData name="Eugenia Anibaba (2511272)" userId="S::2511272@student.uwtsd.ac.uk::e31d1ec9-1011-4239-a7a5-130c592b8dc3" providerId="AD" clId="Web-{2D8AB9DF-51BF-7CAE-5908-0090EBD9CD71}" dt="2026-06-14T23:50:35.986" v="35"/>
          <ac:picMkLst>
            <pc:docMk/>
            <pc:sldMk cId="126177667" sldId="266"/>
            <ac:picMk id="5" creationId="{C580261E-4AAE-23FE-031E-B1C986DEC379}"/>
          </ac:picMkLst>
        </pc:picChg>
        <pc:picChg chg="add mod">
          <ac:chgData name="Eugenia Anibaba (2511272)" userId="S::2511272@student.uwtsd.ac.uk::e31d1ec9-1011-4239-a7a5-130c592b8dc3" providerId="AD" clId="Web-{2D8AB9DF-51BF-7CAE-5908-0090EBD9CD71}" dt="2026-06-14T23:51:34.441" v="49" actId="14100"/>
          <ac:picMkLst>
            <pc:docMk/>
            <pc:sldMk cId="126177667" sldId="266"/>
            <ac:picMk id="8" creationId="{995D5575-61B8-0675-E241-ADD6C0E0B3FB}"/>
          </ac:picMkLst>
        </pc:picChg>
      </pc:sldChg>
      <pc:sldChg chg="modSp">
        <pc:chgData name="Eugenia Anibaba (2511272)" userId="S::2511272@student.uwtsd.ac.uk::e31d1ec9-1011-4239-a7a5-130c592b8dc3" providerId="AD" clId="Web-{2D8AB9DF-51BF-7CAE-5908-0090EBD9CD71}" dt="2026-06-15T00:19:19.673" v="169"/>
        <pc:sldMkLst>
          <pc:docMk/>
          <pc:sldMk cId="2306341228" sldId="267"/>
        </pc:sldMkLst>
        <pc:graphicFrameChg chg="mod modGraphic">
          <ac:chgData name="Eugenia Anibaba (2511272)" userId="S::2511272@student.uwtsd.ac.uk::e31d1ec9-1011-4239-a7a5-130c592b8dc3" providerId="AD" clId="Web-{2D8AB9DF-51BF-7CAE-5908-0090EBD9CD71}" dt="2026-06-15T00:19:19.673" v="169"/>
          <ac:graphicFrameMkLst>
            <pc:docMk/>
            <pc:sldMk cId="2306341228" sldId="267"/>
            <ac:graphicFrameMk id="7" creationId="{C08FBC44-846C-F91A-A34F-08EB751B693C}"/>
          </ac:graphicFrameMkLst>
        </pc:graphicFrameChg>
      </pc:sldChg>
      <pc:sldChg chg="addSp delSp modSp mod setBg">
        <pc:chgData name="Eugenia Anibaba (2511272)" userId="S::2511272@student.uwtsd.ac.uk::e31d1ec9-1011-4239-a7a5-130c592b8dc3" providerId="AD" clId="Web-{2D8AB9DF-51BF-7CAE-5908-0090EBD9CD71}" dt="2026-06-15T00:06:08.176" v="118" actId="1076"/>
        <pc:sldMkLst>
          <pc:docMk/>
          <pc:sldMk cId="2067933834" sldId="268"/>
        </pc:sldMkLst>
        <pc:spChg chg="mod">
          <ac:chgData name="Eugenia Anibaba (2511272)" userId="S::2511272@student.uwtsd.ac.uk::e31d1ec9-1011-4239-a7a5-130c592b8dc3" providerId="AD" clId="Web-{2D8AB9DF-51BF-7CAE-5908-0090EBD9CD71}" dt="2026-06-14T23:52:36.053" v="61" actId="1076"/>
          <ac:spMkLst>
            <pc:docMk/>
            <pc:sldMk cId="2067933834" sldId="268"/>
            <ac:spMk id="2" creationId="{A5F8AE33-9695-72D6-E96F-1F5F7DD0F57E}"/>
          </ac:spMkLst>
        </pc:spChg>
        <pc:spChg chg="mod">
          <ac:chgData name="Eugenia Anibaba (2511272)" userId="S::2511272@student.uwtsd.ac.uk::e31d1ec9-1011-4239-a7a5-130c592b8dc3" providerId="AD" clId="Web-{2D8AB9DF-51BF-7CAE-5908-0090EBD9CD71}" dt="2026-06-15T00:05:53.582" v="115" actId="20577"/>
          <ac:spMkLst>
            <pc:docMk/>
            <pc:sldMk cId="2067933834" sldId="268"/>
            <ac:spMk id="3" creationId="{36E53E3F-B8D0-7640-7A80-B13529862191}"/>
          </ac:spMkLst>
        </pc:spChg>
        <pc:spChg chg="add del">
          <ac:chgData name="Eugenia Anibaba (2511272)" userId="S::2511272@student.uwtsd.ac.uk::e31d1ec9-1011-4239-a7a5-130c592b8dc3" providerId="AD" clId="Web-{2D8AB9DF-51BF-7CAE-5908-0090EBD9CD71}" dt="2026-06-14T23:48:57.748" v="19"/>
          <ac:spMkLst>
            <pc:docMk/>
            <pc:sldMk cId="2067933834" sldId="268"/>
            <ac:spMk id="9" creationId="{3BCB5F6A-9EB0-40B0-9D13-3023E9A20508}"/>
          </ac:spMkLst>
        </pc:spChg>
        <pc:spChg chg="add">
          <ac:chgData name="Eugenia Anibaba (2511272)" userId="S::2511272@student.uwtsd.ac.uk::e31d1ec9-1011-4239-a7a5-130c592b8dc3" providerId="AD" clId="Web-{2D8AB9DF-51BF-7CAE-5908-0090EBD9CD71}" dt="2026-06-14T23:52:20.974" v="57"/>
          <ac:spMkLst>
            <pc:docMk/>
            <pc:sldMk cId="2067933834" sldId="268"/>
            <ac:spMk id="13" creationId="{3F088236-D655-4F88-B238-E16762358025}"/>
          </ac:spMkLst>
        </pc:spChg>
        <pc:spChg chg="add">
          <ac:chgData name="Eugenia Anibaba (2511272)" userId="S::2511272@student.uwtsd.ac.uk::e31d1ec9-1011-4239-a7a5-130c592b8dc3" providerId="AD" clId="Web-{2D8AB9DF-51BF-7CAE-5908-0090EBD9CD71}" dt="2026-06-14T23:52:20.974" v="57"/>
          <ac:spMkLst>
            <pc:docMk/>
            <pc:sldMk cId="2067933834" sldId="268"/>
            <ac:spMk id="15" creationId="{3DAC0C92-199E-475C-9390-119A9B027276}"/>
          </ac:spMkLst>
        </pc:spChg>
        <pc:spChg chg="add">
          <ac:chgData name="Eugenia Anibaba (2511272)" userId="S::2511272@student.uwtsd.ac.uk::e31d1ec9-1011-4239-a7a5-130c592b8dc3" providerId="AD" clId="Web-{2D8AB9DF-51BF-7CAE-5908-0090EBD9CD71}" dt="2026-06-14T23:52:20.974" v="57"/>
          <ac:spMkLst>
            <pc:docMk/>
            <pc:sldMk cId="2067933834" sldId="268"/>
            <ac:spMk id="17" creationId="{C4CFB339-0ED8-4FE2-9EF1-6D1375B8499B}"/>
          </ac:spMkLst>
        </pc:spChg>
        <pc:spChg chg="add">
          <ac:chgData name="Eugenia Anibaba (2511272)" userId="S::2511272@student.uwtsd.ac.uk::e31d1ec9-1011-4239-a7a5-130c592b8dc3" providerId="AD" clId="Web-{2D8AB9DF-51BF-7CAE-5908-0090EBD9CD71}" dt="2026-06-14T23:52:20.974" v="57"/>
          <ac:spMkLst>
            <pc:docMk/>
            <pc:sldMk cId="2067933834" sldId="268"/>
            <ac:spMk id="19" creationId="{31896C80-2069-4431-9C19-83B913734490}"/>
          </ac:spMkLst>
        </pc:spChg>
        <pc:spChg chg="add">
          <ac:chgData name="Eugenia Anibaba (2511272)" userId="S::2511272@student.uwtsd.ac.uk::e31d1ec9-1011-4239-a7a5-130c592b8dc3" providerId="AD" clId="Web-{2D8AB9DF-51BF-7CAE-5908-0090EBD9CD71}" dt="2026-06-14T23:52:20.974" v="57"/>
          <ac:spMkLst>
            <pc:docMk/>
            <pc:sldMk cId="2067933834" sldId="268"/>
            <ac:spMk id="21" creationId="{BF120A21-0841-4823-B0C4-28AEBCEF9B78}"/>
          </ac:spMkLst>
        </pc:spChg>
        <pc:spChg chg="add">
          <ac:chgData name="Eugenia Anibaba (2511272)" userId="S::2511272@student.uwtsd.ac.uk::e31d1ec9-1011-4239-a7a5-130c592b8dc3" providerId="AD" clId="Web-{2D8AB9DF-51BF-7CAE-5908-0090EBD9CD71}" dt="2026-06-14T23:52:20.974" v="57"/>
          <ac:spMkLst>
            <pc:docMk/>
            <pc:sldMk cId="2067933834" sldId="268"/>
            <ac:spMk id="23" creationId="{DBB05BAE-BBD3-4289-899F-A6851503C6B0}"/>
          </ac:spMkLst>
        </pc:spChg>
        <pc:spChg chg="add">
          <ac:chgData name="Eugenia Anibaba (2511272)" userId="S::2511272@student.uwtsd.ac.uk::e31d1ec9-1011-4239-a7a5-130c592b8dc3" providerId="AD" clId="Web-{2D8AB9DF-51BF-7CAE-5908-0090EBD9CD71}" dt="2026-06-14T23:52:20.974" v="57"/>
          <ac:spMkLst>
            <pc:docMk/>
            <pc:sldMk cId="2067933834" sldId="268"/>
            <ac:spMk id="25" creationId="{9874D11C-36F5-4BBE-A490-019A54E953B0}"/>
          </ac:spMkLst>
        </pc:spChg>
        <pc:picChg chg="add del">
          <ac:chgData name="Eugenia Anibaba (2511272)" userId="S::2511272@student.uwtsd.ac.uk::e31d1ec9-1011-4239-a7a5-130c592b8dc3" providerId="AD" clId="Web-{2D8AB9DF-51BF-7CAE-5908-0090EBD9CD71}" dt="2026-06-14T23:48:57.748" v="19"/>
          <ac:picMkLst>
            <pc:docMk/>
            <pc:sldMk cId="2067933834" sldId="268"/>
            <ac:picMk id="5" creationId="{B0C8497A-6E05-B17D-5D9D-D3FBC865F88B}"/>
          </ac:picMkLst>
        </pc:picChg>
        <pc:picChg chg="add mod">
          <ac:chgData name="Eugenia Anibaba (2511272)" userId="S::2511272@student.uwtsd.ac.uk::e31d1ec9-1011-4239-a7a5-130c592b8dc3" providerId="AD" clId="Web-{2D8AB9DF-51BF-7CAE-5908-0090EBD9CD71}" dt="2026-06-15T00:06:08.176" v="118" actId="1076"/>
          <ac:picMkLst>
            <pc:docMk/>
            <pc:sldMk cId="2067933834" sldId="268"/>
            <ac:picMk id="6" creationId="{21753478-8590-3730-3237-C7F00519FB65}"/>
          </ac:picMkLst>
        </pc:picChg>
      </pc:sldChg>
    </pc:docChg>
  </pc:docChgLst>
  <pc:docChgLst>
    <pc:chgData name="Eugenia Anibaba (2511272)" userId="S::2511272@student.uwtsd.ac.uk::e31d1ec9-1011-4239-a7a5-130c592b8dc3" providerId="AD" clId="Web-{B536C832-F1CA-2D23-8B24-1D710F9B8F72}"/>
    <pc:docChg chg="modSld sldOrd">
      <pc:chgData name="Eugenia Anibaba (2511272)" userId="S::2511272@student.uwtsd.ac.uk::e31d1ec9-1011-4239-a7a5-130c592b8dc3" providerId="AD" clId="Web-{B536C832-F1CA-2D23-8B24-1D710F9B8F72}" dt="2026-06-09T12:54:00.746" v="44"/>
      <pc:docMkLst>
        <pc:docMk/>
      </pc:docMkLst>
      <pc:sldChg chg="modSp">
        <pc:chgData name="Eugenia Anibaba (2511272)" userId="S::2511272@student.uwtsd.ac.uk::e31d1ec9-1011-4239-a7a5-130c592b8dc3" providerId="AD" clId="Web-{B536C832-F1CA-2D23-8B24-1D710F9B8F72}" dt="2026-06-06T15:50:53.368" v="29" actId="20577"/>
        <pc:sldMkLst>
          <pc:docMk/>
          <pc:sldMk cId="763359786" sldId="257"/>
        </pc:sldMkLst>
        <pc:spChg chg="mod">
          <ac:chgData name="Eugenia Anibaba (2511272)" userId="S::2511272@student.uwtsd.ac.uk::e31d1ec9-1011-4239-a7a5-130c592b8dc3" providerId="AD" clId="Web-{B536C832-F1CA-2D23-8B24-1D710F9B8F72}" dt="2026-06-06T15:50:53.368" v="29" actId="20577"/>
          <ac:spMkLst>
            <pc:docMk/>
            <pc:sldMk cId="763359786" sldId="257"/>
            <ac:spMk id="3" creationId="{BC9D0C39-4B79-194C-9F1E-5EB91E11C62D}"/>
          </ac:spMkLst>
        </pc:spChg>
      </pc:sldChg>
      <pc:sldChg chg="modSp ord">
        <pc:chgData name="Eugenia Anibaba (2511272)" userId="S::2511272@student.uwtsd.ac.uk::e31d1ec9-1011-4239-a7a5-130c592b8dc3" providerId="AD" clId="Web-{B536C832-F1CA-2D23-8B24-1D710F9B8F72}" dt="2026-06-09T12:54:00.746" v="44"/>
        <pc:sldMkLst>
          <pc:docMk/>
          <pc:sldMk cId="479624099" sldId="259"/>
        </pc:sldMkLst>
        <pc:spChg chg="mod">
          <ac:chgData name="Eugenia Anibaba (2511272)" userId="S::2511272@student.uwtsd.ac.uk::e31d1ec9-1011-4239-a7a5-130c592b8dc3" providerId="AD" clId="Web-{B536C832-F1CA-2D23-8B24-1D710F9B8F72}" dt="2026-06-06T17:24:59.796" v="43" actId="20577"/>
          <ac:spMkLst>
            <pc:docMk/>
            <pc:sldMk cId="479624099" sldId="259"/>
            <ac:spMk id="3" creationId="{2C09AD35-6A93-CC21-4C03-ABCDC07B6AE4}"/>
          </ac:spMkLst>
        </pc:spChg>
      </pc:sldChg>
      <pc:sldChg chg="modSp">
        <pc:chgData name="Eugenia Anibaba (2511272)" userId="S::2511272@student.uwtsd.ac.uk::e31d1ec9-1011-4239-a7a5-130c592b8dc3" providerId="AD" clId="Web-{B536C832-F1CA-2D23-8B24-1D710F9B8F72}" dt="2026-06-06T16:19:50.819" v="37" actId="20577"/>
        <pc:sldMkLst>
          <pc:docMk/>
          <pc:sldMk cId="386124504" sldId="263"/>
        </pc:sldMkLst>
        <pc:spChg chg="mod">
          <ac:chgData name="Eugenia Anibaba (2511272)" userId="S::2511272@student.uwtsd.ac.uk::e31d1ec9-1011-4239-a7a5-130c592b8dc3" providerId="AD" clId="Web-{B536C832-F1CA-2D23-8B24-1D710F9B8F72}" dt="2026-06-06T16:19:50.819" v="37" actId="20577"/>
          <ac:spMkLst>
            <pc:docMk/>
            <pc:sldMk cId="386124504" sldId="263"/>
            <ac:spMk id="3" creationId="{82CC8F82-25A5-EAAD-4B74-7CF7F89793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F9E732-8141-4E89-A6D3-8E4280088683}"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256533DF-10B0-4DBC-96B9-C5665D883AD5}">
      <dgm:prSet custT="0"/>
      <dgm:spPr/>
      <dgm:t>
        <a:bodyPr/>
        <a:lstStyle/>
        <a:p>
          <a:pPr rtl="0">
            <a:lnSpc>
              <a:spcPct val="150000"/>
            </a:lnSpc>
          </a:pPr>
          <a:r>
            <a:rPr lang="en-US" sz="1800">
              <a:latin typeface="Calibri"/>
              <a:ea typeface="Calibri"/>
              <a:cs typeface="Calibri"/>
            </a:rPr>
            <a:t>In this case study it has been highlighted that Issac is quiet and withdrawn when it comes to free play but also becomes distressed when being separated from his mother, he also struggles with language development and lastly finds it difficult to sleep and his mother reflects that he is clingy. </a:t>
          </a:r>
          <a:endParaRPr lang="en-US" sz="1800" dirty="0">
            <a:latin typeface="Calibri"/>
            <a:ea typeface="Calibri"/>
            <a:cs typeface="Calibri"/>
          </a:endParaRPr>
        </a:p>
      </dgm:t>
    </dgm:pt>
    <dgm:pt modelId="{B77BFFE9-A798-4FE0-8D8A-DA6AA1A9E2A7}" type="parTrans" cxnId="{E0A9744A-74B4-4FEA-8497-F84D9ED6AF09}">
      <dgm:prSet/>
      <dgm:spPr/>
      <dgm:t>
        <a:bodyPr/>
        <a:lstStyle/>
        <a:p>
          <a:endParaRPr lang="en-US"/>
        </a:p>
      </dgm:t>
    </dgm:pt>
    <dgm:pt modelId="{B90F5121-B6AD-46B3-88B5-D86D2FC218BB}" type="sibTrans" cxnId="{E0A9744A-74B4-4FEA-8497-F84D9ED6AF09}">
      <dgm:prSet/>
      <dgm:spPr/>
      <dgm:t>
        <a:bodyPr/>
        <a:lstStyle/>
        <a:p>
          <a:endParaRPr lang="en-US"/>
        </a:p>
      </dgm:t>
    </dgm:pt>
    <dgm:pt modelId="{459E8A5E-A570-4D58-9824-671B6A565153}">
      <dgm:prSet/>
      <dgm:spPr/>
      <dgm:t>
        <a:bodyPr/>
        <a:lstStyle/>
        <a:p>
          <a:pPr rtl="0">
            <a:lnSpc>
              <a:spcPct val="150000"/>
            </a:lnSpc>
          </a:pPr>
          <a:r>
            <a:rPr lang="en-US" sz="1800">
              <a:latin typeface="Calibri"/>
              <a:ea typeface="Calibri"/>
              <a:cs typeface="Calibri"/>
            </a:rPr>
            <a:t>Overall, this links to the bandura’s theory because Issac is reflecting how he is being treated at home and is demonstrating it through his lack of development for example relating to the bobo doll the children were copying the adults being aggressive to the bobo doll which implies that Issac’s mother not playing with him is causing a delay in development because he does not know how to socially interact with others as it has not been demonstrated to him.</a:t>
          </a:r>
          <a:endParaRPr lang="en-US" sz="1800" dirty="0">
            <a:latin typeface="Calibri"/>
            <a:ea typeface="Calibri"/>
            <a:cs typeface="Calibri"/>
          </a:endParaRPr>
        </a:p>
      </dgm:t>
    </dgm:pt>
    <dgm:pt modelId="{BB56B769-A2F4-4EC3-BAE6-88BA0E79CE73}" type="parTrans" cxnId="{ACA9A208-7D98-4602-AF38-4CCBBD5D80C7}">
      <dgm:prSet/>
      <dgm:spPr/>
      <dgm:t>
        <a:bodyPr/>
        <a:lstStyle/>
        <a:p>
          <a:endParaRPr lang="en-US"/>
        </a:p>
      </dgm:t>
    </dgm:pt>
    <dgm:pt modelId="{655BDCB1-F92A-487C-9C91-F34E67D4F408}" type="sibTrans" cxnId="{ACA9A208-7D98-4602-AF38-4CCBBD5D80C7}">
      <dgm:prSet/>
      <dgm:spPr/>
      <dgm:t>
        <a:bodyPr/>
        <a:lstStyle/>
        <a:p>
          <a:endParaRPr lang="en-US"/>
        </a:p>
      </dgm:t>
    </dgm:pt>
    <dgm:pt modelId="{A697952F-90EE-4F37-963F-5FCEC1A2EA9C}">
      <dgm:prSet phldrT="[Text]" phldr="0"/>
      <dgm:spPr/>
      <dgm:t>
        <a:bodyPr/>
        <a:lstStyle/>
        <a:p>
          <a:pPr>
            <a:lnSpc>
              <a:spcPct val="150000"/>
            </a:lnSpc>
          </a:pPr>
          <a:r>
            <a:rPr lang="en-US" sz="1800">
              <a:latin typeface="Calibri"/>
              <a:ea typeface="Calibri"/>
              <a:cs typeface="Calibri"/>
            </a:rPr>
            <a:t>All these issues are affecting his development because of his background at home for example his mother is going through post-natal depression which imply that his mother has recently given birth to a baby, which suggests that Issac is not getting the attention that he needs.</a:t>
          </a:r>
          <a:endParaRPr lang="en-US" sz="1800" dirty="0">
            <a:latin typeface="Calibri"/>
            <a:ea typeface="Calibri"/>
            <a:cs typeface="Calibri"/>
          </a:endParaRPr>
        </a:p>
      </dgm:t>
    </dgm:pt>
    <dgm:pt modelId="{2F018ECC-2043-451D-BE37-EDBB70FEE19C}" type="parTrans" cxnId="{21E254C4-16FC-48B7-A301-9E13023C3127}">
      <dgm:prSet/>
      <dgm:spPr/>
    </dgm:pt>
    <dgm:pt modelId="{E23E126E-41F5-4776-86B3-6D257D65DA5C}" type="sibTrans" cxnId="{21E254C4-16FC-48B7-A301-9E13023C3127}">
      <dgm:prSet/>
      <dgm:spPr/>
      <dgm:t>
        <a:bodyPr/>
        <a:lstStyle/>
        <a:p>
          <a:endParaRPr lang="en-US"/>
        </a:p>
      </dgm:t>
    </dgm:pt>
    <dgm:pt modelId="{6B294BF1-AC67-4483-BDB0-B6B4AE02377C}">
      <dgm:prSet phldrT="[Text]" phldr="0"/>
      <dgm:spPr/>
      <dgm:t>
        <a:bodyPr/>
        <a:lstStyle/>
        <a:p>
          <a:pPr>
            <a:lnSpc>
              <a:spcPct val="150000"/>
            </a:lnSpc>
          </a:pPr>
          <a:r>
            <a:rPr lang="en-US" sz="1800" dirty="0">
              <a:latin typeface="Calibri"/>
              <a:ea typeface="Calibri"/>
              <a:cs typeface="Calibri"/>
            </a:rPr>
            <a:t> His mother, having low confidence, implies that Issac has also picked up on it and is copying this behavior because it has been highlighted that he is quiet and withdrawn</a:t>
          </a:r>
          <a:r>
            <a:rPr lang="en-US" dirty="0"/>
            <a:t>.</a:t>
          </a:r>
        </a:p>
      </dgm:t>
    </dgm:pt>
    <dgm:pt modelId="{BCE327DD-8C58-4021-9264-DC7FADF48390}" type="parTrans" cxnId="{370CDA77-BAEA-4AA3-A08F-FCC0EBC77AFD}">
      <dgm:prSet/>
      <dgm:spPr/>
    </dgm:pt>
    <dgm:pt modelId="{5056C6B6-BF1F-4B85-9600-970D376E98D4}" type="sibTrans" cxnId="{370CDA77-BAEA-4AA3-A08F-FCC0EBC77AFD}">
      <dgm:prSet/>
      <dgm:spPr/>
    </dgm:pt>
    <dgm:pt modelId="{FF8BD8F2-99F1-489D-82DA-601B1A92FA6B}" type="pres">
      <dgm:prSet presAssocID="{D5F9E732-8141-4E89-A6D3-8E4280088683}" presName="Name0" presStyleCnt="0">
        <dgm:presLayoutVars>
          <dgm:dir/>
          <dgm:resizeHandles val="exact"/>
        </dgm:presLayoutVars>
      </dgm:prSet>
      <dgm:spPr/>
    </dgm:pt>
    <dgm:pt modelId="{7B3A8A5B-DE15-4BAB-8D34-DC216D4668C6}" type="pres">
      <dgm:prSet presAssocID="{256533DF-10B0-4DBC-96B9-C5665D883AD5}" presName="node" presStyleLbl="node1" presStyleIdx="0" presStyleCnt="4">
        <dgm:presLayoutVars>
          <dgm:bulletEnabled val="1"/>
        </dgm:presLayoutVars>
      </dgm:prSet>
      <dgm:spPr/>
    </dgm:pt>
    <dgm:pt modelId="{0D5A3E4B-D1D7-45D0-9615-1D7E94C8A3C0}" type="pres">
      <dgm:prSet presAssocID="{B90F5121-B6AD-46B3-88B5-D86D2FC218BB}" presName="sibTrans" presStyleLbl="sibTrans2D1" presStyleIdx="0" presStyleCnt="3"/>
      <dgm:spPr/>
    </dgm:pt>
    <dgm:pt modelId="{56DB2EF4-63DE-490A-9756-B24DD222FE44}" type="pres">
      <dgm:prSet presAssocID="{B90F5121-B6AD-46B3-88B5-D86D2FC218BB}" presName="connectorText" presStyleLbl="sibTrans2D1" presStyleIdx="0" presStyleCnt="3"/>
      <dgm:spPr/>
    </dgm:pt>
    <dgm:pt modelId="{EC107F4B-B443-4F0C-9828-45AB5ABE0EDA}" type="pres">
      <dgm:prSet presAssocID="{A697952F-90EE-4F37-963F-5FCEC1A2EA9C}" presName="node" presStyleLbl="node1" presStyleIdx="1" presStyleCnt="4">
        <dgm:presLayoutVars>
          <dgm:bulletEnabled val="1"/>
        </dgm:presLayoutVars>
      </dgm:prSet>
      <dgm:spPr/>
    </dgm:pt>
    <dgm:pt modelId="{3A6FD029-B199-467C-AD39-E66F6C9B05F2}" type="pres">
      <dgm:prSet presAssocID="{E23E126E-41F5-4776-86B3-6D257D65DA5C}" presName="sibTrans" presStyleLbl="sibTrans2D1" presStyleIdx="1" presStyleCnt="3"/>
      <dgm:spPr/>
    </dgm:pt>
    <dgm:pt modelId="{F4D4B181-36F6-4CB6-8FD7-C2CD63EAEF99}" type="pres">
      <dgm:prSet presAssocID="{E23E126E-41F5-4776-86B3-6D257D65DA5C}" presName="connectorText" presStyleLbl="sibTrans2D1" presStyleIdx="1" presStyleCnt="3"/>
      <dgm:spPr/>
    </dgm:pt>
    <dgm:pt modelId="{094D12EF-52AE-4819-AD19-F61B76316047}" type="pres">
      <dgm:prSet presAssocID="{459E8A5E-A570-4D58-9824-671B6A565153}" presName="node" presStyleLbl="node1" presStyleIdx="2" presStyleCnt="4">
        <dgm:presLayoutVars>
          <dgm:bulletEnabled val="1"/>
        </dgm:presLayoutVars>
      </dgm:prSet>
      <dgm:spPr/>
    </dgm:pt>
    <dgm:pt modelId="{EB9BB36F-0F5F-4682-9613-0A5A3CA0684C}" type="pres">
      <dgm:prSet presAssocID="{655BDCB1-F92A-487C-9C91-F34E67D4F408}" presName="sibTrans" presStyleLbl="sibTrans2D1" presStyleIdx="2" presStyleCnt="3"/>
      <dgm:spPr/>
    </dgm:pt>
    <dgm:pt modelId="{6AF9BDD3-7CEF-414F-A8F8-3001EE481696}" type="pres">
      <dgm:prSet presAssocID="{655BDCB1-F92A-487C-9C91-F34E67D4F408}" presName="connectorText" presStyleLbl="sibTrans2D1" presStyleIdx="2" presStyleCnt="3"/>
      <dgm:spPr/>
    </dgm:pt>
    <dgm:pt modelId="{8C8E335D-B231-43C1-90F0-8CC76E4267B3}" type="pres">
      <dgm:prSet presAssocID="{6B294BF1-AC67-4483-BDB0-B6B4AE02377C}" presName="node" presStyleLbl="node1" presStyleIdx="3" presStyleCnt="4">
        <dgm:presLayoutVars>
          <dgm:bulletEnabled val="1"/>
        </dgm:presLayoutVars>
      </dgm:prSet>
      <dgm:spPr/>
    </dgm:pt>
  </dgm:ptLst>
  <dgm:cxnLst>
    <dgm:cxn modelId="{05DA8503-56C7-4F12-ACC2-150C64DF1E47}" type="presOf" srcId="{6B294BF1-AC67-4483-BDB0-B6B4AE02377C}" destId="{8C8E335D-B231-43C1-90F0-8CC76E4267B3}" srcOrd="0" destOrd="0" presId="urn:microsoft.com/office/officeart/2005/8/layout/process1"/>
    <dgm:cxn modelId="{ACA9A208-7D98-4602-AF38-4CCBBD5D80C7}" srcId="{D5F9E732-8141-4E89-A6D3-8E4280088683}" destId="{459E8A5E-A570-4D58-9824-671B6A565153}" srcOrd="2" destOrd="0" parTransId="{BB56B769-A2F4-4EC3-BAE6-88BA0E79CE73}" sibTransId="{655BDCB1-F92A-487C-9C91-F34E67D4F408}"/>
    <dgm:cxn modelId="{2F1C3832-5523-4B60-846B-CD2CF84184E3}" type="presOf" srcId="{256533DF-10B0-4DBC-96B9-C5665D883AD5}" destId="{7B3A8A5B-DE15-4BAB-8D34-DC216D4668C6}" srcOrd="0" destOrd="0" presId="urn:microsoft.com/office/officeart/2005/8/layout/process1"/>
    <dgm:cxn modelId="{CCF6C139-39AF-4FCE-BC38-4655E51700C0}" type="presOf" srcId="{B90F5121-B6AD-46B3-88B5-D86D2FC218BB}" destId="{56DB2EF4-63DE-490A-9756-B24DD222FE44}" srcOrd="1" destOrd="0" presId="urn:microsoft.com/office/officeart/2005/8/layout/process1"/>
    <dgm:cxn modelId="{4C1C7F3D-5485-4A14-AA1E-15E17659B644}" type="presOf" srcId="{D5F9E732-8141-4E89-A6D3-8E4280088683}" destId="{FF8BD8F2-99F1-489D-82DA-601B1A92FA6B}" srcOrd="0" destOrd="0" presId="urn:microsoft.com/office/officeart/2005/8/layout/process1"/>
    <dgm:cxn modelId="{EE2FF544-9EA9-406F-B074-11A7FD9DA95E}" type="presOf" srcId="{459E8A5E-A570-4D58-9824-671B6A565153}" destId="{094D12EF-52AE-4819-AD19-F61B76316047}" srcOrd="0" destOrd="0" presId="urn:microsoft.com/office/officeart/2005/8/layout/process1"/>
    <dgm:cxn modelId="{E0A9744A-74B4-4FEA-8497-F84D9ED6AF09}" srcId="{D5F9E732-8141-4E89-A6D3-8E4280088683}" destId="{256533DF-10B0-4DBC-96B9-C5665D883AD5}" srcOrd="0" destOrd="0" parTransId="{B77BFFE9-A798-4FE0-8D8A-DA6AA1A9E2A7}" sibTransId="{B90F5121-B6AD-46B3-88B5-D86D2FC218BB}"/>
    <dgm:cxn modelId="{370CDA77-BAEA-4AA3-A08F-FCC0EBC77AFD}" srcId="{D5F9E732-8141-4E89-A6D3-8E4280088683}" destId="{6B294BF1-AC67-4483-BDB0-B6B4AE02377C}" srcOrd="3" destOrd="0" parTransId="{BCE327DD-8C58-4021-9264-DC7FADF48390}" sibTransId="{5056C6B6-BF1F-4B85-9600-970D376E98D4}"/>
    <dgm:cxn modelId="{0F835E8D-96C7-436D-9BE8-B81ABCAA5BD5}" type="presOf" srcId="{E23E126E-41F5-4776-86B3-6D257D65DA5C}" destId="{F4D4B181-36F6-4CB6-8FD7-C2CD63EAEF99}" srcOrd="1" destOrd="0" presId="urn:microsoft.com/office/officeart/2005/8/layout/process1"/>
    <dgm:cxn modelId="{F2FF8B8F-C259-476D-9C33-2B8FC2B0CFF9}" type="presOf" srcId="{E23E126E-41F5-4776-86B3-6D257D65DA5C}" destId="{3A6FD029-B199-467C-AD39-E66F6C9B05F2}" srcOrd="0" destOrd="0" presId="urn:microsoft.com/office/officeart/2005/8/layout/process1"/>
    <dgm:cxn modelId="{80232996-FED5-46C3-92A4-8F2C34630EA1}" type="presOf" srcId="{655BDCB1-F92A-487C-9C91-F34E67D4F408}" destId="{6AF9BDD3-7CEF-414F-A8F8-3001EE481696}" srcOrd="1" destOrd="0" presId="urn:microsoft.com/office/officeart/2005/8/layout/process1"/>
    <dgm:cxn modelId="{739EE9A2-2F75-47BE-BEDB-6DD9E17798BB}" type="presOf" srcId="{655BDCB1-F92A-487C-9C91-F34E67D4F408}" destId="{EB9BB36F-0F5F-4682-9613-0A5A3CA0684C}" srcOrd="0" destOrd="0" presId="urn:microsoft.com/office/officeart/2005/8/layout/process1"/>
    <dgm:cxn modelId="{C7150EBE-3C28-462B-9B66-44435ADC2D27}" type="presOf" srcId="{B90F5121-B6AD-46B3-88B5-D86D2FC218BB}" destId="{0D5A3E4B-D1D7-45D0-9615-1D7E94C8A3C0}" srcOrd="0" destOrd="0" presId="urn:microsoft.com/office/officeart/2005/8/layout/process1"/>
    <dgm:cxn modelId="{21E254C4-16FC-48B7-A301-9E13023C3127}" srcId="{D5F9E732-8141-4E89-A6D3-8E4280088683}" destId="{A697952F-90EE-4F37-963F-5FCEC1A2EA9C}" srcOrd="1" destOrd="0" parTransId="{2F018ECC-2043-451D-BE37-EDBB70FEE19C}" sibTransId="{E23E126E-41F5-4776-86B3-6D257D65DA5C}"/>
    <dgm:cxn modelId="{1E776EC9-8230-4B7E-8795-3DE5C262A7EB}" type="presOf" srcId="{A697952F-90EE-4F37-963F-5FCEC1A2EA9C}" destId="{EC107F4B-B443-4F0C-9828-45AB5ABE0EDA}" srcOrd="0" destOrd="0" presId="urn:microsoft.com/office/officeart/2005/8/layout/process1"/>
    <dgm:cxn modelId="{2504AFEA-A805-4090-9F46-3DB9E04E511B}" type="presParOf" srcId="{FF8BD8F2-99F1-489D-82DA-601B1A92FA6B}" destId="{7B3A8A5B-DE15-4BAB-8D34-DC216D4668C6}" srcOrd="0" destOrd="0" presId="urn:microsoft.com/office/officeart/2005/8/layout/process1"/>
    <dgm:cxn modelId="{8C0CE3BB-0475-4515-B39D-1408DF31091F}" type="presParOf" srcId="{FF8BD8F2-99F1-489D-82DA-601B1A92FA6B}" destId="{0D5A3E4B-D1D7-45D0-9615-1D7E94C8A3C0}" srcOrd="1" destOrd="0" presId="urn:microsoft.com/office/officeart/2005/8/layout/process1"/>
    <dgm:cxn modelId="{C89D6E98-7E93-4BE7-B26E-A1BC55DD8932}" type="presParOf" srcId="{0D5A3E4B-D1D7-45D0-9615-1D7E94C8A3C0}" destId="{56DB2EF4-63DE-490A-9756-B24DD222FE44}" srcOrd="0" destOrd="0" presId="urn:microsoft.com/office/officeart/2005/8/layout/process1"/>
    <dgm:cxn modelId="{78F213E9-EBCD-4352-81F9-769B6BB45F93}" type="presParOf" srcId="{FF8BD8F2-99F1-489D-82DA-601B1A92FA6B}" destId="{EC107F4B-B443-4F0C-9828-45AB5ABE0EDA}" srcOrd="2" destOrd="0" presId="urn:microsoft.com/office/officeart/2005/8/layout/process1"/>
    <dgm:cxn modelId="{F787414F-3DAC-402C-BFA1-558336F8E146}" type="presParOf" srcId="{FF8BD8F2-99F1-489D-82DA-601B1A92FA6B}" destId="{3A6FD029-B199-467C-AD39-E66F6C9B05F2}" srcOrd="3" destOrd="0" presId="urn:microsoft.com/office/officeart/2005/8/layout/process1"/>
    <dgm:cxn modelId="{5160352E-9879-4657-971F-BA1A5293B177}" type="presParOf" srcId="{3A6FD029-B199-467C-AD39-E66F6C9B05F2}" destId="{F4D4B181-36F6-4CB6-8FD7-C2CD63EAEF99}" srcOrd="0" destOrd="0" presId="urn:microsoft.com/office/officeart/2005/8/layout/process1"/>
    <dgm:cxn modelId="{F1F83EAC-3FF8-4307-A1DA-C6D3FC1BC940}" type="presParOf" srcId="{FF8BD8F2-99F1-489D-82DA-601B1A92FA6B}" destId="{094D12EF-52AE-4819-AD19-F61B76316047}" srcOrd="4" destOrd="0" presId="urn:microsoft.com/office/officeart/2005/8/layout/process1"/>
    <dgm:cxn modelId="{4FC58712-5A89-4FFD-978A-EFD2B311C899}" type="presParOf" srcId="{FF8BD8F2-99F1-489D-82DA-601B1A92FA6B}" destId="{EB9BB36F-0F5F-4682-9613-0A5A3CA0684C}" srcOrd="5" destOrd="0" presId="urn:microsoft.com/office/officeart/2005/8/layout/process1"/>
    <dgm:cxn modelId="{D822A875-0436-4D69-8F04-43B3661146DF}" type="presParOf" srcId="{EB9BB36F-0F5F-4682-9613-0A5A3CA0684C}" destId="{6AF9BDD3-7CEF-414F-A8F8-3001EE481696}" srcOrd="0" destOrd="0" presId="urn:microsoft.com/office/officeart/2005/8/layout/process1"/>
    <dgm:cxn modelId="{F9760C3E-C54D-451E-AE2C-817DEF046CE3}" type="presParOf" srcId="{FF8BD8F2-99F1-489D-82DA-601B1A92FA6B}" destId="{8C8E335D-B231-43C1-90F0-8CC76E4267B3}"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A8A5B-DE15-4BAB-8D34-DC216D4668C6}">
      <dsp:nvSpPr>
        <dsp:cNvPr id="0" name=""/>
        <dsp:cNvSpPr/>
      </dsp:nvSpPr>
      <dsp:spPr>
        <a:xfrm>
          <a:off x="4497" y="1143832"/>
          <a:ext cx="1966424" cy="2707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150000"/>
            </a:lnSpc>
            <a:spcBef>
              <a:spcPct val="0"/>
            </a:spcBef>
            <a:spcAft>
              <a:spcPct val="35000"/>
            </a:spcAft>
            <a:buNone/>
          </a:pPr>
          <a:r>
            <a:rPr lang="en-US" sz="1000" kern="1200">
              <a:latin typeface="Calibri"/>
              <a:ea typeface="Calibri"/>
              <a:cs typeface="Calibri"/>
            </a:rPr>
            <a:t>In this case study it has been highlighted that Issac is quiet and withdrawn when it comes to free play but also becomes distressed when being separated from his mother, he also struggles with language development and lastly finds it difficult to sleep and his mother reflects that he is clingy. </a:t>
          </a:r>
          <a:endParaRPr lang="en-US" sz="1000" kern="1200" dirty="0">
            <a:latin typeface="Calibri"/>
            <a:ea typeface="Calibri"/>
            <a:cs typeface="Calibri"/>
          </a:endParaRPr>
        </a:p>
      </dsp:txBody>
      <dsp:txXfrm>
        <a:off x="62092" y="1201427"/>
        <a:ext cx="1851234" cy="2592483"/>
      </dsp:txXfrm>
    </dsp:sp>
    <dsp:sp modelId="{0D5A3E4B-D1D7-45D0-9615-1D7E94C8A3C0}">
      <dsp:nvSpPr>
        <dsp:cNvPr id="0" name=""/>
        <dsp:cNvSpPr/>
      </dsp:nvSpPr>
      <dsp:spPr>
        <a:xfrm>
          <a:off x="2167563" y="2253832"/>
          <a:ext cx="416881" cy="487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167563" y="2351367"/>
        <a:ext cx="291817" cy="292603"/>
      </dsp:txXfrm>
    </dsp:sp>
    <dsp:sp modelId="{EC107F4B-B443-4F0C-9828-45AB5ABE0EDA}">
      <dsp:nvSpPr>
        <dsp:cNvPr id="0" name=""/>
        <dsp:cNvSpPr/>
      </dsp:nvSpPr>
      <dsp:spPr>
        <a:xfrm>
          <a:off x="2757491" y="1143832"/>
          <a:ext cx="1966424" cy="2707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150000"/>
            </a:lnSpc>
            <a:spcBef>
              <a:spcPct val="0"/>
            </a:spcBef>
            <a:spcAft>
              <a:spcPct val="35000"/>
            </a:spcAft>
            <a:buNone/>
          </a:pPr>
          <a:r>
            <a:rPr lang="en-US" sz="1000" kern="1200">
              <a:latin typeface="Calibri"/>
              <a:ea typeface="Calibri"/>
              <a:cs typeface="Calibri"/>
            </a:rPr>
            <a:t>All these issues are affecting his development because of his background at home for example his mother is going through post-natal depression which imply that his mother has recently given birth to a baby, which suggests that Issac is not getting the attention that he needs.</a:t>
          </a:r>
          <a:endParaRPr lang="en-US" sz="1000" kern="1200" dirty="0">
            <a:latin typeface="Calibri"/>
            <a:ea typeface="Calibri"/>
            <a:cs typeface="Calibri"/>
          </a:endParaRPr>
        </a:p>
      </dsp:txBody>
      <dsp:txXfrm>
        <a:off x="2815086" y="1201427"/>
        <a:ext cx="1851234" cy="2592483"/>
      </dsp:txXfrm>
    </dsp:sp>
    <dsp:sp modelId="{3A6FD029-B199-467C-AD39-E66F6C9B05F2}">
      <dsp:nvSpPr>
        <dsp:cNvPr id="0" name=""/>
        <dsp:cNvSpPr/>
      </dsp:nvSpPr>
      <dsp:spPr>
        <a:xfrm>
          <a:off x="4920557" y="2253832"/>
          <a:ext cx="416881" cy="487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920557" y="2351367"/>
        <a:ext cx="291817" cy="292603"/>
      </dsp:txXfrm>
    </dsp:sp>
    <dsp:sp modelId="{094D12EF-52AE-4819-AD19-F61B76316047}">
      <dsp:nvSpPr>
        <dsp:cNvPr id="0" name=""/>
        <dsp:cNvSpPr/>
      </dsp:nvSpPr>
      <dsp:spPr>
        <a:xfrm>
          <a:off x="5510484" y="1143832"/>
          <a:ext cx="1966424" cy="2707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150000"/>
            </a:lnSpc>
            <a:spcBef>
              <a:spcPct val="0"/>
            </a:spcBef>
            <a:spcAft>
              <a:spcPct val="35000"/>
            </a:spcAft>
            <a:buNone/>
          </a:pPr>
          <a:r>
            <a:rPr lang="en-US" sz="1000" kern="1200">
              <a:latin typeface="Calibri"/>
              <a:ea typeface="Calibri"/>
              <a:cs typeface="Calibri"/>
            </a:rPr>
            <a:t>Overall, this links to the bandura’s theory because Issac is reflecting how he is being treated at home and is demonstrating it through his lack of development for example relating to the bobo doll the children were copying the adults being aggressive to the bobo doll which implies that Issac’s mother not playing with him is causing a delay in development because he does not know how to socially interact with others as it has not been demonstrated to him.</a:t>
          </a:r>
          <a:endParaRPr lang="en-US" sz="1000" kern="1200" dirty="0">
            <a:latin typeface="Calibri"/>
            <a:ea typeface="Calibri"/>
            <a:cs typeface="Calibri"/>
          </a:endParaRPr>
        </a:p>
      </dsp:txBody>
      <dsp:txXfrm>
        <a:off x="5568079" y="1201427"/>
        <a:ext cx="1851234" cy="2592483"/>
      </dsp:txXfrm>
    </dsp:sp>
    <dsp:sp modelId="{EB9BB36F-0F5F-4682-9613-0A5A3CA0684C}">
      <dsp:nvSpPr>
        <dsp:cNvPr id="0" name=""/>
        <dsp:cNvSpPr/>
      </dsp:nvSpPr>
      <dsp:spPr>
        <a:xfrm>
          <a:off x="7673551" y="2253832"/>
          <a:ext cx="416881" cy="487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7673551" y="2351367"/>
        <a:ext cx="291817" cy="292603"/>
      </dsp:txXfrm>
    </dsp:sp>
    <dsp:sp modelId="{8C8E335D-B231-43C1-90F0-8CC76E4267B3}">
      <dsp:nvSpPr>
        <dsp:cNvPr id="0" name=""/>
        <dsp:cNvSpPr/>
      </dsp:nvSpPr>
      <dsp:spPr>
        <a:xfrm>
          <a:off x="8263478" y="1143832"/>
          <a:ext cx="1966424" cy="27076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150000"/>
            </a:lnSpc>
            <a:spcBef>
              <a:spcPct val="0"/>
            </a:spcBef>
            <a:spcAft>
              <a:spcPct val="35000"/>
            </a:spcAft>
            <a:buNone/>
          </a:pPr>
          <a:r>
            <a:rPr lang="en-US" sz="1000" kern="1200" dirty="0">
              <a:latin typeface="Calibri"/>
              <a:ea typeface="Calibri"/>
              <a:cs typeface="Calibri"/>
            </a:rPr>
            <a:t> His mother, having low confidence, implies that Issac has also picked up on it and is copying this behavior because it has been highlighted that he is quiet and withdrawn</a:t>
          </a:r>
          <a:r>
            <a:rPr lang="en-US" sz="1000" kern="1200" dirty="0"/>
            <a:t>.</a:t>
          </a:r>
        </a:p>
      </dsp:txBody>
      <dsp:txXfrm>
        <a:off x="8321073" y="1201427"/>
        <a:ext cx="1851234" cy="25924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7623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438303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5887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45325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5680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4223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751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244769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dirty="0"/>
          </a:p>
        </p:txBody>
      </p:sp>
    </p:spTree>
    <p:extLst>
      <p:ext uri="{BB962C8B-B14F-4D97-AF65-F5344CB8AC3E}">
        <p14:creationId xmlns:p14="http://schemas.microsoft.com/office/powerpoint/2010/main" val="1715686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26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55570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8259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8867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3730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921318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7262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6549518"/>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 id="2147484022" r:id="rId12"/>
    <p:sldLayoutId id="2147484023" r:id="rId13"/>
    <p:sldLayoutId id="2147484024" r:id="rId14"/>
    <p:sldLayoutId id="2147484025" r:id="rId15"/>
    <p:sldLayoutId id="214748402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eshguides.org/guides/node/947"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mybrainisopen.net/ctl-stories/social-cognitive-theory"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appingignorance.org/2013/12/20/economics-and-the-debate-on-nature-vs-nurtur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pressmyweb.com/ecommerce-ebusiness/startup-mise-en-relation-business/" TargetMode="External"/><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hyperlink" Target="https://www.euam-ukraine.eu/ua/news/euam-initiative-sees-poltava-stakeholders-explore-multi-agency-approach-to-tackling-domestic-violenc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ressbooks.library.ryerson.ca/scholarlywriting/chapter/developing-an-outline/" TargetMode="External"/><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cdc.gov/child-abuse-neglect/about/index.html" TargetMode="External"/><Relationship Id="rId3" Type="http://schemas.openxmlformats.org/officeDocument/2006/relationships/hyperlink" Target="https://www.picpedia.org/chalkboard/r/reference.html" TargetMode="External"/><Relationship Id="rId7" Type="http://schemas.openxmlformats.org/officeDocument/2006/relationships/hyperlink" Target="https://www.simplypsychology.org/naturevsnurture.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hub.educationalwave.com/pros-and-cons-of-social-learning-theory/" TargetMode="External"/><Relationship Id="rId11" Type="http://schemas.openxmlformats.org/officeDocument/2006/relationships/hyperlink" Target="https://carelearning.org.uk/qualifications/level-3-cypw/cyp-core-3-6/1-1-explain-the-importance-of-multi-agency-working-and-integrated-working/" TargetMode="External"/><Relationship Id="rId5" Type="http://schemas.openxmlformats.org/officeDocument/2006/relationships/hyperlink" Target="https://carelearning.org.uk/qualifications/psychology-level-3/behaviourism/3-1-analyse-banduras-work-on-social-learning/#strengths-of-banduras-work" TargetMode="External"/><Relationship Id="rId10" Type="http://schemas.openxmlformats.org/officeDocument/2006/relationships/hyperlink" Target="https://www.earlyyears.tv/albert-bandura-on-social-learning-theory-social-cognitive-theory-self-efficacy-and-bobo-doll/" TargetMode="External"/><Relationship Id="rId4" Type="http://schemas.openxmlformats.org/officeDocument/2006/relationships/hyperlink" Target="https://www.verywellmind.com/social-learning-theory-2795074" TargetMode="External"/><Relationship Id="rId9" Type="http://schemas.openxmlformats.org/officeDocument/2006/relationships/hyperlink" Target="https://www.earlyyears.t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pic>
        <p:nvPicPr>
          <p:cNvPr id="4" name="Picture 3" descr="A child standing in front of a chalkboard&#10;&#10;AI-generated content may be incorrect.">
            <a:extLst>
              <a:ext uri="{FF2B5EF4-FFF2-40B4-BE49-F238E27FC236}">
                <a16:creationId xmlns:a16="http://schemas.microsoft.com/office/drawing/2014/main" id="{9FF900AD-569D-37A3-33E3-5B123807F6E0}"/>
              </a:ext>
            </a:extLst>
          </p:cNvPr>
          <p:cNvPicPr>
            <a:picLocks noChangeAspect="1"/>
          </p:cNvPicPr>
          <p:nvPr/>
        </p:nvPicPr>
        <p:blipFill>
          <a:blip r:embed="rId2"/>
          <a:srcRect l="11424" t="9091" r="18479"/>
          <a:stretch>
            <a:fillRect/>
          </a:stretch>
        </p:blipFill>
        <p:spPr>
          <a:xfrm>
            <a:off x="4963616" y="-11375"/>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436392" y="684191"/>
            <a:ext cx="4088190" cy="2369093"/>
          </a:xfrm>
        </p:spPr>
        <p:txBody>
          <a:bodyPr>
            <a:normAutofit/>
          </a:bodyPr>
          <a:lstStyle/>
          <a:p>
            <a:r>
              <a:rPr lang="en-US" sz="4800">
                <a:solidFill>
                  <a:schemeClr val="bg1"/>
                </a:solidFill>
              </a:rPr>
              <a:t>Issac's development</a:t>
            </a:r>
            <a:br>
              <a:rPr lang="en-US" sz="4800" dirty="0">
                <a:solidFill>
                  <a:schemeClr val="bg1"/>
                </a:solidFill>
              </a:rPr>
            </a:br>
            <a:r>
              <a:rPr lang="en-US" sz="4800">
                <a:solidFill>
                  <a:schemeClr val="bg1"/>
                </a:solidFill>
              </a:rPr>
              <a:t>plan </a:t>
            </a:r>
          </a:p>
        </p:txBody>
      </p:sp>
      <p:sp>
        <p:nvSpPr>
          <p:cNvPr id="3" name="Subtitle 2"/>
          <p:cNvSpPr>
            <a:spLocks noGrp="1"/>
          </p:cNvSpPr>
          <p:nvPr>
            <p:ph type="subTitle" idx="1"/>
          </p:nvPr>
        </p:nvSpPr>
        <p:spPr>
          <a:xfrm>
            <a:off x="677335" y="4050831"/>
            <a:ext cx="4079721" cy="1096901"/>
          </a:xfrm>
        </p:spPr>
        <p:txBody>
          <a:bodyPr>
            <a:normAutofit/>
          </a:bodyPr>
          <a:lstStyle/>
          <a:p>
            <a:r>
              <a:rPr lang="en-US">
                <a:solidFill>
                  <a:schemeClr val="bg1"/>
                </a:solidFill>
              </a:rPr>
              <a:t>By Eugenia Anibaba</a:t>
            </a:r>
          </a:p>
          <a:p>
            <a:r>
              <a:rPr lang="en-US">
                <a:solidFill>
                  <a:schemeClr val="bg1"/>
                </a:solidFill>
              </a:rPr>
              <a:t>Student ID:2511272</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riting on a glass wall&#10;&#10;AI-generated content may be incorrect.">
            <a:extLst>
              <a:ext uri="{FF2B5EF4-FFF2-40B4-BE49-F238E27FC236}">
                <a16:creationId xmlns:a16="http://schemas.microsoft.com/office/drawing/2014/main" id="{D3CEBAE7-A036-EE22-A20E-9F5731C54792}"/>
              </a:ext>
            </a:extLst>
          </p:cNvPr>
          <p:cNvPicPr>
            <a:picLocks noChangeAspect="1"/>
          </p:cNvPicPr>
          <p:nvPr/>
        </p:nvPicPr>
        <p:blipFill>
          <a:blip r:embed="rId2">
            <a:duotone>
              <a:prstClr val="black"/>
              <a:schemeClr val="tx2">
                <a:tint val="45000"/>
                <a:satMod val="400000"/>
              </a:schemeClr>
            </a:duotone>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074A407-D289-DD39-9463-3D09160DA145}"/>
              </a:ext>
            </a:extLst>
          </p:cNvPr>
          <p:cNvSpPr>
            <a:spLocks noGrp="1"/>
          </p:cNvSpPr>
          <p:nvPr>
            <p:ph type="title"/>
          </p:nvPr>
        </p:nvSpPr>
        <p:spPr>
          <a:xfrm>
            <a:off x="677334" y="609600"/>
            <a:ext cx="8596668" cy="1320800"/>
          </a:xfrm>
        </p:spPr>
        <p:txBody>
          <a:bodyPr>
            <a:normAutofit/>
          </a:bodyPr>
          <a:lstStyle/>
          <a:p>
            <a:r>
              <a:rPr lang="en-US">
                <a:cs typeface="Arial"/>
              </a:rPr>
              <a:t>Introduction </a:t>
            </a:r>
            <a:endParaRPr lang="en-US"/>
          </a:p>
        </p:txBody>
      </p:sp>
      <p:sp>
        <p:nvSpPr>
          <p:cNvPr id="3" name="Content Placeholder 2">
            <a:extLst>
              <a:ext uri="{FF2B5EF4-FFF2-40B4-BE49-F238E27FC236}">
                <a16:creationId xmlns:a16="http://schemas.microsoft.com/office/drawing/2014/main" id="{BC9D0C39-4B79-194C-9F1E-5EB91E11C62D}"/>
              </a:ext>
            </a:extLst>
          </p:cNvPr>
          <p:cNvSpPr>
            <a:spLocks noGrp="1"/>
          </p:cNvSpPr>
          <p:nvPr>
            <p:ph idx="1"/>
          </p:nvPr>
        </p:nvSpPr>
        <p:spPr>
          <a:xfrm>
            <a:off x="677334" y="2160589"/>
            <a:ext cx="8596668" cy="3880773"/>
          </a:xfrm>
        </p:spPr>
        <p:txBody>
          <a:bodyPr vert="horz" lIns="91440" tIns="45720" rIns="91440" bIns="45720" rtlCol="0" anchor="t">
            <a:normAutofit lnSpcReduction="10000"/>
          </a:bodyPr>
          <a:lstStyle/>
          <a:p>
            <a:pPr marL="344170" indent="-344170">
              <a:lnSpc>
                <a:spcPct val="150000"/>
              </a:lnSpc>
            </a:pPr>
            <a:r>
              <a:rPr lang="en-US" dirty="0">
                <a:solidFill>
                  <a:srgbClr val="FFFFFF"/>
                </a:solidFill>
                <a:latin typeface="Calibri"/>
                <a:ea typeface="Calibri"/>
                <a:cs typeface="Calibri"/>
              </a:rPr>
              <a:t>A case study has been made about a 4-year-old boy named Issac who lives with his mother that is a single parent and is battling with post-natal depression and also lacks confidence with very  limited social support.   </a:t>
            </a:r>
            <a:endParaRPr lang="en-US">
              <a:solidFill>
                <a:srgbClr val="FFFFFF"/>
              </a:solidFill>
              <a:latin typeface="Calibri"/>
              <a:ea typeface="Calibri"/>
              <a:cs typeface="Calibri"/>
            </a:endParaRPr>
          </a:p>
          <a:p>
            <a:pPr marL="344170" indent="-344170">
              <a:lnSpc>
                <a:spcPct val="150000"/>
              </a:lnSpc>
            </a:pPr>
            <a:endParaRPr lang="en-US" dirty="0">
              <a:solidFill>
                <a:srgbClr val="FFFFFF"/>
              </a:solidFill>
              <a:latin typeface="Calibri"/>
              <a:ea typeface="Calibri"/>
              <a:cs typeface="Calibri"/>
            </a:endParaRPr>
          </a:p>
          <a:p>
            <a:pPr marL="344170" indent="-344170">
              <a:lnSpc>
                <a:spcPct val="150000"/>
              </a:lnSpc>
            </a:pPr>
            <a:r>
              <a:rPr lang="en-US">
                <a:solidFill>
                  <a:srgbClr val="FFFFFF"/>
                </a:solidFill>
                <a:latin typeface="Calibri"/>
                <a:ea typeface="Calibri"/>
                <a:cs typeface="Calibri"/>
              </a:rPr>
              <a:t>This PowerPoint is going to contain  information of a help plan to support Issac by looking at the problems in a deeper aspect and reviewing one of the phycological theories that relates to Issac’s situation that will help to create a solution to improve his development and also using  nature and nurture to highlight which one has  impacted his development more and the overall arrangement. </a:t>
            </a:r>
          </a:p>
          <a:p>
            <a:pPr marL="344170" indent="-344170">
              <a:lnSpc>
                <a:spcPct val="150000"/>
              </a:lnSpc>
            </a:pPr>
            <a:endParaRPr lang="en-US" dirty="0">
              <a:solidFill>
                <a:srgbClr val="FFFFFF"/>
              </a:solidFill>
              <a:latin typeface="Calibri"/>
              <a:ea typeface="Calibri"/>
              <a:cs typeface="Calibri"/>
            </a:endParaRPr>
          </a:p>
          <a:p>
            <a:pPr marL="344170" indent="-344170">
              <a:lnSpc>
                <a:spcPct val="150000"/>
              </a:lnSpc>
            </a:pPr>
            <a:endParaRPr lang="en-US" dirty="0">
              <a:solidFill>
                <a:srgbClr val="FFFFFF"/>
              </a:solidFill>
              <a:latin typeface="Calibri"/>
              <a:ea typeface="Calibri"/>
              <a:cs typeface="Calibri"/>
            </a:endParaRPr>
          </a:p>
        </p:txBody>
      </p:sp>
    </p:spTree>
    <p:extLst>
      <p:ext uri="{BB962C8B-B14F-4D97-AF65-F5344CB8AC3E}">
        <p14:creationId xmlns:p14="http://schemas.microsoft.com/office/powerpoint/2010/main" val="7633597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0DBE7-FDE7-D25D-CC9B-71D995F8EDBC}"/>
              </a:ext>
            </a:extLst>
          </p:cNvPr>
          <p:cNvSpPr>
            <a:spLocks noGrp="1"/>
          </p:cNvSpPr>
          <p:nvPr>
            <p:ph type="title"/>
          </p:nvPr>
        </p:nvSpPr>
        <p:spPr>
          <a:xfrm>
            <a:off x="1363053" y="10454"/>
            <a:ext cx="4603157" cy="606425"/>
          </a:xfrm>
        </p:spPr>
        <p:txBody>
          <a:bodyPr>
            <a:normAutofit/>
          </a:bodyPr>
          <a:lstStyle/>
          <a:p>
            <a:r>
              <a:rPr lang="en-US" sz="2400">
                <a:latin typeface="Calibri"/>
                <a:ea typeface="Calibri"/>
                <a:cs typeface="Calibri"/>
              </a:rPr>
              <a:t>Bandura's social learning theory</a:t>
            </a:r>
            <a:r>
              <a:rPr lang="en-US" sz="2400" dirty="0">
                <a:latin typeface="Calibri"/>
                <a:ea typeface="Calibri"/>
                <a:cs typeface="Calibri"/>
              </a:rPr>
              <a:t> </a:t>
            </a:r>
          </a:p>
        </p:txBody>
      </p:sp>
      <p:sp>
        <p:nvSpPr>
          <p:cNvPr id="28" name="Isosceles Triangle 8">
            <a:extLst>
              <a:ext uri="{FF2B5EF4-FFF2-40B4-BE49-F238E27FC236}">
                <a16:creationId xmlns:a16="http://schemas.microsoft.com/office/drawing/2014/main" id="{E7038D70-4165-4B7C-81B1-689029C47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C09AD35-6A93-CC21-4C03-ABCDC07B6AE4}"/>
              </a:ext>
            </a:extLst>
          </p:cNvPr>
          <p:cNvSpPr>
            <a:spLocks noGrp="1"/>
          </p:cNvSpPr>
          <p:nvPr>
            <p:ph idx="1"/>
          </p:nvPr>
        </p:nvSpPr>
        <p:spPr>
          <a:xfrm>
            <a:off x="241882" y="471717"/>
            <a:ext cx="7473416" cy="4773741"/>
          </a:xfrm>
        </p:spPr>
        <p:txBody>
          <a:bodyPr vert="horz" lIns="91440" tIns="45720" rIns="91440" bIns="45720" rtlCol="0" anchor="t">
            <a:noAutofit/>
          </a:bodyPr>
          <a:lstStyle/>
          <a:p>
            <a:pPr>
              <a:lnSpc>
                <a:spcPct val="90000"/>
              </a:lnSpc>
            </a:pPr>
            <a:r>
              <a:rPr lang="en-US" sz="1400" dirty="0">
                <a:latin typeface="Calibri"/>
                <a:ea typeface="Calibri"/>
                <a:cs typeface="Calibri"/>
              </a:rPr>
              <a:t>The social learning theory was discovered by a phycologist called Albert Bandura and his theory implies that learning is demonstrated through observation (Cherry, 2024).  </a:t>
            </a:r>
          </a:p>
          <a:p>
            <a:pPr>
              <a:lnSpc>
                <a:spcPct val="150000"/>
              </a:lnSpc>
            </a:pPr>
            <a:r>
              <a:rPr lang="en-US" sz="1400" dirty="0">
                <a:latin typeface="Calibri"/>
                <a:ea typeface="Calibri"/>
                <a:cs typeface="Calibri"/>
              </a:rPr>
              <a:t>Based on Bandura’s theory it is stated that learning has influences such as attention, which is acknowledging the  behaviors and  retention  involves remembering what behavior was </a:t>
            </a:r>
            <a:r>
              <a:rPr lang="en-US" sz="1400">
                <a:latin typeface="Calibri"/>
                <a:ea typeface="Calibri"/>
                <a:cs typeface="Calibri"/>
              </a:rPr>
              <a:t>shown following on with the list is reproduction which is the process of being  </a:t>
            </a:r>
            <a:r>
              <a:rPr lang="en-US" sz="1400" dirty="0">
                <a:latin typeface="Calibri"/>
                <a:ea typeface="Calibri"/>
                <a:cs typeface="Calibri"/>
              </a:rPr>
              <a:t>able  to repeat the behaviors that has been displayed and lastly being motivated to demonstrate the actions more.</a:t>
            </a:r>
            <a:endParaRPr lang="en-US" sz="1400">
              <a:latin typeface="Calibri"/>
              <a:ea typeface="Calibri"/>
              <a:cs typeface="Calibri"/>
            </a:endParaRPr>
          </a:p>
          <a:p>
            <a:pPr>
              <a:lnSpc>
                <a:spcPct val="150000"/>
              </a:lnSpc>
            </a:pPr>
            <a:r>
              <a:rPr lang="en-US" sz="1400">
                <a:solidFill>
                  <a:srgbClr val="404040"/>
                </a:solidFill>
                <a:latin typeface="Calibri"/>
                <a:ea typeface="Calibri"/>
                <a:cs typeface="Calibri"/>
              </a:rPr>
              <a:t>Bandura did an experiment called the bobo doll experiment which was a study to assess children’s limitations on aggressive behavior. This demonstrated children being exposed to the aggression and non-aggression behavior models to a bobo doll then observing how the children behave towards to the bobo doll when adults are not around, overall, it was discovered that the children that were exposed to the aggression model were more aggressive to the bobo doll by hitting it with a mallet and punching it and also sitting on it(Brodie,2024).</a:t>
            </a:r>
            <a:endParaRPr lang="en-US" sz="1400" dirty="0">
              <a:solidFill>
                <a:srgbClr val="404040"/>
              </a:solidFill>
              <a:latin typeface="Calibri"/>
              <a:ea typeface="Calibri"/>
              <a:cs typeface="Calibri"/>
            </a:endParaRPr>
          </a:p>
          <a:p>
            <a:pPr>
              <a:lnSpc>
                <a:spcPct val="150000"/>
              </a:lnSpc>
            </a:pPr>
            <a:endParaRPr lang="en-US" sz="1400" dirty="0">
              <a:solidFill>
                <a:srgbClr val="404040"/>
              </a:solidFill>
              <a:latin typeface="Calibri"/>
              <a:ea typeface="Calibri"/>
              <a:cs typeface="Calibri"/>
            </a:endParaRPr>
          </a:p>
          <a:p>
            <a:pPr>
              <a:lnSpc>
                <a:spcPct val="150000"/>
              </a:lnSpc>
            </a:pPr>
            <a:r>
              <a:rPr lang="en-US" sz="1400">
                <a:solidFill>
                  <a:srgbClr val="404040"/>
                </a:solidFill>
                <a:latin typeface="Calibri"/>
                <a:ea typeface="Calibri"/>
                <a:cs typeface="Calibri"/>
              </a:rPr>
              <a:t>During the experiments they noticed that the boys were more aggressive than the girls and the boys were more influenced by the same gender models, but the girls were influenced by both genders.</a:t>
            </a:r>
            <a:endParaRPr lang="en-US" sz="1400" dirty="0">
              <a:solidFill>
                <a:srgbClr val="404040"/>
              </a:solidFill>
              <a:latin typeface="Calibri"/>
              <a:ea typeface="Calibri"/>
              <a:cs typeface="Calibri"/>
            </a:endParaRPr>
          </a:p>
          <a:p>
            <a:pPr>
              <a:lnSpc>
                <a:spcPct val="150000"/>
              </a:lnSpc>
            </a:pPr>
            <a:endParaRPr lang="en-US" sz="1400" dirty="0">
              <a:solidFill>
                <a:srgbClr val="404040"/>
              </a:solidFill>
              <a:latin typeface="Calibri"/>
              <a:ea typeface="Calibri"/>
              <a:cs typeface="Calibri"/>
            </a:endParaRPr>
          </a:p>
          <a:p>
            <a:pPr>
              <a:lnSpc>
                <a:spcPct val="150000"/>
              </a:lnSpc>
            </a:pPr>
            <a:endParaRPr lang="en-US" sz="1400" dirty="0">
              <a:solidFill>
                <a:srgbClr val="404040"/>
              </a:solidFill>
              <a:latin typeface="Calibri"/>
              <a:ea typeface="Calibri"/>
              <a:cs typeface="Calibri"/>
            </a:endParaRPr>
          </a:p>
          <a:p>
            <a:pPr>
              <a:lnSpc>
                <a:spcPct val="150000"/>
              </a:lnSpc>
            </a:pPr>
            <a:endParaRPr lang="en-US" sz="1400">
              <a:latin typeface="Calibri"/>
              <a:ea typeface="Calibri"/>
              <a:cs typeface="Calibri"/>
            </a:endParaRPr>
          </a:p>
        </p:txBody>
      </p:sp>
      <p:pic>
        <p:nvPicPr>
          <p:cNvPr id="9" name="Picture 8" descr="A diagram of a process&#10;&#10;AI-generated content may be incorrect.">
            <a:extLst>
              <a:ext uri="{FF2B5EF4-FFF2-40B4-BE49-F238E27FC236}">
                <a16:creationId xmlns:a16="http://schemas.microsoft.com/office/drawing/2014/main" id="{F74BBBC3-DEB3-4E74-D506-E3D4F05DCB70}"/>
              </a:ext>
            </a:extLst>
          </p:cNvPr>
          <p:cNvPicPr>
            <a:picLocks noChangeAspect="1"/>
          </p:cNvPicPr>
          <p:nvPr/>
        </p:nvPicPr>
        <p:blipFill>
          <a:blip r:embed="rId2">
            <a:extLst>
              <a:ext uri="{837473B0-CC2E-450A-ABE3-18F120FF3D39}">
                <a1611:picAttrSrcUrl xmlns:a1611="http://schemas.microsoft.com/office/drawing/2016/11/main" r:id="rId3"/>
              </a:ext>
            </a:extLst>
          </a:blip>
          <a:srcRect t="4385" r="-2" b="4242"/>
          <a:stretch>
            <a:fillRect/>
          </a:stretch>
        </p:blipFill>
        <p:spPr>
          <a:xfrm>
            <a:off x="7855774" y="1227"/>
            <a:ext cx="4441314" cy="3115162"/>
          </a:xfrm>
          <a:prstGeom prst="rect">
            <a:avLst/>
          </a:prstGeom>
        </p:spPr>
      </p:pic>
      <p:pic>
        <p:nvPicPr>
          <p:cNvPr id="4" name="Picture 3">
            <a:extLst>
              <a:ext uri="{FF2B5EF4-FFF2-40B4-BE49-F238E27FC236}">
                <a16:creationId xmlns:a16="http://schemas.microsoft.com/office/drawing/2014/main" id="{75EDA648-10AE-D9B3-EBF6-F1D2648D670E}"/>
              </a:ext>
              <a:ext uri="{C183D7F6-B498-43B3-948B-1728B52AA6E4}">
                <adec:decorative xmlns:adec="http://schemas.microsoft.com/office/drawing/2017/decorative" val="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55993" y="2862609"/>
            <a:ext cx="4407088" cy="4213745"/>
          </a:xfrm>
          <a:prstGeom prst="rect">
            <a:avLst/>
          </a:prstGeom>
        </p:spPr>
      </p:pic>
    </p:spTree>
    <p:extLst>
      <p:ext uri="{BB962C8B-B14F-4D97-AF65-F5344CB8AC3E}">
        <p14:creationId xmlns:p14="http://schemas.microsoft.com/office/powerpoint/2010/main" val="4796240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D94F95D-89EF-455B-9F54-0F4231363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 name="Group 9">
            <a:extLst>
              <a:ext uri="{FF2B5EF4-FFF2-40B4-BE49-F238E27FC236}">
                <a16:creationId xmlns:a16="http://schemas.microsoft.com/office/drawing/2014/main" id="{612B9F8D-6DD1-481E-8CCE-81A7EEB15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15" name="Straight Connector 14">
              <a:extLst>
                <a:ext uri="{FF2B5EF4-FFF2-40B4-BE49-F238E27FC236}">
                  <a16:creationId xmlns:a16="http://schemas.microsoft.com/office/drawing/2014/main" id="{BD531F65-BE00-4220-96DD-64DD545E03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5BD48B8-B8E0-4EC6-889B-B9D5035859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4CB88335-CEFC-4E93-A849-B293A59F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A68404B5-9CA3-4B1B-A75D-54F36B1B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260DE41-7357-49EC-A4FF-41B666696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1D9D87BA-A306-430B-8BCF-468FF820D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39F522E6-2DF0-48FC-873D-74BF21019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1015C585-0283-4901-9837-57DD565CE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CB6D253E-04B9-4649-B17B-DE58968B2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49B4767-8DE8-4604-85C5-0E68E0B98A43}"/>
              </a:ext>
            </a:extLst>
          </p:cNvPr>
          <p:cNvSpPr>
            <a:spLocks noGrp="1"/>
          </p:cNvSpPr>
          <p:nvPr>
            <p:ph type="title"/>
          </p:nvPr>
        </p:nvSpPr>
        <p:spPr>
          <a:xfrm>
            <a:off x="677334" y="4765972"/>
            <a:ext cx="8596668" cy="1320800"/>
          </a:xfrm>
        </p:spPr>
        <p:txBody>
          <a:bodyPr anchor="ctr">
            <a:normAutofit/>
          </a:bodyPr>
          <a:lstStyle/>
          <a:p>
            <a:pPr>
              <a:lnSpc>
                <a:spcPct val="90000"/>
              </a:lnSpc>
            </a:pPr>
            <a:r>
              <a:rPr lang="en-US" sz="4400">
                <a:solidFill>
                  <a:schemeClr val="bg1"/>
                </a:solidFill>
              </a:rPr>
              <a:t>Strengths and weaknesses of Bandura's theory</a:t>
            </a:r>
          </a:p>
        </p:txBody>
      </p:sp>
      <p:sp useBgFill="1">
        <p:nvSpPr>
          <p:cNvPr id="25" name="Rectangle 24">
            <a:extLst>
              <a:ext uri="{FF2B5EF4-FFF2-40B4-BE49-F238E27FC236}">
                <a16:creationId xmlns:a16="http://schemas.microsoft.com/office/drawing/2014/main" id="{A1AE21A0-AA96-4557-AB48-66255CF0A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C08FBC44-846C-F91A-A34F-08EB751B693C}"/>
              </a:ext>
            </a:extLst>
          </p:cNvPr>
          <p:cNvGraphicFramePr>
            <a:graphicFrameLocks noGrp="1"/>
          </p:cNvGraphicFramePr>
          <p:nvPr>
            <p:ph idx="1"/>
            <p:extLst>
              <p:ext uri="{D42A27DB-BD31-4B8C-83A1-F6EECF244321}">
                <p14:modId xmlns:p14="http://schemas.microsoft.com/office/powerpoint/2010/main" val="2380984810"/>
              </p:ext>
            </p:extLst>
          </p:nvPr>
        </p:nvGraphicFramePr>
        <p:xfrm>
          <a:off x="-45492" y="45492"/>
          <a:ext cx="12262382" cy="4673127"/>
        </p:xfrm>
        <a:graphic>
          <a:graphicData uri="http://schemas.openxmlformats.org/drawingml/2006/table">
            <a:tbl>
              <a:tblPr firstRow="1" bandRow="1">
                <a:tableStyleId>{5C22544A-7EE6-4342-B048-85BDC9FD1C3A}</a:tableStyleId>
              </a:tblPr>
              <a:tblGrid>
                <a:gridCol w="6076958">
                  <a:extLst>
                    <a:ext uri="{9D8B030D-6E8A-4147-A177-3AD203B41FA5}">
                      <a16:colId xmlns:a16="http://schemas.microsoft.com/office/drawing/2014/main" val="2173261707"/>
                    </a:ext>
                  </a:extLst>
                </a:gridCol>
                <a:gridCol w="6185424">
                  <a:extLst>
                    <a:ext uri="{9D8B030D-6E8A-4147-A177-3AD203B41FA5}">
                      <a16:colId xmlns:a16="http://schemas.microsoft.com/office/drawing/2014/main" val="3528120071"/>
                    </a:ext>
                  </a:extLst>
                </a:gridCol>
              </a:tblGrid>
              <a:tr h="278209">
                <a:tc>
                  <a:txBody>
                    <a:bodyPr/>
                    <a:lstStyle/>
                    <a:p>
                      <a:r>
                        <a:rPr lang="en-US" sz="2400">
                          <a:latin typeface="Calibri"/>
                          <a:ea typeface="Calibri"/>
                          <a:cs typeface="Calibri"/>
                        </a:rPr>
                        <a:t>Strengths</a:t>
                      </a:r>
                    </a:p>
                  </a:txBody>
                  <a:tcPr marL="64687" marR="64687" marT="32344" marB="32344"/>
                </a:tc>
                <a:tc>
                  <a:txBody>
                    <a:bodyPr/>
                    <a:lstStyle/>
                    <a:p>
                      <a:r>
                        <a:rPr lang="en-US" sz="2400">
                          <a:latin typeface="Calibri"/>
                          <a:ea typeface="Calibri"/>
                          <a:cs typeface="Calibri"/>
                        </a:rPr>
                        <a:t>Weaknesses</a:t>
                      </a:r>
                    </a:p>
                  </a:txBody>
                  <a:tcPr marL="64687" marR="64687" marT="32344" marB="32344"/>
                </a:tc>
                <a:extLst>
                  <a:ext uri="{0D108BD9-81ED-4DB2-BD59-A6C34878D82A}">
                    <a16:rowId xmlns:a16="http://schemas.microsoft.com/office/drawing/2014/main" val="1574777003"/>
                  </a:ext>
                </a:extLst>
              </a:tr>
              <a:tr h="4242679">
                <a:tc>
                  <a:txBody>
                    <a:bodyPr/>
                    <a:lstStyle/>
                    <a:p>
                      <a:r>
                        <a:rPr lang="en-US" sz="1800" dirty="0">
                          <a:latin typeface="Calibri"/>
                          <a:ea typeface="Calibri"/>
                          <a:cs typeface="Calibri"/>
                        </a:rPr>
                        <a:t>Observing others allows individuals to learn naturally which helps them learn while being </a:t>
                      </a:r>
                      <a:r>
                        <a:rPr lang="en-US" sz="1800">
                          <a:latin typeface="Calibri"/>
                          <a:ea typeface="Calibri"/>
                          <a:cs typeface="Calibri"/>
                        </a:rPr>
                        <a:t>comfortable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Higher retention rates occur through social interaction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Cost effective because it is more affordable than formal training methods which makes it more accessible</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Diverse knowledge exposure creates access to varied perspective which means being more open minded</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 Immediate peer feedback develops corrections.</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(Educational wave,2025)</a:t>
                      </a:r>
                      <a:endParaRPr lang="en-US" sz="1800" dirty="0">
                        <a:latin typeface="Calibri"/>
                        <a:ea typeface="Calibri"/>
                        <a:cs typeface="Calibri"/>
                      </a:endParaRPr>
                    </a:p>
                    <a:p>
                      <a:pPr lvl="0">
                        <a:buNone/>
                      </a:pPr>
                      <a:endParaRPr lang="en-US" sz="1800" dirty="0">
                        <a:latin typeface="Calibri"/>
                        <a:ea typeface="Calibri"/>
                        <a:cs typeface="Calibri"/>
                      </a:endParaRPr>
                    </a:p>
                  </a:txBody>
                  <a:tcPr marL="64687" marR="64687" marT="32344" marB="32344"/>
                </a:tc>
                <a:tc>
                  <a:txBody>
                    <a:bodyPr/>
                    <a:lstStyle/>
                    <a:p>
                      <a:r>
                        <a:rPr lang="en-US" sz="1800">
                          <a:latin typeface="Calibri"/>
                          <a:ea typeface="Calibri"/>
                          <a:cs typeface="Calibri"/>
                        </a:rPr>
                        <a:t>Measuring effectiveness which means it is difficult to measure how effective Bandura's theory is</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Ensuring credibility of models which means behavior models must be credible and positive</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Striking a balance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Accommodating diverse learning styles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Multifaceted nature of human behavior which means it is difficult to apply the social theory in diverse settings</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(Educational wave,2025)</a:t>
                      </a:r>
                      <a:endParaRPr lang="en-US" sz="1800" dirty="0">
                        <a:latin typeface="Calibri"/>
                        <a:ea typeface="Calibri"/>
                        <a:cs typeface="Calibri"/>
                      </a:endParaRPr>
                    </a:p>
                  </a:txBody>
                  <a:tcPr marL="64687" marR="64687" marT="32344" marB="32344"/>
                </a:tc>
                <a:extLst>
                  <a:ext uri="{0D108BD9-81ED-4DB2-BD59-A6C34878D82A}">
                    <a16:rowId xmlns:a16="http://schemas.microsoft.com/office/drawing/2014/main" val="3760496314"/>
                  </a:ext>
                </a:extLst>
              </a:tr>
            </a:tbl>
          </a:graphicData>
        </a:graphic>
      </p:graphicFrame>
    </p:spTree>
    <p:extLst>
      <p:ext uri="{BB962C8B-B14F-4D97-AF65-F5344CB8AC3E}">
        <p14:creationId xmlns:p14="http://schemas.microsoft.com/office/powerpoint/2010/main" val="2306341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aby&amp;#39;s head in a tree&#10;&#10;AI-generated content may be incorrect.">
            <a:extLst>
              <a:ext uri="{FF2B5EF4-FFF2-40B4-BE49-F238E27FC236}">
                <a16:creationId xmlns:a16="http://schemas.microsoft.com/office/drawing/2014/main" id="{BE1357D6-4590-03AC-F637-87FDD261FBFF}"/>
              </a:ext>
            </a:extLst>
          </p:cNvPr>
          <p:cNvPicPr>
            <a:picLocks noChangeAspect="1"/>
          </p:cNvPicPr>
          <p:nvPr/>
        </p:nvPicPr>
        <p:blipFill>
          <a:blip r:embed="rId2">
            <a:duotone>
              <a:prstClr val="black"/>
              <a:schemeClr val="tx2">
                <a:tint val="45000"/>
                <a:satMod val="400000"/>
              </a:schemeClr>
            </a:duotone>
            <a:alphaModFix amt="40000"/>
            <a:extLst>
              <a:ext uri="{837473B0-CC2E-450A-ABE3-18F120FF3D39}">
                <a1611:picAttrSrcUrl xmlns:a1611="http://schemas.microsoft.com/office/drawing/2016/11/main" r:id="rId3"/>
              </a:ext>
            </a:extLst>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0A582AF-1044-6598-19E9-70593D58FF99}"/>
              </a:ext>
            </a:extLst>
          </p:cNvPr>
          <p:cNvSpPr>
            <a:spLocks noGrp="1"/>
          </p:cNvSpPr>
          <p:nvPr>
            <p:ph type="title"/>
          </p:nvPr>
        </p:nvSpPr>
        <p:spPr>
          <a:xfrm>
            <a:off x="677334" y="609600"/>
            <a:ext cx="8596668" cy="1320800"/>
          </a:xfrm>
        </p:spPr>
        <p:txBody>
          <a:bodyPr>
            <a:normAutofit/>
          </a:bodyPr>
          <a:lstStyle/>
          <a:p>
            <a:r>
              <a:rPr lang="en-US" sz="2800" dirty="0">
                <a:latin typeface="Calibri"/>
                <a:ea typeface="Calibri"/>
                <a:cs typeface="Calibri"/>
              </a:rPr>
              <a:t>Nature </a:t>
            </a:r>
            <a:r>
              <a:rPr lang="en-US" sz="2800">
                <a:latin typeface="Calibri"/>
                <a:ea typeface="Calibri"/>
                <a:cs typeface="Calibri"/>
              </a:rPr>
              <a:t>vs Nurture</a:t>
            </a:r>
            <a:endParaRPr lang="en-US" sz="2800" dirty="0">
              <a:latin typeface="Calibri"/>
              <a:ea typeface="Calibri"/>
              <a:cs typeface="Calibri"/>
            </a:endParaRPr>
          </a:p>
        </p:txBody>
      </p:sp>
      <p:sp>
        <p:nvSpPr>
          <p:cNvPr id="8" name="Content Placeholder 7">
            <a:extLst>
              <a:ext uri="{FF2B5EF4-FFF2-40B4-BE49-F238E27FC236}">
                <a16:creationId xmlns:a16="http://schemas.microsoft.com/office/drawing/2014/main" id="{E18CE768-427B-729B-76E7-452ECC1C0858}"/>
              </a:ext>
            </a:extLst>
          </p:cNvPr>
          <p:cNvSpPr>
            <a:spLocks noGrp="1"/>
          </p:cNvSpPr>
          <p:nvPr>
            <p:ph idx="1"/>
          </p:nvPr>
        </p:nvSpPr>
        <p:spPr>
          <a:xfrm>
            <a:off x="677334" y="2160589"/>
            <a:ext cx="8596668" cy="3880773"/>
          </a:xfrm>
        </p:spPr>
        <p:txBody>
          <a:bodyPr vert="horz" lIns="91440" tIns="45720" rIns="91440" bIns="45720" rtlCol="0" anchor="t">
            <a:normAutofit fontScale="77500" lnSpcReduction="20000"/>
          </a:bodyPr>
          <a:lstStyle/>
          <a:p>
            <a:pPr>
              <a:lnSpc>
                <a:spcPct val="150000"/>
              </a:lnSpc>
            </a:pPr>
            <a:r>
              <a:rPr lang="en-US">
                <a:solidFill>
                  <a:srgbClr val="FFFFFF"/>
                </a:solidFill>
                <a:latin typeface="Calibri"/>
                <a:ea typeface="Calibri"/>
                <a:cs typeface="Calibri"/>
              </a:rPr>
              <a:t>Nature relates to biological and genetic influences that creates us to be who we are for example our DNA that is  being inherited, for example if 2 parents have brown eyes their child can also inherit brown eyes as their parents have it (Mcleoad,2024).However, a researcher called Chomsky argues that individuals are born with innate capacity for language which is universal grammar implying that genetics play an important role in language development (Mcleod,2024).</a:t>
            </a:r>
            <a:endParaRPr lang="en-US">
              <a:solidFill>
                <a:srgbClr val="FFFFFF"/>
              </a:solidFill>
            </a:endParaRPr>
          </a:p>
          <a:p>
            <a:pPr>
              <a:lnSpc>
                <a:spcPct val="150000"/>
              </a:lnSpc>
            </a:pPr>
            <a:endParaRPr lang="en-US">
              <a:solidFill>
                <a:srgbClr val="FFFFFF"/>
              </a:solidFill>
              <a:latin typeface="Calibri"/>
              <a:ea typeface="Calibri"/>
              <a:cs typeface="Calibri"/>
            </a:endParaRPr>
          </a:p>
          <a:p>
            <a:pPr>
              <a:lnSpc>
                <a:spcPct val="150000"/>
              </a:lnSpc>
            </a:pPr>
            <a:r>
              <a:rPr lang="en-US" dirty="0">
                <a:solidFill>
                  <a:srgbClr val="FFFFFF"/>
                </a:solidFill>
                <a:latin typeface="Calibri"/>
                <a:ea typeface="Calibri"/>
                <a:cs typeface="Calibri"/>
              </a:rPr>
              <a:t>Nurture refers to environmental influences that can create an individual's development which can impact factors such as their learning, social interaction, and life experiences. For example, if a child is being neglected at home their development will be impacted as they not being looked after properly, such as not growing in the way that they should be due to lack of basic needs for example lack of food however, a child being ignored at home can lead to them not interacting with any other children or even teachers as the child is not used to it.</a:t>
            </a:r>
          </a:p>
          <a:p>
            <a:pPr>
              <a:lnSpc>
                <a:spcPct val="90000"/>
              </a:lnSpc>
            </a:pPr>
            <a:endParaRPr lang="en-US">
              <a:solidFill>
                <a:srgbClr val="FFFFFF"/>
              </a:solidFill>
              <a:latin typeface="Calibri"/>
              <a:ea typeface="Calibri"/>
              <a:cs typeface="Calibri"/>
            </a:endParaRPr>
          </a:p>
        </p:txBody>
      </p:sp>
    </p:spTree>
    <p:extLst>
      <p:ext uri="{BB962C8B-B14F-4D97-AF65-F5344CB8AC3E}">
        <p14:creationId xmlns:p14="http://schemas.microsoft.com/office/powerpoint/2010/main" val="10507632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5E7C6FB2-8D54-49F6-AD99-A87D2F9F38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9" name="Freeform 14">
              <a:extLst>
                <a:ext uri="{FF2B5EF4-FFF2-40B4-BE49-F238E27FC236}">
                  <a16:creationId xmlns:a16="http://schemas.microsoft.com/office/drawing/2014/main" id="{5B78F7DD-4E31-4D90-A237-C5FA3FF01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6" name="Straight Connector 75">
              <a:extLst>
                <a:ext uri="{FF2B5EF4-FFF2-40B4-BE49-F238E27FC236}">
                  <a16:creationId xmlns:a16="http://schemas.microsoft.com/office/drawing/2014/main" id="{4A3D78EB-B8AB-4890-ACB5-626E6E7BE1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DA4F4A4B-F440-4349-B8D1-38D3783817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7E064F14-13AA-4DD6-BDD4-8BF234A00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3D1524CF-30E5-4311-8FBF-6345A3E94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B3165A77-5FB0-4E9A-853A-D3349DD75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538B3FC4-8BCC-417E-BAC3-6E67F3BC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843B7FC9-43EB-439E-ACC6-EF2819C58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4D6E9D09-8AAF-4A1E-B186-878965EB6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5F2191CB-1129-4C0F-BCBE-ADCFF12A6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A group of blue people connected to each other">
            <a:extLst>
              <a:ext uri="{FF2B5EF4-FFF2-40B4-BE49-F238E27FC236}">
                <a16:creationId xmlns:a16="http://schemas.microsoft.com/office/drawing/2014/main" id="{BFC43D33-84CF-FFF4-A9B6-C1BE247B2390}"/>
              </a:ext>
            </a:extLst>
          </p:cNvPr>
          <p:cNvPicPr>
            <a:picLocks noChangeAspect="1"/>
          </p:cNvPicPr>
          <p:nvPr/>
        </p:nvPicPr>
        <p:blipFill>
          <a:blip r:embed="rId2">
            <a:extLst>
              <a:ext uri="{837473B0-CC2E-450A-ABE3-18F120FF3D39}">
                <a1611:picAttrSrcUrl xmlns:a1611="http://schemas.microsoft.com/office/drawing/2016/11/main" r:id="rId3"/>
              </a:ext>
            </a:extLst>
          </a:blip>
          <a:srcRect l="33947" r="25616"/>
          <a:stretch>
            <a:fillRect/>
          </a:stretch>
        </p:blipFill>
        <p:spPr>
          <a:xfrm>
            <a:off x="4590432" y="204726"/>
            <a:ext cx="3697566" cy="6857990"/>
          </a:xfrm>
          <a:custGeom>
            <a:avLst/>
            <a:gdLst/>
            <a:ahLst/>
            <a:cxnLst/>
            <a:rect l="l" t="t" r="r" b="b"/>
            <a:pathLst>
              <a:path w="3697566" h="6858000">
                <a:moveTo>
                  <a:pt x="337168" y="0"/>
                </a:moveTo>
                <a:lnTo>
                  <a:pt x="2284638" y="0"/>
                </a:lnTo>
                <a:lnTo>
                  <a:pt x="3697566" y="4481876"/>
                </a:lnTo>
                <a:lnTo>
                  <a:pt x="1951872" y="6858000"/>
                </a:lnTo>
                <a:lnTo>
                  <a:pt x="0" y="6858000"/>
                </a:lnTo>
                <a:lnTo>
                  <a:pt x="1752136" y="4473109"/>
                </a:lnTo>
                <a:lnTo>
                  <a:pt x="1745883" y="4468514"/>
                </a:lnTo>
                <a:close/>
              </a:path>
            </a:pathLst>
          </a:custGeom>
        </p:spPr>
      </p:pic>
      <p:sp>
        <p:nvSpPr>
          <p:cNvPr id="2" name="Title 1">
            <a:extLst>
              <a:ext uri="{FF2B5EF4-FFF2-40B4-BE49-F238E27FC236}">
                <a16:creationId xmlns:a16="http://schemas.microsoft.com/office/drawing/2014/main" id="{EEDD08FF-30AC-BA5D-5C77-3F6A60C30EDB}"/>
              </a:ext>
            </a:extLst>
          </p:cNvPr>
          <p:cNvSpPr>
            <a:spLocks noGrp="1"/>
          </p:cNvSpPr>
          <p:nvPr>
            <p:ph type="title"/>
          </p:nvPr>
        </p:nvSpPr>
        <p:spPr>
          <a:xfrm>
            <a:off x="529482" y="-1151171"/>
            <a:ext cx="4054717" cy="2299856"/>
          </a:xfrm>
        </p:spPr>
        <p:txBody>
          <a:bodyPr vert="horz" lIns="91440" tIns="45720" rIns="91440" bIns="45720" rtlCol="0" anchor="b">
            <a:normAutofit/>
          </a:bodyPr>
          <a:lstStyle/>
          <a:p>
            <a:pPr algn="r"/>
            <a:r>
              <a:rPr lang="en-US" sz="2800">
                <a:latin typeface="Calibri"/>
                <a:ea typeface="Calibri"/>
                <a:cs typeface="Calibri"/>
              </a:rPr>
              <a:t>Bandura's theory relation to Issac</a:t>
            </a:r>
            <a:r>
              <a:rPr lang="en-US" sz="2400" dirty="0">
                <a:latin typeface="Calibri"/>
                <a:ea typeface="Calibri"/>
                <a:cs typeface="Calibri"/>
              </a:rPr>
              <a:t> </a:t>
            </a:r>
          </a:p>
        </p:txBody>
      </p:sp>
      <p:sp>
        <p:nvSpPr>
          <p:cNvPr id="81" name="Freeform 37">
            <a:extLst>
              <a:ext uri="{FF2B5EF4-FFF2-40B4-BE49-F238E27FC236}">
                <a16:creationId xmlns:a16="http://schemas.microsoft.com/office/drawing/2014/main" id="{593F5CB5-BC64-4FFA-8F76-8E501CC47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482" y="-10756"/>
            <a:ext cx="1757770" cy="6871044"/>
          </a:xfrm>
          <a:custGeom>
            <a:avLst/>
            <a:gdLst>
              <a:gd name="connsiteX0" fmla="*/ 0 w 1839432"/>
              <a:gd name="connsiteY0" fmla="*/ 0 h 6889898"/>
              <a:gd name="connsiteX1" fmla="*/ 1839432 w 1839432"/>
              <a:gd name="connsiteY1" fmla="*/ 5741582 h 6889898"/>
              <a:gd name="connsiteX2" fmla="*/ 138223 w 1839432"/>
              <a:gd name="connsiteY2" fmla="*/ 6889898 h 6889898"/>
              <a:gd name="connsiteX3" fmla="*/ 138223 w 1839432"/>
              <a:gd name="connsiteY3" fmla="*/ 6889898 h 6889898"/>
              <a:gd name="connsiteX0" fmla="*/ 229422 w 1701209"/>
              <a:gd name="connsiteY0" fmla="*/ 0 h 6871044"/>
              <a:gd name="connsiteX1" fmla="*/ 1701209 w 1701209"/>
              <a:gd name="connsiteY1" fmla="*/ 5722728 h 6871044"/>
              <a:gd name="connsiteX2" fmla="*/ 0 w 1701209"/>
              <a:gd name="connsiteY2" fmla="*/ 6871044 h 6871044"/>
              <a:gd name="connsiteX3" fmla="*/ 0 w 1701209"/>
              <a:gd name="connsiteY3" fmla="*/ 6871044 h 6871044"/>
              <a:gd name="connsiteX0" fmla="*/ 229422 w 1644648"/>
              <a:gd name="connsiteY0" fmla="*/ 0 h 6871044"/>
              <a:gd name="connsiteX1" fmla="*/ 1644648 w 1644648"/>
              <a:gd name="connsiteY1" fmla="*/ 4478390 h 6871044"/>
              <a:gd name="connsiteX2" fmla="*/ 0 w 1644648"/>
              <a:gd name="connsiteY2" fmla="*/ 6871044 h 6871044"/>
              <a:gd name="connsiteX3" fmla="*/ 0 w 1644648"/>
              <a:gd name="connsiteY3" fmla="*/ 6871044 h 6871044"/>
              <a:gd name="connsiteX0" fmla="*/ 375694 w 1790920"/>
              <a:gd name="connsiteY0" fmla="*/ 0 h 7043462"/>
              <a:gd name="connsiteX1" fmla="*/ 1790920 w 1790920"/>
              <a:gd name="connsiteY1" fmla="*/ 4478390 h 7043462"/>
              <a:gd name="connsiteX2" fmla="*/ 146272 w 1790920"/>
              <a:gd name="connsiteY2" fmla="*/ 6871044 h 7043462"/>
              <a:gd name="connsiteX3" fmla="*/ 61431 w 1790920"/>
              <a:gd name="connsiteY3" fmla="*/ 6852191 h 7043462"/>
              <a:gd name="connsiteX0" fmla="*/ 229422 w 1644648"/>
              <a:gd name="connsiteY0" fmla="*/ 0 h 6871044"/>
              <a:gd name="connsiteX1" fmla="*/ 1644648 w 1644648"/>
              <a:gd name="connsiteY1" fmla="*/ 4478390 h 6871044"/>
              <a:gd name="connsiteX2" fmla="*/ 0 w 1644648"/>
              <a:gd name="connsiteY2" fmla="*/ 6871044 h 6871044"/>
              <a:gd name="connsiteX0" fmla="*/ 342544 w 1757770"/>
              <a:gd name="connsiteY0" fmla="*/ 0 h 6871044"/>
              <a:gd name="connsiteX1" fmla="*/ 1757770 w 1757770"/>
              <a:gd name="connsiteY1" fmla="*/ 4478390 h 6871044"/>
              <a:gd name="connsiteX2" fmla="*/ 0 w 1757770"/>
              <a:gd name="connsiteY2" fmla="*/ 6871044 h 6871044"/>
            </a:gdLst>
            <a:ahLst/>
            <a:cxnLst>
              <a:cxn ang="0">
                <a:pos x="connsiteX0" y="connsiteY0"/>
              </a:cxn>
              <a:cxn ang="0">
                <a:pos x="connsiteX1" y="connsiteY1"/>
              </a:cxn>
              <a:cxn ang="0">
                <a:pos x="connsiteX2" y="connsiteY2"/>
              </a:cxn>
            </a:cxnLst>
            <a:rect l="l" t="t" r="r" b="b"/>
            <a:pathLst>
              <a:path w="1757770" h="6871044">
                <a:moveTo>
                  <a:pt x="342544" y="0"/>
                </a:moveTo>
                <a:lnTo>
                  <a:pt x="1757770" y="4478390"/>
                </a:lnTo>
                <a:cubicBezTo>
                  <a:pt x="1209554" y="5275941"/>
                  <a:pt x="288248" y="6475411"/>
                  <a:pt x="0" y="6871044"/>
                </a:cubicBezTo>
              </a:path>
            </a:pathLst>
          </a:cu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38">
            <a:extLst>
              <a:ext uri="{FF2B5EF4-FFF2-40B4-BE49-F238E27FC236}">
                <a16:creationId xmlns:a16="http://schemas.microsoft.com/office/drawing/2014/main" id="{2D34FD6F-E281-41BF-8144-5E7253187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1401" y="0"/>
            <a:ext cx="1757770" cy="6871044"/>
          </a:xfrm>
          <a:custGeom>
            <a:avLst/>
            <a:gdLst>
              <a:gd name="connsiteX0" fmla="*/ 0 w 1839432"/>
              <a:gd name="connsiteY0" fmla="*/ 0 h 6889898"/>
              <a:gd name="connsiteX1" fmla="*/ 1839432 w 1839432"/>
              <a:gd name="connsiteY1" fmla="*/ 5741582 h 6889898"/>
              <a:gd name="connsiteX2" fmla="*/ 138223 w 1839432"/>
              <a:gd name="connsiteY2" fmla="*/ 6889898 h 6889898"/>
              <a:gd name="connsiteX3" fmla="*/ 138223 w 1839432"/>
              <a:gd name="connsiteY3" fmla="*/ 6889898 h 6889898"/>
              <a:gd name="connsiteX0" fmla="*/ 229422 w 1701209"/>
              <a:gd name="connsiteY0" fmla="*/ 0 h 6871044"/>
              <a:gd name="connsiteX1" fmla="*/ 1701209 w 1701209"/>
              <a:gd name="connsiteY1" fmla="*/ 5722728 h 6871044"/>
              <a:gd name="connsiteX2" fmla="*/ 0 w 1701209"/>
              <a:gd name="connsiteY2" fmla="*/ 6871044 h 6871044"/>
              <a:gd name="connsiteX3" fmla="*/ 0 w 1701209"/>
              <a:gd name="connsiteY3" fmla="*/ 6871044 h 6871044"/>
              <a:gd name="connsiteX0" fmla="*/ 229422 w 1644648"/>
              <a:gd name="connsiteY0" fmla="*/ 0 h 6871044"/>
              <a:gd name="connsiteX1" fmla="*/ 1644648 w 1644648"/>
              <a:gd name="connsiteY1" fmla="*/ 4478390 h 6871044"/>
              <a:gd name="connsiteX2" fmla="*/ 0 w 1644648"/>
              <a:gd name="connsiteY2" fmla="*/ 6871044 h 6871044"/>
              <a:gd name="connsiteX3" fmla="*/ 0 w 1644648"/>
              <a:gd name="connsiteY3" fmla="*/ 6871044 h 6871044"/>
              <a:gd name="connsiteX0" fmla="*/ 375694 w 1790920"/>
              <a:gd name="connsiteY0" fmla="*/ 0 h 7043462"/>
              <a:gd name="connsiteX1" fmla="*/ 1790920 w 1790920"/>
              <a:gd name="connsiteY1" fmla="*/ 4478390 h 7043462"/>
              <a:gd name="connsiteX2" fmla="*/ 146272 w 1790920"/>
              <a:gd name="connsiteY2" fmla="*/ 6871044 h 7043462"/>
              <a:gd name="connsiteX3" fmla="*/ 61431 w 1790920"/>
              <a:gd name="connsiteY3" fmla="*/ 6852191 h 7043462"/>
              <a:gd name="connsiteX0" fmla="*/ 229422 w 1644648"/>
              <a:gd name="connsiteY0" fmla="*/ 0 h 6871044"/>
              <a:gd name="connsiteX1" fmla="*/ 1644648 w 1644648"/>
              <a:gd name="connsiteY1" fmla="*/ 4478390 h 6871044"/>
              <a:gd name="connsiteX2" fmla="*/ 0 w 1644648"/>
              <a:gd name="connsiteY2" fmla="*/ 6871044 h 6871044"/>
              <a:gd name="connsiteX0" fmla="*/ 342544 w 1757770"/>
              <a:gd name="connsiteY0" fmla="*/ 0 h 6871044"/>
              <a:gd name="connsiteX1" fmla="*/ 1757770 w 1757770"/>
              <a:gd name="connsiteY1" fmla="*/ 4478390 h 6871044"/>
              <a:gd name="connsiteX2" fmla="*/ 0 w 1757770"/>
              <a:gd name="connsiteY2" fmla="*/ 6871044 h 6871044"/>
            </a:gdLst>
            <a:ahLst/>
            <a:cxnLst>
              <a:cxn ang="0">
                <a:pos x="connsiteX0" y="connsiteY0"/>
              </a:cxn>
              <a:cxn ang="0">
                <a:pos x="connsiteX1" y="connsiteY1"/>
              </a:cxn>
              <a:cxn ang="0">
                <a:pos x="connsiteX2" y="connsiteY2"/>
              </a:cxn>
            </a:cxnLst>
            <a:rect l="l" t="t" r="r" b="b"/>
            <a:pathLst>
              <a:path w="1757770" h="6871044">
                <a:moveTo>
                  <a:pt x="342544" y="0"/>
                </a:moveTo>
                <a:lnTo>
                  <a:pt x="1757770" y="4478390"/>
                </a:lnTo>
                <a:cubicBezTo>
                  <a:pt x="1209554" y="5275941"/>
                  <a:pt x="288248" y="6475411"/>
                  <a:pt x="0" y="6871044"/>
                </a:cubicBezTo>
              </a:path>
            </a:pathLst>
          </a:cu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3" name="Straight Connector 82">
            <a:extLst>
              <a:ext uri="{FF2B5EF4-FFF2-40B4-BE49-F238E27FC236}">
                <a16:creationId xmlns:a16="http://schemas.microsoft.com/office/drawing/2014/main" id="{8F4728D1-7395-436C-9199-782638D83A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58E10D67-31FC-4ECE-A686-4197A85DD6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5" name="Rectangle 25">
            <a:extLst>
              <a:ext uri="{FF2B5EF4-FFF2-40B4-BE49-F238E27FC236}">
                <a16:creationId xmlns:a16="http://schemas.microsoft.com/office/drawing/2014/main" id="{037D4DCD-6FFA-4C69-BA53-EE17EEC0F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24">
            <a:extLst>
              <a:ext uri="{FF2B5EF4-FFF2-40B4-BE49-F238E27FC236}">
                <a16:creationId xmlns:a16="http://schemas.microsoft.com/office/drawing/2014/main" id="{4815693E-44A0-4AD8-9C9A-C0CE2FD49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7">
            <a:extLst>
              <a:ext uri="{FF2B5EF4-FFF2-40B4-BE49-F238E27FC236}">
                <a16:creationId xmlns:a16="http://schemas.microsoft.com/office/drawing/2014/main" id="{350F1882-485A-41EF-9E23-592C00B17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0C441B9E-BD89-4638-BF58-C894B1D4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9">
            <a:extLst>
              <a:ext uri="{FF2B5EF4-FFF2-40B4-BE49-F238E27FC236}">
                <a16:creationId xmlns:a16="http://schemas.microsoft.com/office/drawing/2014/main" id="{AB70BE39-B77C-465B-956B-008694677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29">
            <a:extLst>
              <a:ext uri="{FF2B5EF4-FFF2-40B4-BE49-F238E27FC236}">
                <a16:creationId xmlns:a16="http://schemas.microsoft.com/office/drawing/2014/main" id="{F15519D3-8CEC-4806-8646-5DD30C400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3" name="Content Placeholder 2">
            <a:extLst>
              <a:ext uri="{FF2B5EF4-FFF2-40B4-BE49-F238E27FC236}">
                <a16:creationId xmlns:a16="http://schemas.microsoft.com/office/drawing/2014/main" id="{E68C93D1-5F9E-6C62-CE7D-8449D4452234}"/>
              </a:ext>
            </a:extLst>
          </p:cNvPr>
          <p:cNvGraphicFramePr>
            <a:graphicFrameLocks noGrp="1"/>
          </p:cNvGraphicFramePr>
          <p:nvPr>
            <p:ph idx="1"/>
            <p:extLst>
              <p:ext uri="{D42A27DB-BD31-4B8C-83A1-F6EECF244321}">
                <p14:modId xmlns:p14="http://schemas.microsoft.com/office/powerpoint/2010/main" val="1025719885"/>
              </p:ext>
            </p:extLst>
          </p:nvPr>
        </p:nvGraphicFramePr>
        <p:xfrm>
          <a:off x="526009" y="1591932"/>
          <a:ext cx="10234400" cy="49953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002577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95D5575-61B8-0675-E241-ADD6C0E0B3FB}"/>
              </a:ext>
              <a:ext uri="{C183D7F6-B498-43B3-948B-1728B52AA6E4}">
                <adec:decorative xmlns:adec="http://schemas.microsoft.com/office/drawing/2017/decorative" val="1"/>
              </a:ext>
            </a:extLst>
          </p:cNvPr>
          <p:cNvPicPr>
            <a:picLocks noChangeAspect="1"/>
          </p:cNvPicPr>
          <p:nvPr/>
        </p:nvPicPr>
        <p:blipFill>
          <a:blip r:embed="rId2">
            <a:duotone>
              <a:prstClr val="black"/>
              <a:schemeClr val="tx2">
                <a:tint val="45000"/>
                <a:satMod val="400000"/>
              </a:schemeClr>
            </a:duotone>
            <a:alphaModFix amt="40000"/>
            <a:extLst>
              <a:ext uri="{837473B0-CC2E-450A-ABE3-18F120FF3D39}">
                <a1611:picAttrSrcUrl xmlns:a1611="http://schemas.microsoft.com/office/drawing/2016/11/main" r:id="rId3"/>
              </a:ext>
            </a:extLst>
          </a:blip>
          <a:srcRect b="1541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C289283-50AC-832F-4800-4A1409F3280A}"/>
              </a:ext>
            </a:extLst>
          </p:cNvPr>
          <p:cNvSpPr>
            <a:spLocks noGrp="1"/>
          </p:cNvSpPr>
          <p:nvPr>
            <p:ph type="title"/>
          </p:nvPr>
        </p:nvSpPr>
        <p:spPr>
          <a:xfrm>
            <a:off x="677334" y="609600"/>
            <a:ext cx="8596668" cy="1320800"/>
          </a:xfrm>
        </p:spPr>
        <p:txBody>
          <a:bodyPr>
            <a:normAutofit/>
          </a:bodyPr>
          <a:lstStyle/>
          <a:p>
            <a:r>
              <a:rPr lang="en-US" dirty="0"/>
              <a:t>Recommendations for </a:t>
            </a:r>
            <a:r>
              <a:rPr lang="en-US"/>
              <a:t>Issac's development </a:t>
            </a:r>
          </a:p>
        </p:txBody>
      </p:sp>
      <p:sp>
        <p:nvSpPr>
          <p:cNvPr id="3" name="Content Placeholder 2">
            <a:extLst>
              <a:ext uri="{FF2B5EF4-FFF2-40B4-BE49-F238E27FC236}">
                <a16:creationId xmlns:a16="http://schemas.microsoft.com/office/drawing/2014/main" id="{244500F7-8D2E-C709-0172-223BD1414E57}"/>
              </a:ext>
            </a:extLst>
          </p:cNvPr>
          <p:cNvSpPr>
            <a:spLocks noGrp="1"/>
          </p:cNvSpPr>
          <p:nvPr>
            <p:ph idx="1"/>
          </p:nvPr>
        </p:nvSpPr>
        <p:spPr>
          <a:xfrm>
            <a:off x="677334" y="2160589"/>
            <a:ext cx="8596668" cy="3880773"/>
          </a:xfrm>
        </p:spPr>
        <p:txBody>
          <a:bodyPr vert="horz" lIns="91440" tIns="45720" rIns="91440" bIns="45720" rtlCol="0" anchor="t">
            <a:normAutofit fontScale="92500" lnSpcReduction="10000"/>
          </a:bodyPr>
          <a:lstStyle/>
          <a:p>
            <a:pPr>
              <a:lnSpc>
                <a:spcPct val="150000"/>
              </a:lnSpc>
            </a:pPr>
            <a:r>
              <a:rPr lang="en-US">
                <a:solidFill>
                  <a:srgbClr val="FFFFFF"/>
                </a:solidFill>
                <a:latin typeface="Calibri"/>
                <a:ea typeface="Calibri"/>
                <a:cs typeface="Calibri"/>
              </a:rPr>
              <a:t>Multi-agency collaboration is when different professionals and services from different departments work together (Carelearning.org.uk,2026). For example, social workers and teachers. This means that multi agency makes it easier to spot concerns faster for example in Issac’s case a teacher may notice that he struggles with language development whereas if a social worker is involved, they would assess his mother to know that she needs to be referred to therapist to help her with her post-natal depression and low confidence, I suggest that Issac should be taken into care with foster careers while also being supported by a language and speech therapist as this will help him to develop because he will be cared for in the correct way to meet his care needs to demonstrate to him how he should be cared for.</a:t>
            </a:r>
            <a:endParaRPr lang="en-US">
              <a:solidFill>
                <a:srgbClr val="FFFFFF"/>
              </a:solidFill>
            </a:endParaRPr>
          </a:p>
          <a:p>
            <a:pPr>
              <a:lnSpc>
                <a:spcPct val="150000"/>
              </a:lnSpc>
            </a:pPr>
            <a:endParaRPr lang="en-US">
              <a:solidFill>
                <a:srgbClr val="FFFFFF"/>
              </a:solidFill>
              <a:latin typeface="Calibri"/>
              <a:ea typeface="Calibri"/>
              <a:cs typeface="Calibri"/>
            </a:endParaRPr>
          </a:p>
        </p:txBody>
      </p:sp>
    </p:spTree>
    <p:extLst>
      <p:ext uri="{BB962C8B-B14F-4D97-AF65-F5344CB8AC3E}">
        <p14:creationId xmlns:p14="http://schemas.microsoft.com/office/powerpoint/2010/main" val="1261776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753478-8590-3730-3237-C7F00519FB65}"/>
              </a:ext>
            </a:extLst>
          </p:cNvPr>
          <p:cNvPicPr>
            <a:picLocks noChangeAspect="1"/>
          </p:cNvPicPr>
          <p:nvPr/>
        </p:nvPicPr>
        <p:blipFill>
          <a:blip r:embed="rId2"/>
          <a:srcRect l="22596" r="16487" b="6250"/>
          <a:stretch>
            <a:fillRect/>
          </a:stretch>
        </p:blipFill>
        <p:spPr>
          <a:xfrm>
            <a:off x="4627047" y="10988"/>
            <a:ext cx="7603699" cy="665328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5F8AE33-9695-72D6-E96F-1F5F7DD0F57E}"/>
              </a:ext>
            </a:extLst>
          </p:cNvPr>
          <p:cNvSpPr>
            <a:spLocks noGrp="1"/>
          </p:cNvSpPr>
          <p:nvPr>
            <p:ph type="title"/>
          </p:nvPr>
        </p:nvSpPr>
        <p:spPr>
          <a:xfrm>
            <a:off x="406113" y="-10332"/>
            <a:ext cx="3851123" cy="1320800"/>
          </a:xfrm>
        </p:spPr>
        <p:txBody>
          <a:bodyPr>
            <a:normAutofit/>
          </a:bodyPr>
          <a:lstStyle/>
          <a:p>
            <a:r>
              <a:rPr lang="en-US"/>
              <a:t>Play based learning </a:t>
            </a:r>
          </a:p>
        </p:txBody>
      </p:sp>
      <p:sp>
        <p:nvSpPr>
          <p:cNvPr id="3" name="Content Placeholder 2">
            <a:extLst>
              <a:ext uri="{FF2B5EF4-FFF2-40B4-BE49-F238E27FC236}">
                <a16:creationId xmlns:a16="http://schemas.microsoft.com/office/drawing/2014/main" id="{36E53E3F-B8D0-7640-7A80-B13529862191}"/>
              </a:ext>
            </a:extLst>
          </p:cNvPr>
          <p:cNvSpPr>
            <a:spLocks noGrp="1"/>
          </p:cNvSpPr>
          <p:nvPr>
            <p:ph idx="1"/>
          </p:nvPr>
        </p:nvSpPr>
        <p:spPr>
          <a:xfrm>
            <a:off x="-5632" y="1308182"/>
            <a:ext cx="5555935" cy="5353111"/>
          </a:xfrm>
        </p:spPr>
        <p:txBody>
          <a:bodyPr vert="horz" lIns="91440" tIns="45720" rIns="91440" bIns="45720" rtlCol="0" anchor="t">
            <a:normAutofit lnSpcReduction="10000"/>
          </a:bodyPr>
          <a:lstStyle/>
          <a:p>
            <a:pPr>
              <a:lnSpc>
                <a:spcPct val="150000"/>
              </a:lnSpc>
            </a:pPr>
            <a:r>
              <a:rPr lang="en-US">
                <a:solidFill>
                  <a:srgbClr val="404040"/>
                </a:solidFill>
                <a:highlight>
                  <a:srgbClr val="FFFFFF"/>
                </a:highlight>
                <a:latin typeface="Calibri"/>
                <a:ea typeface="Calibri"/>
                <a:cs typeface="Calibri"/>
              </a:rPr>
              <a:t>Play based learning is early education that uses play for learning however ,the national association for the education of young children states that play based learning allows “Children learn content while playing freely” (Ezeji,2026). The benefits of the play-based learning are that it creates an environment for children to explore their own ideas and also helps them to discover new skills and interests, this links to Issac as it will help him to interact better for example onlooker play can be put in place which is watching other children play which links to Bandura’s theory of Observing as part of one of the learning stages of the social theory. </a:t>
            </a:r>
            <a:endParaRPr lang="en-US">
              <a:solidFill>
                <a:srgbClr val="404040"/>
              </a:solidFill>
              <a:latin typeface="Calibri"/>
              <a:ea typeface="Calibri"/>
              <a:cs typeface="Calibri"/>
            </a:endParaRPr>
          </a:p>
        </p:txBody>
      </p:sp>
      <p:cxnSp>
        <p:nvCxnSpPr>
          <p:cNvPr id="7" name="Straight Connector 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67933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4" name="Rectangle 2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CB326B8-7467-B9AA-2400-2BFEF30461C6}"/>
              </a:ext>
            </a:extLst>
          </p:cNvPr>
          <p:cNvSpPr>
            <a:spLocks noGrp="1"/>
          </p:cNvSpPr>
          <p:nvPr>
            <p:ph type="title"/>
          </p:nvPr>
        </p:nvSpPr>
        <p:spPr>
          <a:xfrm>
            <a:off x="230202" y="-4802"/>
            <a:ext cx="4203045" cy="1375608"/>
          </a:xfrm>
        </p:spPr>
        <p:txBody>
          <a:bodyPr vert="horz" lIns="91440" tIns="45720" rIns="91440" bIns="45720" rtlCol="0" anchor="ctr">
            <a:normAutofit/>
          </a:bodyPr>
          <a:lstStyle/>
          <a:p>
            <a:r>
              <a:rPr lang="en-US">
                <a:solidFill>
                  <a:schemeClr val="bg1"/>
                </a:solidFill>
              </a:rPr>
              <a:t>Conclusion</a:t>
            </a:r>
          </a:p>
        </p:txBody>
      </p:sp>
      <p:sp>
        <p:nvSpPr>
          <p:cNvPr id="7" name="Content Placeholder 6">
            <a:extLst>
              <a:ext uri="{FF2B5EF4-FFF2-40B4-BE49-F238E27FC236}">
                <a16:creationId xmlns:a16="http://schemas.microsoft.com/office/drawing/2014/main" id="{B4D6CC8A-2EAD-9F4A-EEFC-9F69F0F37A39}"/>
              </a:ext>
            </a:extLst>
          </p:cNvPr>
          <p:cNvSpPr>
            <a:spLocks noGrp="1"/>
          </p:cNvSpPr>
          <p:nvPr>
            <p:ph sz="half" idx="2"/>
          </p:nvPr>
        </p:nvSpPr>
        <p:spPr>
          <a:xfrm>
            <a:off x="36859" y="1375844"/>
            <a:ext cx="5679912" cy="4850378"/>
          </a:xfrm>
        </p:spPr>
        <p:txBody>
          <a:bodyPr vert="horz" lIns="91440" tIns="45720" rIns="91440" bIns="45720" rtlCol="0" anchor="t">
            <a:noAutofit/>
          </a:bodyPr>
          <a:lstStyle/>
          <a:p>
            <a:pPr>
              <a:lnSpc>
                <a:spcPct val="150000"/>
              </a:lnSpc>
            </a:pPr>
            <a:r>
              <a:rPr lang="en-US" dirty="0">
                <a:solidFill>
                  <a:schemeClr val="bg1"/>
                </a:solidFill>
                <a:latin typeface="Calibri"/>
                <a:ea typeface="Calibri"/>
                <a:cs typeface="Calibri"/>
              </a:rPr>
              <a:t>In conclusion Issac’s nurture has been affected as his environment is not healthy such as his mother going through post-natal depression and having a lack of confidence implies that he is not being taken care of properly but also within my findings Bandura’s theory shows a strong link between behaviors being demonstrated and imitated. Lastly, I can argue that multi agency collaboration is more effective as it is a teamwork effect which suggests action will be taken quickly and able to analyze the situation and sort of help that is needed overall.</a:t>
            </a:r>
            <a:endParaRPr lang="en-US" dirty="0">
              <a:solidFill>
                <a:schemeClr val="bg1"/>
              </a:solidFill>
            </a:endParaRPr>
          </a:p>
        </p:txBody>
      </p:sp>
      <p:pic>
        <p:nvPicPr>
          <p:cNvPr id="4" name="Content Placeholder 3" descr="A drawing of a hamburger&#10;&#10;AI-generated content may be incorrect.">
            <a:extLst>
              <a:ext uri="{FF2B5EF4-FFF2-40B4-BE49-F238E27FC236}">
                <a16:creationId xmlns:a16="http://schemas.microsoft.com/office/drawing/2014/main" id="{0F3C9B76-BECE-3752-4CCF-830BB6B44B42}"/>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6303371" y="972608"/>
            <a:ext cx="4728759" cy="4900269"/>
          </a:xfrm>
          <a:prstGeom prst="rect">
            <a:avLst/>
          </a:prstGeom>
        </p:spPr>
      </p:pic>
      <p:sp>
        <p:nvSpPr>
          <p:cNvPr id="30" name="Isosceles Triangle 2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035225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7A1683-16B4-0A13-F1D2-A89F0FE54B54}"/>
              </a:ext>
              <a:ext uri="{C183D7F6-B498-43B3-948B-1728B52AA6E4}">
                <adec:decorative xmlns:adec="http://schemas.microsoft.com/office/drawing/2017/decorative" val="1"/>
              </a:ext>
            </a:extLst>
          </p:cNvPr>
          <p:cNvPicPr>
            <a:picLocks noChangeAspect="1"/>
          </p:cNvPicPr>
          <p:nvPr/>
        </p:nvPicPr>
        <p:blipFill>
          <a:blip r:embed="rId2">
            <a:duotone>
              <a:prstClr val="black"/>
              <a:schemeClr val="tx2">
                <a:tint val="45000"/>
                <a:satMod val="400000"/>
              </a:schemeClr>
            </a:duotone>
            <a:alphaModFix amt="40000"/>
            <a:extLst>
              <a:ext uri="{837473B0-CC2E-450A-ABE3-18F120FF3D39}">
                <a1611:picAttrSrcUrl xmlns:a1611="http://schemas.microsoft.com/office/drawing/2016/11/main" r:id="rId3"/>
              </a:ext>
            </a:extLst>
          </a:blip>
          <a:srcRect b="14449"/>
          <a:stretch>
            <a:fillRect/>
          </a:stretch>
        </p:blipFill>
        <p:spPr>
          <a:xfrm>
            <a:off x="-155773" y="1274"/>
            <a:ext cx="12494360" cy="6857990"/>
          </a:xfrm>
          <a:prstGeom prst="rect">
            <a:avLst/>
          </a:prstGeom>
        </p:spPr>
      </p:pic>
      <p:sp>
        <p:nvSpPr>
          <p:cNvPr id="2" name="Title 1">
            <a:extLst>
              <a:ext uri="{FF2B5EF4-FFF2-40B4-BE49-F238E27FC236}">
                <a16:creationId xmlns:a16="http://schemas.microsoft.com/office/drawing/2014/main" id="{7CD74436-F525-9C66-C964-FEA159C6C85D}"/>
              </a:ext>
            </a:extLst>
          </p:cNvPr>
          <p:cNvSpPr>
            <a:spLocks noGrp="1"/>
          </p:cNvSpPr>
          <p:nvPr>
            <p:ph type="title"/>
          </p:nvPr>
        </p:nvSpPr>
        <p:spPr>
          <a:xfrm>
            <a:off x="461244" y="6824"/>
            <a:ext cx="8596668" cy="1320800"/>
          </a:xfrm>
        </p:spPr>
        <p:txBody>
          <a:bodyPr>
            <a:normAutofit/>
          </a:bodyPr>
          <a:lstStyle/>
          <a:p>
            <a:r>
              <a:rPr lang="en-US">
                <a:ea typeface="Calibri Light"/>
                <a:cs typeface="Calibri Light"/>
              </a:rPr>
              <a:t>References</a:t>
            </a:r>
            <a:endParaRPr lang="en-US"/>
          </a:p>
        </p:txBody>
      </p:sp>
      <p:sp>
        <p:nvSpPr>
          <p:cNvPr id="3" name="Content Placeholder 2">
            <a:extLst>
              <a:ext uri="{FF2B5EF4-FFF2-40B4-BE49-F238E27FC236}">
                <a16:creationId xmlns:a16="http://schemas.microsoft.com/office/drawing/2014/main" id="{82CC8F82-25A5-EAAD-4B74-7CF7F8979311}"/>
              </a:ext>
            </a:extLst>
          </p:cNvPr>
          <p:cNvSpPr>
            <a:spLocks noGrp="1"/>
          </p:cNvSpPr>
          <p:nvPr>
            <p:ph idx="1"/>
          </p:nvPr>
        </p:nvSpPr>
        <p:spPr>
          <a:xfrm>
            <a:off x="279274" y="727574"/>
            <a:ext cx="11293906" cy="5416145"/>
          </a:xfrm>
        </p:spPr>
        <p:txBody>
          <a:bodyPr vert="horz" lIns="91440" tIns="45720" rIns="91440" bIns="45720" rtlCol="0" anchor="t">
            <a:normAutofit fontScale="70000" lnSpcReduction="20000"/>
          </a:bodyPr>
          <a:lstStyle/>
          <a:p>
            <a:pPr marL="0" indent="0">
              <a:buNone/>
            </a:pPr>
            <a:r>
              <a:rPr lang="en-US" dirty="0">
                <a:solidFill>
                  <a:schemeClr val="tx1"/>
                </a:solidFill>
                <a:latin typeface="Calibri"/>
                <a:ea typeface="Calibri"/>
                <a:cs typeface="Calibri"/>
              </a:rPr>
              <a:t>Cherry, K. (2024). </a:t>
            </a:r>
            <a:r>
              <a:rPr lang="en-US" i="1" dirty="0">
                <a:solidFill>
                  <a:schemeClr val="tx1"/>
                </a:solidFill>
                <a:latin typeface="Calibri"/>
                <a:ea typeface="Calibri"/>
                <a:cs typeface="Calibri"/>
              </a:rPr>
              <a:t>How Social Learning Theory Works</a:t>
            </a:r>
            <a:r>
              <a:rPr lang="en-US" dirty="0">
                <a:solidFill>
                  <a:schemeClr val="tx1"/>
                </a:solidFill>
                <a:latin typeface="Calibri"/>
                <a:ea typeface="Calibri"/>
                <a:cs typeface="Calibri"/>
              </a:rPr>
              <a:t>. [online] </a:t>
            </a:r>
            <a:r>
              <a:rPr lang="en-US" dirty="0" err="1">
                <a:solidFill>
                  <a:schemeClr val="tx1"/>
                </a:solidFill>
                <a:latin typeface="Calibri"/>
                <a:ea typeface="Calibri"/>
                <a:cs typeface="Calibri"/>
              </a:rPr>
              <a:t>Verywell</a:t>
            </a:r>
            <a:r>
              <a:rPr lang="en-US" dirty="0">
                <a:solidFill>
                  <a:schemeClr val="tx1"/>
                </a:solidFill>
                <a:latin typeface="Calibri"/>
                <a:ea typeface="Calibri"/>
                <a:cs typeface="Calibri"/>
              </a:rPr>
              <a:t> Mind. Available at: </a:t>
            </a:r>
            <a:r>
              <a:rPr lang="en-US" dirty="0">
                <a:solidFill>
                  <a:schemeClr val="tx1"/>
                </a:solidFill>
                <a:latin typeface="Calibri"/>
                <a:ea typeface="Calibri"/>
                <a:cs typeface="Calibri"/>
                <a:hlinkClick r:id="rId4">
                  <a:extLst>
                    <a:ext uri="{A12FA001-AC4F-418D-AE19-62706E023703}">
                      <ahyp:hlinkClr xmlns:ahyp="http://schemas.microsoft.com/office/drawing/2018/hyperlinkcolor" val="tx"/>
                    </a:ext>
                  </a:extLst>
                </a:hlinkClick>
              </a:rPr>
              <a:t>https://www.verywellmind.com/social-learning-theory-2795074</a:t>
            </a:r>
            <a:r>
              <a:rPr lang="en-US" dirty="0">
                <a:solidFill>
                  <a:schemeClr val="tx1"/>
                </a:solidFill>
                <a:latin typeface="Calibri"/>
                <a:ea typeface="Calibri"/>
                <a:cs typeface="Calibri"/>
              </a:rPr>
              <a:t>.</a:t>
            </a:r>
            <a:endParaRPr lang="en-US" b="1">
              <a:solidFill>
                <a:schemeClr val="tx1"/>
              </a:solidFill>
              <a:latin typeface="Calibri"/>
              <a:ea typeface="Calibri"/>
              <a:cs typeface="Calibri"/>
            </a:endParaRPr>
          </a:p>
          <a:p>
            <a:pPr marL="0" indent="0">
              <a:buNone/>
            </a:pPr>
            <a:endParaRPr lang="en-US" dirty="0">
              <a:solidFill>
                <a:schemeClr val="tx1"/>
              </a:solidFill>
              <a:latin typeface="Calibri"/>
              <a:ea typeface="Calibri"/>
              <a:cs typeface="Calibri"/>
            </a:endParaRPr>
          </a:p>
          <a:p>
            <a:pPr marL="0" indent="0">
              <a:buNone/>
            </a:pPr>
            <a:r>
              <a:rPr lang="en-US">
                <a:solidFill>
                  <a:schemeClr val="tx1"/>
                </a:solidFill>
                <a:latin typeface="Calibri"/>
                <a:ea typeface="Calibri"/>
                <a:cs typeface="Calibri"/>
              </a:rPr>
              <a:t>Care Learning. (2025). </a:t>
            </a:r>
            <a:r>
              <a:rPr lang="en-US" i="1">
                <a:solidFill>
                  <a:schemeClr val="tx1"/>
                </a:solidFill>
                <a:latin typeface="Calibri"/>
                <a:ea typeface="Calibri"/>
                <a:cs typeface="Calibri"/>
              </a:rPr>
              <a:t>3.1.Analyse Bandura’s work on social learning – Care Learning</a:t>
            </a:r>
            <a:r>
              <a:rPr lang="en-US">
                <a:solidFill>
                  <a:schemeClr val="tx1"/>
                </a:solidFill>
                <a:latin typeface="Calibri"/>
                <a:ea typeface="Calibri"/>
                <a:cs typeface="Calibri"/>
              </a:rPr>
              <a:t>. [online] Available at: </a:t>
            </a:r>
            <a:r>
              <a:rPr lang="en-US" dirty="0">
                <a:solidFill>
                  <a:schemeClr val="tx1"/>
                </a:solidFill>
                <a:latin typeface="Calibri"/>
                <a:ea typeface="Calibri"/>
                <a:cs typeface="Calibri"/>
                <a:hlinkClick r:id="rId5">
                  <a:extLst>
                    <a:ext uri="{A12FA001-AC4F-418D-AE19-62706E023703}">
                      <ahyp:hlinkClr xmlns:ahyp="http://schemas.microsoft.com/office/drawing/2018/hyperlinkcolor" val="tx"/>
                    </a:ext>
                  </a:extLst>
                </a:hlinkClick>
              </a:rPr>
              <a:t>https://carelearning.org.uk/qualifications/psychology-level-3/behaviourism/3-1-analyse-banduras-work-on-social-learning/#strengths-of-banduras-work</a:t>
            </a:r>
            <a:r>
              <a:rPr lang="en-US" dirty="0">
                <a:solidFill>
                  <a:schemeClr val="tx1"/>
                </a:solidFill>
                <a:latin typeface="Calibri"/>
                <a:ea typeface="Calibri"/>
                <a:cs typeface="Calibri"/>
              </a:rPr>
              <a:t>.</a:t>
            </a:r>
          </a:p>
          <a:p>
            <a:pPr marL="0" indent="0">
              <a:buNone/>
            </a:pPr>
            <a:endParaRPr lang="en-US" dirty="0">
              <a:solidFill>
                <a:schemeClr val="tx1"/>
              </a:solidFill>
              <a:latin typeface="Calibri"/>
              <a:ea typeface="Calibri"/>
              <a:cs typeface="Calibri"/>
            </a:endParaRPr>
          </a:p>
          <a:p>
            <a:pPr marL="0" indent="0">
              <a:buNone/>
            </a:pPr>
            <a:r>
              <a:rPr lang="en-US" dirty="0">
                <a:solidFill>
                  <a:schemeClr val="tx1"/>
                </a:solidFill>
                <a:latin typeface="Calibri"/>
                <a:ea typeface="Calibri"/>
                <a:cs typeface="Calibri"/>
              </a:rPr>
              <a:t>Educational Wave (2025). </a:t>
            </a:r>
            <a:r>
              <a:rPr lang="en-US" i="1" dirty="0">
                <a:solidFill>
                  <a:schemeClr val="tx1"/>
                </a:solidFill>
                <a:latin typeface="Calibri"/>
                <a:ea typeface="Calibri"/>
                <a:cs typeface="Calibri"/>
              </a:rPr>
              <a:t>Pros and Cons of Social Learning Theory - </a:t>
            </a:r>
            <a:r>
              <a:rPr lang="en-US" i="1" dirty="0" err="1">
                <a:solidFill>
                  <a:schemeClr val="tx1"/>
                </a:solidFill>
                <a:latin typeface="Calibri"/>
                <a:ea typeface="Calibri"/>
                <a:cs typeface="Calibri"/>
              </a:rPr>
              <a:t>EducationalWave</a:t>
            </a:r>
            <a:r>
              <a:rPr lang="en-US" dirty="0">
                <a:solidFill>
                  <a:schemeClr val="tx1"/>
                </a:solidFill>
                <a:latin typeface="Calibri"/>
                <a:ea typeface="Calibri"/>
                <a:cs typeface="Calibri"/>
              </a:rPr>
              <a:t>. [online] </a:t>
            </a:r>
            <a:r>
              <a:rPr lang="en-US" dirty="0" err="1">
                <a:solidFill>
                  <a:schemeClr val="tx1"/>
                </a:solidFill>
                <a:latin typeface="Calibri"/>
                <a:ea typeface="Calibri"/>
                <a:cs typeface="Calibri"/>
              </a:rPr>
              <a:t>EducationalWave</a:t>
            </a:r>
            <a:r>
              <a:rPr lang="en-US" dirty="0">
                <a:solidFill>
                  <a:schemeClr val="tx1"/>
                </a:solidFill>
                <a:latin typeface="Calibri"/>
                <a:ea typeface="Calibri"/>
                <a:cs typeface="Calibri"/>
              </a:rPr>
              <a:t> - Pros and Cons Explained. Available at: </a:t>
            </a:r>
            <a:r>
              <a:rPr lang="en-US" dirty="0">
                <a:solidFill>
                  <a:schemeClr val="tx1"/>
                </a:solidFill>
                <a:latin typeface="Calibri"/>
                <a:ea typeface="Calibri"/>
                <a:cs typeface="Calibri"/>
                <a:hlinkClick r:id="rId6">
                  <a:extLst>
                    <a:ext uri="{A12FA001-AC4F-418D-AE19-62706E023703}">
                      <ahyp:hlinkClr xmlns:ahyp="http://schemas.microsoft.com/office/drawing/2018/hyperlinkcolor" val="tx"/>
                    </a:ext>
                  </a:extLst>
                </a:hlinkClick>
              </a:rPr>
              <a:t>https://hub.educationalwave.com/pros-and-cons-of-social-learning-theory/</a:t>
            </a:r>
            <a:r>
              <a:rPr lang="en-US" dirty="0">
                <a:solidFill>
                  <a:schemeClr val="tx1"/>
                </a:solidFill>
                <a:latin typeface="Calibri"/>
                <a:ea typeface="Calibri"/>
                <a:cs typeface="Calibri"/>
              </a:rPr>
              <a:t>.</a:t>
            </a:r>
          </a:p>
          <a:p>
            <a:endParaRPr lang="en-US" dirty="0">
              <a:solidFill>
                <a:schemeClr val="tx1"/>
              </a:solidFill>
              <a:latin typeface="Calibri"/>
              <a:ea typeface="Calibri"/>
              <a:cs typeface="Calibri"/>
            </a:endParaRPr>
          </a:p>
          <a:p>
            <a:pPr marL="0" indent="0">
              <a:buNone/>
            </a:pPr>
            <a:r>
              <a:rPr lang="en-US">
                <a:solidFill>
                  <a:schemeClr val="tx1"/>
                </a:solidFill>
                <a:latin typeface="Calibri"/>
                <a:ea typeface="Calibri"/>
                <a:cs typeface="Calibri"/>
              </a:rPr>
              <a:t>McLeod, S. (2024). </a:t>
            </a:r>
            <a:r>
              <a:rPr lang="en-US" i="1">
                <a:solidFill>
                  <a:schemeClr val="tx1"/>
                </a:solidFill>
                <a:latin typeface="Calibri"/>
                <a:ea typeface="Calibri"/>
                <a:cs typeface="Calibri"/>
              </a:rPr>
              <a:t>Nature vs. Nurture Debate in Psychology</a:t>
            </a:r>
            <a:r>
              <a:rPr lang="en-US">
                <a:solidFill>
                  <a:schemeClr val="tx1"/>
                </a:solidFill>
                <a:latin typeface="Calibri"/>
                <a:ea typeface="Calibri"/>
                <a:cs typeface="Calibri"/>
              </a:rPr>
              <a:t>. [online] Simply Psychology. Available at: </a:t>
            </a:r>
            <a:r>
              <a:rPr lang="en-US" dirty="0">
                <a:solidFill>
                  <a:schemeClr val="tx1"/>
                </a:solidFill>
                <a:latin typeface="Calibri"/>
                <a:ea typeface="Calibri"/>
                <a:cs typeface="Calibri"/>
                <a:hlinkClick r:id="rId7">
                  <a:extLst>
                    <a:ext uri="{A12FA001-AC4F-418D-AE19-62706E023703}">
                      <ahyp:hlinkClr xmlns:ahyp="http://schemas.microsoft.com/office/drawing/2018/hyperlinkcolor" val="tx"/>
                    </a:ext>
                  </a:extLst>
                </a:hlinkClick>
              </a:rPr>
              <a:t>https://www.simplypsychology.org/naturevsnurture.html</a:t>
            </a:r>
            <a:r>
              <a:rPr lang="en-US" dirty="0">
                <a:solidFill>
                  <a:schemeClr val="tx1"/>
                </a:solidFill>
                <a:latin typeface="Calibri"/>
                <a:ea typeface="Calibri"/>
                <a:cs typeface="Calibri"/>
              </a:rPr>
              <a:t>.</a:t>
            </a:r>
          </a:p>
          <a:p>
            <a:pPr marL="0" indent="0">
              <a:buNone/>
            </a:pPr>
            <a:r>
              <a:rPr lang="en-US">
                <a:solidFill>
                  <a:schemeClr val="tx1"/>
                </a:solidFill>
                <a:latin typeface="Calibri"/>
                <a:ea typeface="Calibri"/>
                <a:cs typeface="Calibri"/>
              </a:rPr>
              <a:t>Centers for Disease Control and Prevention (CDC) (2024). </a:t>
            </a:r>
            <a:r>
              <a:rPr lang="en-US" i="1">
                <a:solidFill>
                  <a:schemeClr val="tx1"/>
                </a:solidFill>
                <a:latin typeface="Calibri"/>
                <a:ea typeface="Calibri"/>
                <a:cs typeface="Calibri"/>
              </a:rPr>
              <a:t>About Child Abuse and Neglect</a:t>
            </a:r>
            <a:r>
              <a:rPr lang="en-US">
                <a:solidFill>
                  <a:schemeClr val="tx1"/>
                </a:solidFill>
                <a:latin typeface="Calibri"/>
                <a:ea typeface="Calibri"/>
                <a:cs typeface="Calibri"/>
              </a:rPr>
              <a:t>. [online] Child Abuse and Neglect Prevention. Available at: </a:t>
            </a:r>
            <a:r>
              <a:rPr lang="en-US" dirty="0">
                <a:solidFill>
                  <a:schemeClr val="tx1"/>
                </a:solidFill>
                <a:latin typeface="Calibri"/>
                <a:ea typeface="Calibri"/>
                <a:cs typeface="Calibri"/>
                <a:hlinkClick r:id="rId8">
                  <a:extLst>
                    <a:ext uri="{A12FA001-AC4F-418D-AE19-62706E023703}">
                      <ahyp:hlinkClr xmlns:ahyp="http://schemas.microsoft.com/office/drawing/2018/hyperlinkcolor" val="tx"/>
                    </a:ext>
                  </a:extLst>
                </a:hlinkClick>
              </a:rPr>
              <a:t>https://www.cdc.gov/child-abuse-neglect/about/index.html</a:t>
            </a:r>
            <a:r>
              <a:rPr lang="en-US" dirty="0">
                <a:solidFill>
                  <a:schemeClr val="tx1"/>
                </a:solidFill>
                <a:latin typeface="Calibri"/>
                <a:ea typeface="Calibri"/>
                <a:cs typeface="Calibri"/>
              </a:rPr>
              <a:t>.</a:t>
            </a:r>
          </a:p>
          <a:p>
            <a:pPr marL="0" indent="0">
              <a:buNone/>
            </a:pPr>
            <a:endParaRPr lang="en-US" dirty="0">
              <a:solidFill>
                <a:schemeClr val="tx1"/>
              </a:solidFill>
              <a:latin typeface="Calibri"/>
              <a:ea typeface="Calibri"/>
              <a:cs typeface="Calibri"/>
            </a:endParaRPr>
          </a:p>
          <a:p>
            <a:pPr marL="0" indent="0">
              <a:buNone/>
            </a:pPr>
            <a:r>
              <a:rPr lang="en-US">
                <a:solidFill>
                  <a:schemeClr val="tx1"/>
                </a:solidFill>
                <a:latin typeface="Calibri"/>
                <a:ea typeface="Calibri"/>
                <a:cs typeface="Calibri"/>
              </a:rPr>
              <a:t>Brodie, K. (2024). </a:t>
            </a:r>
            <a:r>
              <a:rPr lang="en-US" i="1">
                <a:solidFill>
                  <a:schemeClr val="tx1"/>
                </a:solidFill>
                <a:latin typeface="Calibri"/>
                <a:ea typeface="Calibri"/>
                <a:cs typeface="Calibri"/>
              </a:rPr>
              <a:t>Albert Bandura on Social Learning Theory, Social Cognitive Theory, Self-Efficacy and Bobo Doll</a:t>
            </a:r>
            <a:r>
              <a:rPr lang="en-US">
                <a:solidFill>
                  <a:schemeClr val="tx1"/>
                </a:solidFill>
                <a:latin typeface="Calibri"/>
                <a:ea typeface="Calibri"/>
                <a:cs typeface="Calibri"/>
              </a:rPr>
              <a:t>. [online] </a:t>
            </a:r>
            <a:r>
              <a:rPr lang="en-US" dirty="0">
                <a:solidFill>
                  <a:schemeClr val="tx1"/>
                </a:solidFill>
                <a:latin typeface="Calibri"/>
                <a:ea typeface="Calibri"/>
                <a:cs typeface="Calibri"/>
                <a:hlinkClick r:id="rId9">
                  <a:extLst>
                    <a:ext uri="{A12FA001-AC4F-418D-AE19-62706E023703}">
                      <ahyp:hlinkClr xmlns:ahyp="http://schemas.microsoft.com/office/drawing/2018/hyperlinkcolor" val="tx"/>
                    </a:ext>
                  </a:extLst>
                </a:hlinkClick>
              </a:rPr>
              <a:t>https://www.earlyyears.tv/</a:t>
            </a:r>
            <a:r>
              <a:rPr lang="en-US">
                <a:solidFill>
                  <a:schemeClr val="tx1"/>
                </a:solidFill>
                <a:latin typeface="Calibri"/>
                <a:ea typeface="Calibri"/>
                <a:cs typeface="Calibri"/>
              </a:rPr>
              <a:t>. Available at: </a:t>
            </a:r>
            <a:r>
              <a:rPr lang="en-US" dirty="0">
                <a:solidFill>
                  <a:schemeClr val="tx1"/>
                </a:solidFill>
                <a:latin typeface="Calibri"/>
                <a:ea typeface="Calibri"/>
                <a:cs typeface="Calibri"/>
                <a:hlinkClick r:id="rId10">
                  <a:extLst>
                    <a:ext uri="{A12FA001-AC4F-418D-AE19-62706E023703}">
                      <ahyp:hlinkClr xmlns:ahyp="http://schemas.microsoft.com/office/drawing/2018/hyperlinkcolor" val="tx"/>
                    </a:ext>
                  </a:extLst>
                </a:hlinkClick>
              </a:rPr>
              <a:t>https://www.earlyyears.tv/albert-bandura-on-social-learning-theory-social-cognitive-theory-self-efficacy-and-bobo-doll/</a:t>
            </a:r>
            <a:r>
              <a:rPr lang="en-US" dirty="0">
                <a:solidFill>
                  <a:schemeClr val="tx1"/>
                </a:solidFill>
                <a:latin typeface="Calibri"/>
                <a:ea typeface="Calibri"/>
                <a:cs typeface="Calibri"/>
              </a:rPr>
              <a:t>.</a:t>
            </a:r>
          </a:p>
          <a:p>
            <a:pPr marL="0" indent="0">
              <a:buNone/>
            </a:pPr>
            <a:endParaRPr lang="en-US" dirty="0">
              <a:solidFill>
                <a:schemeClr val="tx1"/>
              </a:solidFill>
              <a:latin typeface="Calibri"/>
              <a:ea typeface="Calibri"/>
              <a:cs typeface="Calibri"/>
            </a:endParaRPr>
          </a:p>
          <a:p>
            <a:r>
              <a:rPr lang="en-US" dirty="0">
                <a:solidFill>
                  <a:schemeClr val="tx1"/>
                </a:solidFill>
                <a:latin typeface="Calibri"/>
                <a:ea typeface="Calibri"/>
                <a:cs typeface="Calibri"/>
              </a:rPr>
              <a:t>‌Carelearning.org.uk. (2026). </a:t>
            </a:r>
            <a:r>
              <a:rPr lang="en-US" i="1" dirty="0" err="1">
                <a:solidFill>
                  <a:schemeClr val="tx1"/>
                </a:solidFill>
                <a:latin typeface="Calibri"/>
                <a:ea typeface="Calibri"/>
                <a:cs typeface="Calibri"/>
              </a:rPr>
              <a:t>Linewize</a:t>
            </a:r>
            <a:r>
              <a:rPr lang="en-US" i="1" dirty="0">
                <a:solidFill>
                  <a:schemeClr val="tx1"/>
                </a:solidFill>
                <a:latin typeface="Calibri"/>
                <a:ea typeface="Calibri"/>
                <a:cs typeface="Calibri"/>
              </a:rPr>
              <a:t> Filter by </a:t>
            </a:r>
            <a:r>
              <a:rPr lang="en-US" i="1" dirty="0" err="1">
                <a:solidFill>
                  <a:schemeClr val="tx1"/>
                </a:solidFill>
                <a:latin typeface="Calibri"/>
                <a:ea typeface="Calibri"/>
                <a:cs typeface="Calibri"/>
              </a:rPr>
              <a:t>Qoria</a:t>
            </a:r>
            <a:r>
              <a:rPr lang="en-US" dirty="0">
                <a:solidFill>
                  <a:schemeClr val="tx1"/>
                </a:solidFill>
                <a:latin typeface="Calibri"/>
                <a:ea typeface="Calibri"/>
                <a:cs typeface="Calibri"/>
              </a:rPr>
              <a:t>. [online] Available at: </a:t>
            </a:r>
            <a:r>
              <a:rPr lang="en-US" dirty="0">
                <a:solidFill>
                  <a:schemeClr val="tx1"/>
                </a:solidFill>
                <a:latin typeface="Calibri"/>
                <a:ea typeface="Calibri"/>
                <a:cs typeface="Calibri"/>
                <a:hlinkClick r:id="rId11">
                  <a:extLst>
                    <a:ext uri="{A12FA001-AC4F-418D-AE19-62706E023703}">
                      <ahyp:hlinkClr xmlns:ahyp="http://schemas.microsoft.com/office/drawing/2018/hyperlinkcolor" val="tx"/>
                    </a:ext>
                  </a:extLst>
                </a:hlinkClick>
              </a:rPr>
              <a:t>https://carelearning.org.uk/qualifications/level-3-cypw/cyp-core-3-6/1-1-explain-the-importance-of-multi-agency-working-and-integrated-working/</a:t>
            </a:r>
            <a:r>
              <a:rPr lang="en-US" dirty="0">
                <a:solidFill>
                  <a:schemeClr val="tx1"/>
                </a:solidFill>
                <a:latin typeface="Calibri"/>
                <a:ea typeface="Calibri"/>
                <a:cs typeface="Calibri"/>
              </a:rPr>
              <a:t>.</a:t>
            </a:r>
          </a:p>
          <a:p>
            <a:r>
              <a:rPr lang="en-US">
                <a:solidFill>
                  <a:schemeClr val="tx1"/>
                </a:solidFill>
                <a:latin typeface="Calibri"/>
                <a:ea typeface="Calibri"/>
                <a:cs typeface="Calibri"/>
              </a:rPr>
              <a:t>‌</a:t>
            </a:r>
            <a:endParaRPr lang="en-US" dirty="0">
              <a:solidFill>
                <a:schemeClr val="tx1"/>
              </a:solidFill>
              <a:latin typeface="Calibri"/>
              <a:ea typeface="Calibri"/>
              <a:cs typeface="Calibri"/>
            </a:endParaRPr>
          </a:p>
          <a:p>
            <a:r>
              <a:rPr lang="en-US">
                <a:solidFill>
                  <a:schemeClr val="tx1"/>
                </a:solidFill>
                <a:latin typeface="Calibri"/>
                <a:ea typeface="Calibri"/>
                <a:cs typeface="Calibri"/>
              </a:rPr>
              <a:t>Ezeji, M. (2026). What is play-based learning? - Teaching Strategies. [online] Teaching Strategies. Available at: </a:t>
            </a:r>
            <a:r>
              <a:rPr lang="en-US" dirty="0">
                <a:solidFill>
                  <a:schemeClr val="tx1"/>
                </a:solidFill>
                <a:latin typeface="Calibri"/>
                <a:ea typeface="Calibri"/>
                <a:cs typeface="Calibri"/>
              </a:rPr>
              <a:t>https://teachingstrategies.com/blog/what-is-play-based-learning/.</a:t>
            </a:r>
          </a:p>
          <a:p>
            <a:r>
              <a:rPr lang="en-US">
                <a:solidFill>
                  <a:schemeClr val="tx1"/>
                </a:solidFill>
                <a:latin typeface="Calibri"/>
                <a:ea typeface="Calibri"/>
                <a:cs typeface="Calibri"/>
              </a:rPr>
              <a:t>‌</a:t>
            </a:r>
            <a:endParaRPr lang="en-US" dirty="0">
              <a:solidFill>
                <a:schemeClr val="tx1"/>
              </a:solidFill>
              <a:latin typeface="Calibri"/>
              <a:ea typeface="Calibri"/>
              <a:cs typeface="Calibri"/>
            </a:endParaRPr>
          </a:p>
          <a:p>
            <a:endParaRPr lang="en-US" dirty="0">
              <a:solidFill>
                <a:schemeClr val="tx1"/>
              </a:solidFill>
              <a:latin typeface="Calibri"/>
              <a:ea typeface="Calibri"/>
              <a:cs typeface="Calibri"/>
            </a:endParaRPr>
          </a:p>
          <a:p>
            <a:endParaRPr lang="en-US" dirty="0">
              <a:solidFill>
                <a:schemeClr val="tx1"/>
              </a:solidFill>
              <a:latin typeface="Calibri"/>
              <a:ea typeface="Calibri"/>
              <a:cs typeface="Calibri"/>
            </a:endParaRPr>
          </a:p>
          <a:p>
            <a:endParaRPr lang="en-US" dirty="0">
              <a:solidFill>
                <a:schemeClr val="tx1"/>
              </a:solidFill>
              <a:latin typeface="Calibri"/>
              <a:ea typeface="Calibri"/>
              <a:cs typeface="Calibri"/>
            </a:endParaRPr>
          </a:p>
          <a:p>
            <a:endParaRPr lang="en-US" dirty="0">
              <a:solidFill>
                <a:schemeClr val="tx1"/>
              </a:solidFill>
              <a:latin typeface="Calibri"/>
              <a:ea typeface="Calibri"/>
              <a:cs typeface="Calibri"/>
            </a:endParaRPr>
          </a:p>
          <a:p>
            <a:endParaRPr lang="en-US" dirty="0">
              <a:solidFill>
                <a:schemeClr val="tx1"/>
              </a:solidFill>
              <a:latin typeface="Calibri"/>
              <a:ea typeface="Calibri"/>
              <a:cs typeface="Calibri"/>
            </a:endParaRPr>
          </a:p>
          <a:p>
            <a:endParaRPr lang="en-US" dirty="0">
              <a:solidFill>
                <a:schemeClr val="tx1"/>
              </a:solidFill>
              <a:latin typeface="Calibri"/>
              <a:ea typeface="Calibri"/>
              <a:cs typeface="Calibri"/>
            </a:endParaRPr>
          </a:p>
          <a:p>
            <a:endParaRPr lang="en-US" b="1" dirty="0">
              <a:solidFill>
                <a:schemeClr val="tx1"/>
              </a:solidFill>
              <a:latin typeface="Calibri"/>
              <a:ea typeface="Calibri"/>
              <a:cs typeface="Calibri"/>
            </a:endParaRPr>
          </a:p>
        </p:txBody>
      </p:sp>
    </p:spTree>
    <p:extLst>
      <p:ext uri="{BB962C8B-B14F-4D97-AF65-F5344CB8AC3E}">
        <p14:creationId xmlns:p14="http://schemas.microsoft.com/office/powerpoint/2010/main" val="3861245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Issac's development plan </vt:lpstr>
      <vt:lpstr>Introduction </vt:lpstr>
      <vt:lpstr>Bandura's social learning theory </vt:lpstr>
      <vt:lpstr>Strengths and weaknesses of Bandura's theory</vt:lpstr>
      <vt:lpstr>Nature vs Nurture</vt:lpstr>
      <vt:lpstr>Bandura's theory relation to Issac </vt:lpstr>
      <vt:lpstr>Recommendations for Issac's development </vt:lpstr>
      <vt:lpstr>Play based learning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1172</cp:revision>
  <dcterms:created xsi:type="dcterms:W3CDTF">2026-06-02T21:47:54Z</dcterms:created>
  <dcterms:modified xsi:type="dcterms:W3CDTF">2026-06-15T00:19:31Z</dcterms:modified>
</cp:coreProperties>
</file>